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5155" userDrawn="1">
          <p15:clr>
            <a:srgbClr val="A4A3A4"/>
          </p15:clr>
        </p15:guide>
        <p15:guide id="3" pos="75" userDrawn="1">
          <p15:clr>
            <a:srgbClr val="A4A3A4"/>
          </p15:clr>
        </p15:guide>
        <p15:guide id="4" pos="23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, soil" initials="js" lastIdx="1" clrIdx="0">
    <p:extLst>
      <p:ext uri="{19B8F6BF-5375-455C-9EA6-DF929625EA0E}">
        <p15:presenceInfo xmlns:p15="http://schemas.microsoft.com/office/powerpoint/2012/main" userId="S::soil.jeon@vinyl-i.com::4e37aad2-dbf4-45aa-b343-c7f598e5c8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CE8"/>
    <a:srgbClr val="66CCFF"/>
    <a:srgbClr val="808080"/>
    <a:srgbClr val="150DAB"/>
    <a:srgbClr val="075D09"/>
    <a:srgbClr val="A6A6A6"/>
    <a:srgbClr val="C00000"/>
    <a:srgbClr val="7F7F7F"/>
    <a:srgbClr val="D9D9D9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80"/>
      </p:cViewPr>
      <p:guideLst>
        <p:guide orient="horz" pos="2092"/>
        <p:guide pos="5155"/>
        <p:guide pos="75"/>
        <p:guide pos="23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8301-3F44-41B2-A009-3CA03C6D71A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CA5DB-50F7-4ECA-9FF8-DB34E00B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2CB28-DC61-461D-B3E1-6BB259B5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7F8C1-0022-4E78-A432-C9A70BAB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43614-1EC4-459E-B12C-C4505911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41A54-40DF-431A-9938-40A1AB59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868B6-C501-4512-92C0-8EF96EDF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22031-DC35-4501-A5C1-D994308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BBB7B-2418-44CA-B972-63164382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9841C-B729-4258-ABC8-9FF0D3A8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05980-C47D-426F-BCDB-ABFB426E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85A90-2CFC-49E8-BFFC-3F69D94D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471CA-6C9B-40D6-A1D9-B9CA3C099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B8185-7237-4CFC-87DD-4E0AA453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29B2C-2D31-46A4-B100-EB54EEE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4E91F-0BDF-4A02-AB6E-3830E386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B7EB4-2842-47A1-887B-FA100C16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AB8D8-36F7-446F-A75D-71D1DD6C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15D57-DF54-4F8B-A913-884D4B6F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1DCB-FE2C-4C4E-97AE-7AD1C7F8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56CAD-8613-42EC-A8F4-0BBE4CB8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A0E4-0B2A-4065-B56F-7C5B2D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EBF26-5F62-4327-B011-4C2885A7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FC8FD-399E-4DD5-96E5-ACCC55B5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18B2F-7CE0-4B73-B494-986CAD51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DDBC8-918E-4086-8664-8FD2460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F9833-FF6F-48C2-9BF4-C9FDB23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B417-05B6-402F-8F41-74EBF80B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2660F-7CD1-4080-9ECC-7DFFF71EC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0252D-A22C-402F-BAA1-BE1816C0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0F67D-0FCA-44AC-844E-BC6F2F5F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ACEDF-40EC-43EE-918A-441F424A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78560-03C9-4899-893A-2AC92D4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5C88-B069-4625-9263-B5E7C93E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CB5E1-9CEF-4D08-9120-7EA5B5B2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B7BB1-6D70-4186-AF66-55F1C100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1CAB3-5B21-4952-B2C0-F69911C0B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DF172-0220-4CE6-AD35-F75F00614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059E49-8DA4-43DD-82D7-A15C829E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4BDCD-03E8-4FCA-8A8B-C4959B0A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002EEE-2D04-44CD-B20D-47BD174D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6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80FB-36F4-43CD-A34B-C6ED9DB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65CEB5-C3BE-4680-8F4E-287D2B49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FAC2-ABBE-4262-9967-B40BACA8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53185-48D6-4CDD-8FDD-4ECB7CB0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DAD21-14CC-4D54-9B6C-FB8258DB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E6122F-49EE-49D7-8678-349B8297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E291E-11D7-437E-A2CB-DB38C8B1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065F2-43D7-4DFC-9C58-52FC05DA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74611-5924-4F13-AFDF-2748F221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9E283-2E6A-4474-A677-D4CA13FE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1E044-5810-47C9-B8D3-0C794A88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01D02-AF36-4FA5-AD61-663CA051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D850A-7B11-4ACE-BDE1-8501F0D1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53AED-118A-4A5B-9C89-06F74683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41668-267E-457A-AC2B-1B9C70266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69392-4B97-4D28-A6B3-79144EBD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AAE0D-93DB-43C9-B235-6444F65B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0674B-0A1A-48AA-91B3-DB1B7D54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CAF3B-BBFC-4B74-8676-90EF676A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4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5D649C-A070-4E46-BE7B-75B50247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096D-BB50-4D20-A272-388ECE5D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4F828-3AFC-4E4D-8E5C-95BDAC462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9FBF9-2A8B-4123-AD39-B8D73AF1F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55DEE-5E73-4532-B322-76145268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8EE6FFB8-111C-4E12-88FF-8B3A486213BE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3CC719-852F-4B4E-846D-A2417EA8C790}"/>
              </a:ext>
            </a:extLst>
          </p:cNvPr>
          <p:cNvGrpSpPr/>
          <p:nvPr/>
        </p:nvGrpSpPr>
        <p:grpSpPr>
          <a:xfrm>
            <a:off x="272881" y="1824454"/>
            <a:ext cx="7356235" cy="2575887"/>
            <a:chOff x="249986" y="1797449"/>
            <a:chExt cx="7403189" cy="260289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C4E995D-6ED1-4E7C-97DB-38C0E04F09C4}"/>
                </a:ext>
              </a:extLst>
            </p:cNvPr>
            <p:cNvSpPr/>
            <p:nvPr/>
          </p:nvSpPr>
          <p:spPr>
            <a:xfrm>
              <a:off x="249986" y="1797449"/>
              <a:ext cx="7403189" cy="2602893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4" name="해 43">
              <a:extLst>
                <a:ext uri="{FF2B5EF4-FFF2-40B4-BE49-F238E27FC236}">
                  <a16:creationId xmlns:a16="http://schemas.microsoft.com/office/drawing/2014/main" id="{E7D2035B-83F3-4F62-9399-DAE2D0764084}"/>
                </a:ext>
              </a:extLst>
            </p:cNvPr>
            <p:cNvSpPr/>
            <p:nvPr/>
          </p:nvSpPr>
          <p:spPr>
            <a:xfrm>
              <a:off x="4227489" y="2222272"/>
              <a:ext cx="511861" cy="511861"/>
            </a:xfrm>
            <a:prstGeom prst="sun">
              <a:avLst/>
            </a:prstGeom>
            <a:solidFill>
              <a:schemeClr val="bg1"/>
            </a:solidFill>
            <a:ln w="6350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75798" y="4021423"/>
            <a:ext cx="2555192" cy="1245187"/>
            <a:chOff x="875798" y="4021423"/>
            <a:chExt cx="2555192" cy="1245187"/>
          </a:xfrm>
        </p:grpSpPr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EDC99146-B889-4234-AC6B-0D5E2DA9C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98" y="4021423"/>
              <a:ext cx="2555192" cy="1245187"/>
            </a:xfrm>
            <a:prstGeom prst="rect">
              <a:avLst/>
            </a:prstGeom>
          </p:spPr>
        </p:pic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2814578C-BDE8-4C58-B7F0-F8CEDEECC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889" y="4283992"/>
              <a:ext cx="488830" cy="2377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1590EF0-8EA4-4C3B-861E-C117FF7E7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414" y="4571706"/>
              <a:ext cx="676275" cy="34057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B71DA7E6-0CC6-4FF7-B621-AD88C5CE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7110" y="4363974"/>
              <a:ext cx="384299" cy="393236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6C16E51-9294-4964-8D2D-9B6D3D462F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9" b="17417"/>
          <a:stretch/>
        </p:blipFill>
        <p:spPr>
          <a:xfrm>
            <a:off x="2622430" y="3055844"/>
            <a:ext cx="5021543" cy="2399733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00B4BA0-6698-4DBE-922D-52C1231DF66A}"/>
              </a:ext>
            </a:extLst>
          </p:cNvPr>
          <p:cNvSpPr/>
          <p:nvPr/>
        </p:nvSpPr>
        <p:spPr>
          <a:xfrm>
            <a:off x="4455741" y="2821101"/>
            <a:ext cx="3131960" cy="1569319"/>
          </a:xfrm>
          <a:custGeom>
            <a:avLst/>
            <a:gdLst>
              <a:gd name="connsiteX0" fmla="*/ 828675 w 4467225"/>
              <a:gd name="connsiteY0" fmla="*/ 57150 h 2238375"/>
              <a:gd name="connsiteX1" fmla="*/ 1504950 w 4467225"/>
              <a:gd name="connsiteY1" fmla="*/ 0 h 2238375"/>
              <a:gd name="connsiteX2" fmla="*/ 2447925 w 4467225"/>
              <a:gd name="connsiteY2" fmla="*/ 200025 h 2238375"/>
              <a:gd name="connsiteX3" fmla="*/ 3409950 w 4467225"/>
              <a:gd name="connsiteY3" fmla="*/ 571500 h 2238375"/>
              <a:gd name="connsiteX4" fmla="*/ 4076700 w 4467225"/>
              <a:gd name="connsiteY4" fmla="*/ 1143000 h 2238375"/>
              <a:gd name="connsiteX5" fmla="*/ 4048125 w 4467225"/>
              <a:gd name="connsiteY5" fmla="*/ 1390650 h 2238375"/>
              <a:gd name="connsiteX6" fmla="*/ 4133850 w 4467225"/>
              <a:gd name="connsiteY6" fmla="*/ 1381125 h 2238375"/>
              <a:gd name="connsiteX7" fmla="*/ 4181475 w 4467225"/>
              <a:gd name="connsiteY7" fmla="*/ 1495425 h 2238375"/>
              <a:gd name="connsiteX8" fmla="*/ 4457700 w 4467225"/>
              <a:gd name="connsiteY8" fmla="*/ 1647825 h 2238375"/>
              <a:gd name="connsiteX9" fmla="*/ 4467225 w 4467225"/>
              <a:gd name="connsiteY9" fmla="*/ 1800225 h 2238375"/>
              <a:gd name="connsiteX10" fmla="*/ 4429125 w 4467225"/>
              <a:gd name="connsiteY10" fmla="*/ 2066925 h 2238375"/>
              <a:gd name="connsiteX11" fmla="*/ 4162425 w 4467225"/>
              <a:gd name="connsiteY11" fmla="*/ 2066925 h 2238375"/>
              <a:gd name="connsiteX12" fmla="*/ 3667125 w 4467225"/>
              <a:gd name="connsiteY12" fmla="*/ 2171700 h 2238375"/>
              <a:gd name="connsiteX13" fmla="*/ 3057525 w 4467225"/>
              <a:gd name="connsiteY13" fmla="*/ 2238375 h 2238375"/>
              <a:gd name="connsiteX14" fmla="*/ 2428875 w 4467225"/>
              <a:gd name="connsiteY14" fmla="*/ 2162175 h 2238375"/>
              <a:gd name="connsiteX15" fmla="*/ 2171700 w 4467225"/>
              <a:gd name="connsiteY15" fmla="*/ 2095500 h 2238375"/>
              <a:gd name="connsiteX16" fmla="*/ 2019300 w 4467225"/>
              <a:gd name="connsiteY16" fmla="*/ 2133600 h 2238375"/>
              <a:gd name="connsiteX17" fmla="*/ 104775 w 4467225"/>
              <a:gd name="connsiteY17" fmla="*/ 1352550 h 2238375"/>
              <a:gd name="connsiteX18" fmla="*/ 9525 w 4467225"/>
              <a:gd name="connsiteY18" fmla="*/ 1066800 h 2238375"/>
              <a:gd name="connsiteX19" fmla="*/ 0 w 4467225"/>
              <a:gd name="connsiteY19" fmla="*/ 800100 h 2238375"/>
              <a:gd name="connsiteX20" fmla="*/ 66675 w 4467225"/>
              <a:gd name="connsiteY20" fmla="*/ 695325 h 2238375"/>
              <a:gd name="connsiteX21" fmla="*/ 133350 w 4467225"/>
              <a:gd name="connsiteY21" fmla="*/ 504825 h 2238375"/>
              <a:gd name="connsiteX22" fmla="*/ 323850 w 4467225"/>
              <a:gd name="connsiteY22" fmla="*/ 352425 h 2238375"/>
              <a:gd name="connsiteX23" fmla="*/ 514350 w 4467225"/>
              <a:gd name="connsiteY23" fmla="*/ 381000 h 2238375"/>
              <a:gd name="connsiteX24" fmla="*/ 533400 w 4467225"/>
              <a:gd name="connsiteY24" fmla="*/ 219075 h 2238375"/>
              <a:gd name="connsiteX25" fmla="*/ 828675 w 4467225"/>
              <a:gd name="connsiteY25" fmla="*/ 57150 h 223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67225" h="2238375">
                <a:moveTo>
                  <a:pt x="828675" y="57150"/>
                </a:moveTo>
                <a:lnTo>
                  <a:pt x="1504950" y="0"/>
                </a:lnTo>
                <a:lnTo>
                  <a:pt x="2447925" y="200025"/>
                </a:lnTo>
                <a:lnTo>
                  <a:pt x="3409950" y="571500"/>
                </a:lnTo>
                <a:lnTo>
                  <a:pt x="4076700" y="1143000"/>
                </a:lnTo>
                <a:lnTo>
                  <a:pt x="4048125" y="1390650"/>
                </a:lnTo>
                <a:lnTo>
                  <a:pt x="4133850" y="1381125"/>
                </a:lnTo>
                <a:lnTo>
                  <a:pt x="4181475" y="1495425"/>
                </a:lnTo>
                <a:lnTo>
                  <a:pt x="4457700" y="1647825"/>
                </a:lnTo>
                <a:lnTo>
                  <a:pt x="4467225" y="1800225"/>
                </a:lnTo>
                <a:lnTo>
                  <a:pt x="4429125" y="2066925"/>
                </a:lnTo>
                <a:lnTo>
                  <a:pt x="4162425" y="2066925"/>
                </a:lnTo>
                <a:lnTo>
                  <a:pt x="3667125" y="2171700"/>
                </a:lnTo>
                <a:lnTo>
                  <a:pt x="3057525" y="2238375"/>
                </a:lnTo>
                <a:lnTo>
                  <a:pt x="2428875" y="2162175"/>
                </a:lnTo>
                <a:lnTo>
                  <a:pt x="2171700" y="2095500"/>
                </a:lnTo>
                <a:lnTo>
                  <a:pt x="2019300" y="2133600"/>
                </a:lnTo>
                <a:lnTo>
                  <a:pt x="104775" y="1352550"/>
                </a:lnTo>
                <a:lnTo>
                  <a:pt x="9525" y="1066800"/>
                </a:lnTo>
                <a:lnTo>
                  <a:pt x="0" y="800100"/>
                </a:lnTo>
                <a:lnTo>
                  <a:pt x="66675" y="695325"/>
                </a:lnTo>
                <a:lnTo>
                  <a:pt x="133350" y="504825"/>
                </a:lnTo>
                <a:lnTo>
                  <a:pt x="323850" y="352425"/>
                </a:lnTo>
                <a:lnTo>
                  <a:pt x="514350" y="381000"/>
                </a:lnTo>
                <a:lnTo>
                  <a:pt x="533400" y="219075"/>
                </a:lnTo>
                <a:lnTo>
                  <a:pt x="828675" y="57150"/>
                </a:lnTo>
                <a:close/>
              </a:path>
            </a:pathLst>
          </a:cu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-901700" ty="-692150" sx="71000" sy="71000" flip="none" algn="tl"/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C6C52F6-9432-484F-9F16-4D28B288385C}"/>
              </a:ext>
            </a:extLst>
          </p:cNvPr>
          <p:cNvGrpSpPr/>
          <p:nvPr/>
        </p:nvGrpSpPr>
        <p:grpSpPr>
          <a:xfrm>
            <a:off x="3723620" y="3994997"/>
            <a:ext cx="2109835" cy="1185910"/>
            <a:chOff x="4552950" y="3428468"/>
            <a:chExt cx="2109835" cy="118591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effectLst>
            <a:reflection blurRad="6350" stA="50000" endA="300" endPos="55500" dist="101600" dir="5400000" sy="-100000" algn="bl" rotWithShape="0"/>
          </a:effectLst>
        </p:grpSpPr>
        <p:sp>
          <p:nvSpPr>
            <p:cNvPr id="72" name="막힌 원호 71">
              <a:extLst>
                <a:ext uri="{FF2B5EF4-FFF2-40B4-BE49-F238E27FC236}">
                  <a16:creationId xmlns:a16="http://schemas.microsoft.com/office/drawing/2014/main" id="{1A552CEB-DE16-4923-8DCD-6C341C76E6E5}"/>
                </a:ext>
              </a:extLst>
            </p:cNvPr>
            <p:cNvSpPr/>
            <p:nvPr/>
          </p:nvSpPr>
          <p:spPr>
            <a:xfrm>
              <a:off x="5476875" y="3428468"/>
              <a:ext cx="1185910" cy="1185910"/>
            </a:xfrm>
            <a:prstGeom prst="blockArc">
              <a:avLst>
                <a:gd name="adj1" fmla="val 10800000"/>
                <a:gd name="adj2" fmla="val 25582"/>
                <a:gd name="adj3" fmla="val 14022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막힌 원호 72">
              <a:extLst>
                <a:ext uri="{FF2B5EF4-FFF2-40B4-BE49-F238E27FC236}">
                  <a16:creationId xmlns:a16="http://schemas.microsoft.com/office/drawing/2014/main" id="{3D9A33C1-6878-476E-AB4A-E11B5BC58A2D}"/>
                </a:ext>
              </a:extLst>
            </p:cNvPr>
            <p:cNvSpPr/>
            <p:nvPr/>
          </p:nvSpPr>
          <p:spPr>
            <a:xfrm>
              <a:off x="4552950" y="3428468"/>
              <a:ext cx="1185910" cy="1185910"/>
            </a:xfrm>
            <a:prstGeom prst="blockArc">
              <a:avLst>
                <a:gd name="adj1" fmla="val 10800000"/>
                <a:gd name="adj2" fmla="val 25582"/>
                <a:gd name="adj3" fmla="val 14022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막힌 원호 73">
              <a:extLst>
                <a:ext uri="{FF2B5EF4-FFF2-40B4-BE49-F238E27FC236}">
                  <a16:creationId xmlns:a16="http://schemas.microsoft.com/office/drawing/2014/main" id="{9A634DF3-2F96-4712-B574-14035CABFACF}"/>
                </a:ext>
              </a:extLst>
            </p:cNvPr>
            <p:cNvSpPr/>
            <p:nvPr/>
          </p:nvSpPr>
          <p:spPr>
            <a:xfrm>
              <a:off x="5011039" y="3428468"/>
              <a:ext cx="1185910" cy="1185910"/>
            </a:xfrm>
            <a:prstGeom prst="blockArc">
              <a:avLst>
                <a:gd name="adj1" fmla="val 10800000"/>
                <a:gd name="adj2" fmla="val 25582"/>
                <a:gd name="adj3" fmla="val 14022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FD8E140-F684-4424-95BF-4B2A4E831D2E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88" name="그림 87" descr="그리기이(가) 표시된 사진&#10;&#10;자동 생성된 설명">
              <a:extLst>
                <a:ext uri="{FF2B5EF4-FFF2-40B4-BE49-F238E27FC236}">
                  <a16:creationId xmlns:a16="http://schemas.microsoft.com/office/drawing/2014/main" id="{BE32672D-3BB0-4717-BA4B-2D2A59EE0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89" name="그림 88" descr="그리기이(가) 표시된 사진&#10;&#10;자동 생성된 설명">
              <a:extLst>
                <a:ext uri="{FF2B5EF4-FFF2-40B4-BE49-F238E27FC236}">
                  <a16:creationId xmlns:a16="http://schemas.microsoft.com/office/drawing/2014/main" id="{A55C3C2C-568D-4906-B293-EA15899ED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dirty="0"/>
              <a:t>MON AMI GABI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A90C9-231B-4E30-A599-B06260505464}"/>
              </a:ext>
            </a:extLst>
          </p:cNvPr>
          <p:cNvSpPr/>
          <p:nvPr/>
        </p:nvSpPr>
        <p:spPr>
          <a:xfrm>
            <a:off x="7885215" y="688769"/>
            <a:ext cx="4273811" cy="4353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[1-1]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도착지 명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MON AMI GABI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[1-2]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도착지</a:t>
            </a:r>
            <a: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아이소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뷰</a:t>
            </a:r>
            <a:br>
              <a:rPr lang="en-US" altLang="ko-KR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차양막이 펼쳐졌다가 접히는 모션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루핑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[1-3]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주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테이블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현재 남은 테이블의 수와 위치 제공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(2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테이블 남음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런치 타임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(11:00AM~05:00PM)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[1-4] </a:t>
            </a:r>
            <a:r>
              <a:rPr lang="ko-KR" altLang="en-US" sz="1050" b="1" kern="1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부가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베스트 메뉴 이미지 및 가격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SALMON SALAD $34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레스토랑 건너편에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벨라지오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분수쇼가 보임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날씨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맑음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E08243A-9F70-4B1A-9162-0D1CEFE28EB3}"/>
              </a:ext>
            </a:extLst>
          </p:cNvPr>
          <p:cNvSpPr/>
          <p:nvPr/>
        </p:nvSpPr>
        <p:spPr>
          <a:xfrm>
            <a:off x="3310038" y="3914738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741E41A-4937-4F5F-A1A4-6942BB9BE084}"/>
              </a:ext>
            </a:extLst>
          </p:cNvPr>
          <p:cNvSpPr/>
          <p:nvPr/>
        </p:nvSpPr>
        <p:spPr>
          <a:xfrm>
            <a:off x="3710484" y="3917647"/>
            <a:ext cx="3348325" cy="143585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6354EF35-D8B9-412A-8FC3-274ADD0CB088}"/>
              </a:ext>
            </a:extLst>
          </p:cNvPr>
          <p:cNvSpPr/>
          <p:nvPr/>
        </p:nvSpPr>
        <p:spPr>
          <a:xfrm>
            <a:off x="5354533" y="4588980"/>
            <a:ext cx="1125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SALMON SALAD</a:t>
            </a:r>
          </a:p>
          <a:p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$34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83773" y="19776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sc_automatic_d01</a:t>
            </a:r>
          </a:p>
        </p:txBody>
      </p:sp>
      <p:cxnSp>
        <p:nvCxnSpPr>
          <p:cNvPr id="102" name="직선 연결선 101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24510E0-0826-4590-A76A-98ADC5F74943}"/>
              </a:ext>
            </a:extLst>
          </p:cNvPr>
          <p:cNvSpPr txBox="1"/>
          <p:nvPr/>
        </p:nvSpPr>
        <p:spPr>
          <a:xfrm>
            <a:off x="1844058" y="3868395"/>
            <a:ext cx="7232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ARRIVE IN</a:t>
            </a:r>
          </a:p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048448-95E6-4718-A582-EC129D353CA1}"/>
              </a:ext>
            </a:extLst>
          </p:cNvPr>
          <p:cNvSpPr/>
          <p:nvPr/>
        </p:nvSpPr>
        <p:spPr>
          <a:xfrm>
            <a:off x="7258191" y="1594297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pic>
        <p:nvPicPr>
          <p:cNvPr id="54" name="Picture 2" descr="https://thefactorykitchen.com/wp-content/uploads/2019/02/img_5394_45770721935_o-412x275.jpg">
            <a:extLst>
              <a:ext uri="{FF2B5EF4-FFF2-40B4-BE49-F238E27FC236}">
                <a16:creationId xmlns:a16="http://schemas.microsoft.com/office/drawing/2014/main" id="{AFBCA551-C5BF-4381-B4F7-2CCABF37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043" y="4981714"/>
            <a:ext cx="1920228" cy="128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E3AC987-35E7-48A2-A8E5-AECB1E5CB206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52EF45-931D-4F26-955B-165A89C914BA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AUTO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8" name="육각형 107">
              <a:extLst>
                <a:ext uri="{FF2B5EF4-FFF2-40B4-BE49-F238E27FC236}">
                  <a16:creationId xmlns:a16="http://schemas.microsoft.com/office/drawing/2014/main" id="{2211128A-980D-4249-939D-D1FE47C8367F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49E483C1-06D8-4A27-9AC9-DAD02B4A9652}"/>
              </a:ext>
            </a:extLst>
          </p:cNvPr>
          <p:cNvSpPr txBox="1"/>
          <p:nvPr/>
        </p:nvSpPr>
        <p:spPr>
          <a:xfrm>
            <a:off x="1804636" y="2044217"/>
            <a:ext cx="1481496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schemeClr val="bg1"/>
                </a:solidFill>
              </a:rPr>
              <a:t>DESTINATION</a:t>
            </a:r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MON AMI GABI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8FE914-4E51-44AD-AC1E-11C6AECD84A1}"/>
              </a:ext>
            </a:extLst>
          </p:cNvPr>
          <p:cNvSpPr/>
          <p:nvPr/>
        </p:nvSpPr>
        <p:spPr>
          <a:xfrm>
            <a:off x="1839816" y="2039032"/>
            <a:ext cx="2272309" cy="5012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0E5D8FD-1C46-47DA-9021-169C66A06FB4}"/>
              </a:ext>
            </a:extLst>
          </p:cNvPr>
          <p:cNvSpPr/>
          <p:nvPr/>
        </p:nvSpPr>
        <p:spPr>
          <a:xfrm>
            <a:off x="1837563" y="1831561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4085C0-23C4-4A16-960D-47C98A7DE1C0}"/>
              </a:ext>
            </a:extLst>
          </p:cNvPr>
          <p:cNvSpPr txBox="1"/>
          <p:nvPr/>
        </p:nvSpPr>
        <p:spPr>
          <a:xfrm>
            <a:off x="596698" y="281785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240</a:t>
            </a:r>
            <a:r>
              <a:rPr lang="ko-KR" altLang="en-US" sz="800" dirty="0"/>
              <a:t> </a:t>
            </a:r>
            <a:r>
              <a:rPr lang="en-US" altLang="ko-KR" sz="800" dirty="0"/>
              <a:t>MI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C6E7F8-40D3-410D-B2D0-59243592DB00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37</a:t>
            </a:r>
            <a:r>
              <a:rPr lang="ko-KR" altLang="en-US" sz="800" dirty="0"/>
              <a:t> </a:t>
            </a:r>
            <a:r>
              <a:rPr lang="en-US" altLang="ko-KR" sz="800" dirty="0"/>
              <a:t>MPH</a:t>
            </a:r>
            <a:endParaRPr lang="ko-KR" alt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F9F20E-7293-4593-9D89-70E865E73012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D</a:t>
            </a:r>
            <a:endParaRPr lang="ko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77D66D-9810-4388-94A5-F63764D0E9AD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레스토랑 관련 장소 선정 후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내용 수정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0BF313-ADB5-4CF6-A901-927630150BB2}"/>
              </a:ext>
            </a:extLst>
          </p:cNvPr>
          <p:cNvSpPr txBox="1"/>
          <p:nvPr/>
        </p:nvSpPr>
        <p:spPr>
          <a:xfrm>
            <a:off x="2701086" y="3318698"/>
            <a:ext cx="1640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1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ONLY 2 TABLES LEFT!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400D9-864C-470F-BC99-DA200C52D8A1}"/>
              </a:ext>
            </a:extLst>
          </p:cNvPr>
          <p:cNvSpPr/>
          <p:nvPr/>
        </p:nvSpPr>
        <p:spPr>
          <a:xfrm>
            <a:off x="2342112" y="3092814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7FDDA9B-D44F-453D-8813-44CED2C58621}"/>
              </a:ext>
            </a:extLst>
          </p:cNvPr>
          <p:cNvSpPr/>
          <p:nvPr/>
        </p:nvSpPr>
        <p:spPr>
          <a:xfrm>
            <a:off x="2746893" y="3092813"/>
            <a:ext cx="1621326" cy="53993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E258BC-E3AA-4727-B188-F149D261F424}"/>
              </a:ext>
            </a:extLst>
          </p:cNvPr>
          <p:cNvSpPr/>
          <p:nvPr/>
        </p:nvSpPr>
        <p:spPr>
          <a:xfrm>
            <a:off x="2719277" y="3125441"/>
            <a:ext cx="17187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LUNCH :11:00AM~03:00PM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526E4C-B0CC-4E1A-868A-B6BE17D5A754}"/>
              </a:ext>
            </a:extLst>
          </p:cNvPr>
          <p:cNvSpPr/>
          <p:nvPr/>
        </p:nvSpPr>
        <p:spPr>
          <a:xfrm>
            <a:off x="5195064" y="2705242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1371822-7868-4E17-87CF-7B804D7DFBAE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91" name="그림 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A088EA69-A247-41F7-A5D0-AA4915293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96" name="그림 95" descr="그리기이(가) 표시된 사진&#10;&#10;자동 생성된 설명">
              <a:extLst>
                <a:ext uri="{FF2B5EF4-FFF2-40B4-BE49-F238E27FC236}">
                  <a16:creationId xmlns:a16="http://schemas.microsoft.com/office/drawing/2014/main" id="{0FABA60E-51A3-47D9-96A0-4561BE6E5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pic>
        <p:nvPicPr>
          <p:cNvPr id="67" name="Picture 6" descr="fremont">
            <a:extLst>
              <a:ext uri="{FF2B5EF4-FFF2-40B4-BE49-F238E27FC236}">
                <a16:creationId xmlns:a16="http://schemas.microsoft.com/office/drawing/2014/main" id="{8A797185-3672-4A6B-97F8-29FBD08F1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22398" r="5606" b="4439"/>
          <a:stretch/>
        </p:blipFill>
        <p:spPr bwMode="auto">
          <a:xfrm>
            <a:off x="9925569" y="1848353"/>
            <a:ext cx="1992712" cy="112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관련 이미지">
            <a:extLst>
              <a:ext uri="{FF2B5EF4-FFF2-40B4-BE49-F238E27FC236}">
                <a16:creationId xmlns:a16="http://schemas.microsoft.com/office/drawing/2014/main" id="{91180E87-2FE4-426A-8C3E-4405776C1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0" r="7203" b="9641"/>
          <a:stretch/>
        </p:blipFill>
        <p:spPr bwMode="auto">
          <a:xfrm>
            <a:off x="7968043" y="1848353"/>
            <a:ext cx="1920226" cy="112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표지판이(가) 표시된 사진&#10;&#10;자동 생성된 설명">
            <a:extLst>
              <a:ext uri="{FF2B5EF4-FFF2-40B4-BE49-F238E27FC236}">
                <a16:creationId xmlns:a16="http://schemas.microsoft.com/office/drawing/2014/main" id="{2DD306F4-1D3C-40CC-BF6D-EEB0BDE380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44" y="4661749"/>
            <a:ext cx="639931" cy="63993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287E3CD-992C-4916-9F52-F9491E1F07AA}"/>
              </a:ext>
            </a:extLst>
          </p:cNvPr>
          <p:cNvSpPr/>
          <p:nvPr/>
        </p:nvSpPr>
        <p:spPr>
          <a:xfrm rot="21420765">
            <a:off x="5038649" y="3473180"/>
            <a:ext cx="387350" cy="152779"/>
          </a:xfrm>
          <a:prstGeom prst="ellipse">
            <a:avLst/>
          </a:prstGeom>
          <a:solidFill>
            <a:schemeClr val="bg1"/>
          </a:solidFill>
          <a:ln w="6350">
            <a:solidFill>
              <a:srgbClr val="BCBCBC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1B7437D-C067-4A0C-BD88-6644DEA373C9}"/>
              </a:ext>
            </a:extLst>
          </p:cNvPr>
          <p:cNvSpPr/>
          <p:nvPr/>
        </p:nvSpPr>
        <p:spPr>
          <a:xfrm rot="21420765">
            <a:off x="5747021" y="3782391"/>
            <a:ext cx="387350" cy="152779"/>
          </a:xfrm>
          <a:prstGeom prst="ellipse">
            <a:avLst/>
          </a:prstGeom>
          <a:solidFill>
            <a:schemeClr val="bg1"/>
          </a:solidFill>
          <a:ln w="6350">
            <a:solidFill>
              <a:srgbClr val="BCBCBC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7A5BB0A-8B9F-4127-B93D-25480455BE7E}"/>
              </a:ext>
            </a:extLst>
          </p:cNvPr>
          <p:cNvSpPr/>
          <p:nvPr/>
        </p:nvSpPr>
        <p:spPr>
          <a:xfrm>
            <a:off x="5379040" y="3435703"/>
            <a:ext cx="394984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6027C5B-3642-45E2-8B69-BD4DED63D86C}"/>
              </a:ext>
            </a:extLst>
          </p:cNvPr>
          <p:cNvGrpSpPr/>
          <p:nvPr/>
        </p:nvGrpSpPr>
        <p:grpSpPr>
          <a:xfrm>
            <a:off x="416489" y="2883642"/>
            <a:ext cx="255611" cy="156352"/>
            <a:chOff x="790575" y="1281113"/>
            <a:chExt cx="403080" cy="246556"/>
          </a:xfrm>
        </p:grpSpPr>
        <p:sp>
          <p:nvSpPr>
            <p:cNvPr id="77" name="다이아몬드 76">
              <a:extLst>
                <a:ext uri="{FF2B5EF4-FFF2-40B4-BE49-F238E27FC236}">
                  <a16:creationId xmlns:a16="http://schemas.microsoft.com/office/drawing/2014/main" id="{7C1CAAD5-AFC3-4D5D-A1D1-A5EAAD74DC87}"/>
                </a:ext>
              </a:extLst>
            </p:cNvPr>
            <p:cNvSpPr/>
            <p:nvPr/>
          </p:nvSpPr>
          <p:spPr>
            <a:xfrm>
              <a:off x="790575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다이아몬드 77">
              <a:extLst>
                <a:ext uri="{FF2B5EF4-FFF2-40B4-BE49-F238E27FC236}">
                  <a16:creationId xmlns:a16="http://schemas.microsoft.com/office/drawing/2014/main" id="{C2029C24-A2E9-4341-8A55-5C48832AC8D2}"/>
                </a:ext>
              </a:extLst>
            </p:cNvPr>
            <p:cNvSpPr/>
            <p:nvPr/>
          </p:nvSpPr>
          <p:spPr>
            <a:xfrm>
              <a:off x="844911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다이아몬드 78">
              <a:extLst>
                <a:ext uri="{FF2B5EF4-FFF2-40B4-BE49-F238E27FC236}">
                  <a16:creationId xmlns:a16="http://schemas.microsoft.com/office/drawing/2014/main" id="{7BCE15E3-B30F-4928-993F-0D31EEE06352}"/>
                </a:ext>
              </a:extLst>
            </p:cNvPr>
            <p:cNvSpPr/>
            <p:nvPr/>
          </p:nvSpPr>
          <p:spPr>
            <a:xfrm>
              <a:off x="899246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다이아몬드 79">
              <a:extLst>
                <a:ext uri="{FF2B5EF4-FFF2-40B4-BE49-F238E27FC236}">
                  <a16:creationId xmlns:a16="http://schemas.microsoft.com/office/drawing/2014/main" id="{D64B983B-A4D5-4FFB-AD70-689AE9AAC18A}"/>
                </a:ext>
              </a:extLst>
            </p:cNvPr>
            <p:cNvSpPr/>
            <p:nvPr/>
          </p:nvSpPr>
          <p:spPr>
            <a:xfrm>
              <a:off x="953582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4C4991AD-D040-4847-B10D-9D7827AAF414}"/>
                </a:ext>
              </a:extLst>
            </p:cNvPr>
            <p:cNvSpPr/>
            <p:nvPr/>
          </p:nvSpPr>
          <p:spPr>
            <a:xfrm>
              <a:off x="1007917" y="1281113"/>
              <a:ext cx="185738" cy="246556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42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wrap="none" lIns="72000" tIns="0" rIns="72000" bIns="0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14702</TotalTime>
  <Words>57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jeon, soil</dc:creator>
  <cp:lastModifiedBy>jeon, soil</cp:lastModifiedBy>
  <cp:revision>697</cp:revision>
  <dcterms:created xsi:type="dcterms:W3CDTF">2019-08-20T02:25:08Z</dcterms:created>
  <dcterms:modified xsi:type="dcterms:W3CDTF">2019-10-29T12:31:17Z</dcterms:modified>
</cp:coreProperties>
</file>