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0" r:id="rId2"/>
    <p:sldId id="343" r:id="rId3"/>
    <p:sldId id="342" r:id="rId4"/>
    <p:sldId id="338" r:id="rId5"/>
    <p:sldId id="34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055AD2-0A01-40A2-8D31-6055FBCA7C0B}">
          <p14:sldIdLst/>
        </p14:section>
        <p14:section name="phase 1_Welcome" id="{5198B52D-53FA-48D6-88F5-6823CE177E4E}">
          <p14:sldIdLst/>
        </p14:section>
        <p14:section name="phase 2_Destination &amp; Navigation Mode" id="{C0618762-489A-4095-9B27-26E6E510565B}">
          <p14:sldIdLst>
            <p14:sldId id="330"/>
            <p14:sldId id="343"/>
            <p14:sldId id="342"/>
            <p14:sldId id="338"/>
            <p14:sldId id="344"/>
          </p14:sldIdLst>
        </p14:section>
        <p14:section name="phase 3_Music Mode" id="{00DA8C8D-4C91-41F6-BC50-9B083CE831C4}">
          <p14:sldIdLst/>
        </p14:section>
        <p14:section name="phase 4_Drive Mode" id="{14ABDBA9-8646-473D-A845-F87A24CD944F}">
          <p14:sldIdLst/>
        </p14:section>
        <p14:section name="phase 5_Close" id="{76D7B067-0AEC-4292-A182-A559031EAEC5}">
          <p14:sldIdLst/>
        </p14:section>
        <p14:section name="Appendix_가이드 화면" id="{93D4AE6B-E866-40FE-BB24-4754504FEA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62BCE8"/>
    <a:srgbClr val="66CCFF"/>
    <a:srgbClr val="808080"/>
    <a:srgbClr val="150DAB"/>
    <a:srgbClr val="075D09"/>
    <a:srgbClr val="A6A6A6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2" y="108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3.jpe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</a:t>
            </a:r>
            <a:r>
              <a:rPr lang="ko-KR" altLang="en-US" dirty="0"/>
              <a:t>도착지 상세 정보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D9B55B-9A32-4DA7-BD38-42224BC60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26374"/>
              </p:ext>
            </p:extLst>
          </p:nvPr>
        </p:nvGraphicFramePr>
        <p:xfrm>
          <a:off x="302899" y="1017691"/>
          <a:ext cx="11586204" cy="306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26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579049346"/>
                    </a:ext>
                  </a:extLst>
                </a:gridCol>
                <a:gridCol w="2202178">
                  <a:extLst>
                    <a:ext uri="{9D8B030D-6E8A-4147-A177-3AD203B41FA5}">
                      <a16:colId xmlns:a16="http://schemas.microsoft.com/office/drawing/2014/main" val="1628777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부가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축소형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strike="noStrike" dirty="0"/>
                        <a:t>MON AMI GABI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런치타임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11:00~15:00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가능 여부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비어 있는 테이블 수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 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여유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가능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추천메뉴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0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SALMON SALAD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분수쇼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보면서 식사 가능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NOW LUNCH 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3:00PM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체크아웃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11:00AM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룸 넘버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203,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호텔 이용가능 서비스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카지노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룸서비스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위치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10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충전량</a:t>
                      </a:r>
                      <a:r>
                        <a:rPr lang="ko-KR" altLang="en-US" sz="1000" kern="10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및 충전 가능 여부 표시 </a:t>
                      </a:r>
                      <a:r>
                        <a:rPr lang="en-US" altLang="ko-KR" sz="1000" kern="10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CHECK-IN COMPLETE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BILLBOARD MUSIC AWARD 2020 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시간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SATURDAY, JAN 11, 2020, 07:00PM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좌석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SECTION 8, ROW H, SEAT 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대표 곡과 분위기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무대장치와 조명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위치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BILLBOARD MUSIC AWARD 2020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07:00PM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분수 쇼 타임테이블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(15:00~20:00, 30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간격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장소와 프로포즈 관련 아이템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폭죽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로맨틱 분위기 연출 아이템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/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 IN 15 MIN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5FD55-8AF2-434C-9F2B-DF2AE194FCC0}"/>
              </a:ext>
            </a:extLst>
          </p:cNvPr>
          <p:cNvSpPr/>
          <p:nvPr/>
        </p:nvSpPr>
        <p:spPr>
          <a:xfrm>
            <a:off x="226699" y="4483972"/>
            <a:ext cx="3945311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제안 단계에서 분기되는 타입과 동일</a:t>
            </a:r>
            <a:b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 정보 및 부가 정보는 분위기 </a:t>
            </a: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up,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중요 </a:t>
            </a: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info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강조 용으로 활용</a:t>
            </a:r>
          </a:p>
        </p:txBody>
      </p:sp>
    </p:spTree>
    <p:extLst>
      <p:ext uri="{BB962C8B-B14F-4D97-AF65-F5344CB8AC3E}">
        <p14:creationId xmlns:p14="http://schemas.microsoft.com/office/powerpoint/2010/main" val="36861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E6FFB8-111C-4E12-88FF-8B3A486213BE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FD8E140-F684-4424-95BF-4B2A4E831D2E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88" name="그림 8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E32672D-3BB0-4717-BA4B-2D2A59EE0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89" name="그림 88" descr="그리기이(가) 표시된 사진&#10;&#10;자동 생성된 설명">
              <a:extLst>
                <a:ext uri="{FF2B5EF4-FFF2-40B4-BE49-F238E27FC236}">
                  <a16:creationId xmlns:a16="http://schemas.microsoft.com/office/drawing/2014/main" id="{A55C3C2C-568D-4906-B293-EA15899ED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/>
              <a:t>MON AMI GABI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414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명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MON AMI GABI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차양막이 펼쳐졌다가 접히는 모션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루핑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테이블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 남은 테이블의 수와 위치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(2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테이블 남음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런치 타임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(11:00AM~05:00PM)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베스트 메뉴 이미지 및 가격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SALMON SALAD $34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레스토랑 건너편에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벨라지오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분수쇼가 보임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E08243A-9F70-4B1A-9162-0D1CEFE28EB3}"/>
              </a:ext>
            </a:extLst>
          </p:cNvPr>
          <p:cNvSpPr/>
          <p:nvPr/>
        </p:nvSpPr>
        <p:spPr>
          <a:xfrm>
            <a:off x="3444648" y="2625126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sc_automatic_d01</a:t>
            </a: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https://thefactorykitchen.com/wp-content/uploads/2019/02/img_5394_45770721935_o-412x275.jpg">
            <a:extLst>
              <a:ext uri="{FF2B5EF4-FFF2-40B4-BE49-F238E27FC236}">
                <a16:creationId xmlns:a16="http://schemas.microsoft.com/office/drawing/2014/main" id="{AFBCA551-C5BF-4381-B4F7-2CCABF37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43" y="4981714"/>
            <a:ext cx="1920228" cy="12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E3AC987-35E7-48A2-A8E5-AECB1E5CB206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52EF45-931D-4F26-955B-165A89C914BA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ysClr val="windowText" lastClr="000000"/>
                  </a:solidFill>
                </a:rPr>
                <a:t>AUTO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2211128A-980D-4249-939D-D1FE47C8367F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9E483C1-06D8-4A27-9AC9-DAD02B4A9652}"/>
              </a:ext>
            </a:extLst>
          </p:cNvPr>
          <p:cNvSpPr txBox="1"/>
          <p:nvPr/>
        </p:nvSpPr>
        <p:spPr>
          <a:xfrm>
            <a:off x="1804636" y="2044217"/>
            <a:ext cx="148149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sysClr val="windowText" lastClr="000000"/>
                </a:solidFill>
              </a:rPr>
              <a:t>DESTINATION</a:t>
            </a:r>
            <a:endParaRPr lang="ko-KR" altLang="en-US" sz="105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MON AMI GABI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8FE914-4E51-44AD-AC1E-11C6AECD84A1}"/>
              </a:ext>
            </a:extLst>
          </p:cNvPr>
          <p:cNvSpPr/>
          <p:nvPr/>
        </p:nvSpPr>
        <p:spPr>
          <a:xfrm>
            <a:off x="1839816" y="2039032"/>
            <a:ext cx="2272309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0E5D8FD-1C46-47DA-9021-169C66A06FB4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4085C0-23C4-4A16-960D-47C98A7DE1C0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240</a:t>
            </a:r>
            <a:r>
              <a:rPr lang="ko-KR" altLang="en-US" sz="800" dirty="0"/>
              <a:t> </a:t>
            </a:r>
            <a:r>
              <a:rPr lang="en-US" altLang="ko-KR" sz="800" dirty="0"/>
              <a:t>MI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C6E7F8-40D3-410D-B2D0-59243592DB0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</a:t>
            </a:r>
            <a:r>
              <a:rPr lang="ko-KR" altLang="en-US" sz="800" dirty="0"/>
              <a:t> </a:t>
            </a:r>
            <a:r>
              <a:rPr lang="en-US" altLang="ko-KR" sz="800" dirty="0"/>
              <a:t>MPH</a:t>
            </a:r>
            <a:endParaRPr lang="ko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9F20E-7293-4593-9D89-70E865E73012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258BC-E3AA-4727-B188-F149D261F424}"/>
              </a:ext>
            </a:extLst>
          </p:cNvPr>
          <p:cNvSpPr/>
          <p:nvPr/>
        </p:nvSpPr>
        <p:spPr>
          <a:xfrm rot="20018743">
            <a:off x="5073999" y="4698989"/>
            <a:ext cx="17187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ysClr val="windowText" lastClr="000000"/>
                </a:solidFill>
              </a:rPr>
              <a:t>LUNCH :11:00AM~15:00PM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ONLY 1 TABLES LEFT!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1371822-7868-4E17-87CF-7B804D7DFBAE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91" name="그림 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088EA69-A247-41F7-A5D0-AA4915293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96" name="그림 95" descr="그리기이(가) 표시된 사진&#10;&#10;자동 생성된 설명">
              <a:extLst>
                <a:ext uri="{FF2B5EF4-FFF2-40B4-BE49-F238E27FC236}">
                  <a16:creationId xmlns:a16="http://schemas.microsoft.com/office/drawing/2014/main" id="{0FABA60E-51A3-47D9-96A0-4561BE6E5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pic>
        <p:nvPicPr>
          <p:cNvPr id="67" name="Picture 6" descr="fremont">
            <a:extLst>
              <a:ext uri="{FF2B5EF4-FFF2-40B4-BE49-F238E27FC236}">
                <a16:creationId xmlns:a16="http://schemas.microsoft.com/office/drawing/2014/main" id="{8A797185-3672-4A6B-97F8-29FBD08F1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22398" r="5606" b="4439"/>
          <a:stretch/>
        </p:blipFill>
        <p:spPr bwMode="auto">
          <a:xfrm>
            <a:off x="9925569" y="1848353"/>
            <a:ext cx="1992712" cy="11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관련 이미지">
            <a:extLst>
              <a:ext uri="{FF2B5EF4-FFF2-40B4-BE49-F238E27FC236}">
                <a16:creationId xmlns:a16="http://schemas.microsoft.com/office/drawing/2014/main" id="{91180E87-2FE4-426A-8C3E-4405776C1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r="7203" b="9641"/>
          <a:stretch/>
        </p:blipFill>
        <p:spPr bwMode="auto">
          <a:xfrm>
            <a:off x="7968043" y="1848353"/>
            <a:ext cx="1920226" cy="11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36027C5B-3642-45E2-8B69-BD4DED63D86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77" name="다이아몬드 76">
              <a:extLst>
                <a:ext uri="{FF2B5EF4-FFF2-40B4-BE49-F238E27FC236}">
                  <a16:creationId xmlns:a16="http://schemas.microsoft.com/office/drawing/2014/main" id="{7C1CAAD5-AFC3-4D5D-A1D1-A5EAAD74DC8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다이아몬드 77">
              <a:extLst>
                <a:ext uri="{FF2B5EF4-FFF2-40B4-BE49-F238E27FC236}">
                  <a16:creationId xmlns:a16="http://schemas.microsoft.com/office/drawing/2014/main" id="{C2029C24-A2E9-4341-8A55-5C48832AC8D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다이아몬드 78">
              <a:extLst>
                <a:ext uri="{FF2B5EF4-FFF2-40B4-BE49-F238E27FC236}">
                  <a16:creationId xmlns:a16="http://schemas.microsoft.com/office/drawing/2014/main" id="{7BCE15E3-B30F-4928-993F-0D31EEE06352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다이아몬드 79">
              <a:extLst>
                <a:ext uri="{FF2B5EF4-FFF2-40B4-BE49-F238E27FC236}">
                  <a16:creationId xmlns:a16="http://schemas.microsoft.com/office/drawing/2014/main" id="{D64B983B-A4D5-4FFB-AD70-689AE9AAC18A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4C4991AD-D040-4847-B10D-9D7827AAF414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CA3EC8E-A699-4FAF-B3B9-FD5E68897D9C}"/>
              </a:ext>
            </a:extLst>
          </p:cNvPr>
          <p:cNvSpPr/>
          <p:nvPr/>
        </p:nvSpPr>
        <p:spPr>
          <a:xfrm>
            <a:off x="2375042" y="3056538"/>
            <a:ext cx="4564379" cy="2223971"/>
          </a:xfrm>
          <a:custGeom>
            <a:avLst/>
            <a:gdLst>
              <a:gd name="connsiteX0" fmla="*/ 3427302 w 4564379"/>
              <a:gd name="connsiteY0" fmla="*/ 557215 h 2223970"/>
              <a:gd name="connsiteX1" fmla="*/ 2284868 w 4564379"/>
              <a:gd name="connsiteY1" fmla="*/ 0 h 2223970"/>
              <a:gd name="connsiteX2" fmla="*/ 1142434 w 4564379"/>
              <a:gd name="connsiteY2" fmla="*/ 557215 h 2223970"/>
              <a:gd name="connsiteX3" fmla="*/ 0 w 4564379"/>
              <a:gd name="connsiteY3" fmla="*/ 1114314 h 2223970"/>
              <a:gd name="connsiteX4" fmla="*/ 1142434 w 4564379"/>
              <a:gd name="connsiteY4" fmla="*/ 1671588 h 2223970"/>
              <a:gd name="connsiteX5" fmla="*/ 2284868 w 4564379"/>
              <a:gd name="connsiteY5" fmla="*/ 2228745 h 2223970"/>
              <a:gd name="connsiteX6" fmla="*/ 3427302 w 4564379"/>
              <a:gd name="connsiteY6" fmla="*/ 1671588 h 2223970"/>
              <a:gd name="connsiteX7" fmla="*/ 4569736 w 4564379"/>
              <a:gd name="connsiteY7" fmla="*/ 1114314 h 222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4379" h="2223970">
                <a:moveTo>
                  <a:pt x="3427302" y="557215"/>
                </a:moveTo>
                <a:lnTo>
                  <a:pt x="2284868" y="0"/>
                </a:lnTo>
                <a:lnTo>
                  <a:pt x="1142434" y="557215"/>
                </a:lnTo>
                <a:lnTo>
                  <a:pt x="0" y="1114314"/>
                </a:lnTo>
                <a:lnTo>
                  <a:pt x="1142434" y="1671588"/>
                </a:lnTo>
                <a:lnTo>
                  <a:pt x="2284868" y="2228745"/>
                </a:lnTo>
                <a:lnTo>
                  <a:pt x="3427302" y="1671588"/>
                </a:lnTo>
                <a:lnTo>
                  <a:pt x="4569736" y="1114314"/>
                </a:lnTo>
                <a:close/>
              </a:path>
            </a:pathLst>
          </a:custGeom>
          <a:solidFill>
            <a:srgbClr val="FFFFFF"/>
          </a:solidFill>
          <a:ln w="290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862EB58-D92B-4DB7-BE7E-426AF5925923}"/>
              </a:ext>
            </a:extLst>
          </p:cNvPr>
          <p:cNvSpPr/>
          <p:nvPr/>
        </p:nvSpPr>
        <p:spPr>
          <a:xfrm>
            <a:off x="5186444" y="2309120"/>
            <a:ext cx="1309930" cy="1251711"/>
          </a:xfrm>
          <a:custGeom>
            <a:avLst/>
            <a:gdLst>
              <a:gd name="connsiteX0" fmla="*/ 0 w 1309930"/>
              <a:gd name="connsiteY0" fmla="*/ 0 h 1251711"/>
              <a:gd name="connsiteX1" fmla="*/ 1313423 w 1309930"/>
              <a:gd name="connsiteY1" fmla="*/ 638082 h 1251711"/>
              <a:gd name="connsiteX2" fmla="*/ 1313423 w 1309930"/>
              <a:gd name="connsiteY2" fmla="*/ 1252119 h 1251711"/>
              <a:gd name="connsiteX3" fmla="*/ 0 w 1309930"/>
              <a:gd name="connsiteY3" fmla="*/ 614037 h 125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30" h="1251711">
                <a:moveTo>
                  <a:pt x="0" y="0"/>
                </a:moveTo>
                <a:lnTo>
                  <a:pt x="1313423" y="638082"/>
                </a:lnTo>
                <a:lnTo>
                  <a:pt x="1313423" y="1252119"/>
                </a:lnTo>
                <a:lnTo>
                  <a:pt x="0" y="614037"/>
                </a:lnTo>
                <a:close/>
              </a:path>
            </a:pathLst>
          </a:custGeom>
          <a:solidFill>
            <a:srgbClr val="F1F2F2"/>
          </a:solidFill>
          <a:ln w="58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5" name="그래픽 5">
            <a:extLst>
              <a:ext uri="{FF2B5EF4-FFF2-40B4-BE49-F238E27FC236}">
                <a16:creationId xmlns:a16="http://schemas.microsoft.com/office/drawing/2014/main" id="{B18FCCCB-2D13-4E98-B90B-CD3E8B95915E}"/>
              </a:ext>
            </a:extLst>
          </p:cNvPr>
          <p:cNvGrpSpPr/>
          <p:nvPr/>
        </p:nvGrpSpPr>
        <p:grpSpPr>
          <a:xfrm>
            <a:off x="3955575" y="2922750"/>
            <a:ext cx="2371964" cy="1530465"/>
            <a:chOff x="3955575" y="2922750"/>
            <a:chExt cx="2371964" cy="1530465"/>
          </a:xfrm>
          <a:solidFill>
            <a:schemeClr val="accent1"/>
          </a:solidFill>
        </p:grpSpPr>
        <p:grpSp>
          <p:nvGrpSpPr>
            <p:cNvPr id="16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4061942" y="3398226"/>
              <a:ext cx="371904" cy="107938"/>
              <a:chOff x="4061942" y="3398226"/>
              <a:chExt cx="371904" cy="107938"/>
            </a:xfrm>
            <a:solidFill>
              <a:schemeClr val="accent1"/>
            </a:solidFill>
          </p:grpSpPr>
          <p:grpSp>
            <p:nvGrpSpPr>
              <p:cNvPr id="17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061942" y="3398226"/>
                <a:ext cx="87329" cy="69863"/>
                <a:chOff x="4061942" y="3398226"/>
                <a:chExt cx="87329" cy="69863"/>
              </a:xfrm>
              <a:solidFill>
                <a:schemeClr val="accent1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BDB45279-0593-4B6F-B5C9-0471F4867AF5}"/>
                    </a:ext>
                  </a:extLst>
                </p:cNvPr>
                <p:cNvSpPr/>
                <p:nvPr/>
              </p:nvSpPr>
              <p:spPr>
                <a:xfrm>
                  <a:off x="4106828" y="3420116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E7289365-6932-4FB5-B3E1-B42C3F22A5F3}"/>
                    </a:ext>
                  </a:extLst>
                </p:cNvPr>
                <p:cNvSpPr/>
                <p:nvPr/>
              </p:nvSpPr>
              <p:spPr>
                <a:xfrm>
                  <a:off x="4061942" y="3420116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C3B6138F-64A7-4753-AA3D-ACC6C443BF96}"/>
                    </a:ext>
                  </a:extLst>
                </p:cNvPr>
                <p:cNvSpPr/>
                <p:nvPr/>
              </p:nvSpPr>
              <p:spPr>
                <a:xfrm>
                  <a:off x="4061942" y="3398226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ACD84A47-25AD-4396-880F-1241BC24B20A}"/>
                    </a:ext>
                  </a:extLst>
                </p:cNvPr>
                <p:cNvSpPr/>
                <p:nvPr/>
              </p:nvSpPr>
              <p:spPr>
                <a:xfrm>
                  <a:off x="4061942" y="3398226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204229" y="3436301"/>
                <a:ext cx="87329" cy="69863"/>
                <a:chOff x="4204229" y="3436301"/>
                <a:chExt cx="87329" cy="69863"/>
              </a:xfrm>
              <a:solidFill>
                <a:schemeClr val="accent1"/>
              </a:solidFill>
            </p:grpSpPr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93B2480E-3031-4C8B-AD65-DCC1DFA14001}"/>
                    </a:ext>
                  </a:extLst>
                </p:cNvPr>
                <p:cNvSpPr/>
                <p:nvPr/>
              </p:nvSpPr>
              <p:spPr>
                <a:xfrm>
                  <a:off x="4249116" y="3458191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33218B18-07B4-4E7E-842D-621DD17B2B47}"/>
                    </a:ext>
                  </a:extLst>
                </p:cNvPr>
                <p:cNvSpPr/>
                <p:nvPr/>
              </p:nvSpPr>
              <p:spPr>
                <a:xfrm>
                  <a:off x="4204229" y="3458191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741C3D67-3A9C-42E3-99A0-278605652B5D}"/>
                    </a:ext>
                  </a:extLst>
                </p:cNvPr>
                <p:cNvSpPr/>
                <p:nvPr/>
              </p:nvSpPr>
              <p:spPr>
                <a:xfrm>
                  <a:off x="4204229" y="3436301"/>
                  <a:ext cx="87329" cy="40753"/>
                </a:xfrm>
                <a:custGeom>
                  <a:avLst/>
                  <a:gdLst>
                    <a:gd name="connsiteX0" fmla="*/ 67359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59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59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59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BA43EA96-BC95-4771-9F8E-8792B7D5B5E5}"/>
                    </a:ext>
                  </a:extLst>
                </p:cNvPr>
                <p:cNvSpPr/>
                <p:nvPr/>
              </p:nvSpPr>
              <p:spPr>
                <a:xfrm>
                  <a:off x="4204229" y="3436301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346517" y="3398226"/>
                <a:ext cx="87329" cy="69863"/>
                <a:chOff x="4346517" y="3398226"/>
                <a:chExt cx="87329" cy="69863"/>
              </a:xfrm>
              <a:solidFill>
                <a:schemeClr val="accent1"/>
              </a:solidFill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779AF80-475E-4E0A-8667-0642EABCF53E}"/>
                    </a:ext>
                  </a:extLst>
                </p:cNvPr>
                <p:cNvSpPr/>
                <p:nvPr/>
              </p:nvSpPr>
              <p:spPr>
                <a:xfrm>
                  <a:off x="4391404" y="3420116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5F4C2A6B-76E3-4AAD-9ABA-D8B2CA0ADD6F}"/>
                    </a:ext>
                  </a:extLst>
                </p:cNvPr>
                <p:cNvSpPr/>
                <p:nvPr/>
              </p:nvSpPr>
              <p:spPr>
                <a:xfrm>
                  <a:off x="4346517" y="3420116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68" name="자유형: 도형 7167">
                  <a:extLst>
                    <a:ext uri="{FF2B5EF4-FFF2-40B4-BE49-F238E27FC236}">
                      <a16:creationId xmlns:a16="http://schemas.microsoft.com/office/drawing/2014/main" id="{5F5F5520-1A10-4CA3-A21F-E59FD206026D}"/>
                    </a:ext>
                  </a:extLst>
                </p:cNvPr>
                <p:cNvSpPr/>
                <p:nvPr/>
              </p:nvSpPr>
              <p:spPr>
                <a:xfrm>
                  <a:off x="4346517" y="3398226"/>
                  <a:ext cx="87329" cy="40753"/>
                </a:xfrm>
                <a:custGeom>
                  <a:avLst/>
                  <a:gdLst>
                    <a:gd name="connsiteX0" fmla="*/ 67359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59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59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59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69" name="자유형: 도형 7168">
                  <a:extLst>
                    <a:ext uri="{FF2B5EF4-FFF2-40B4-BE49-F238E27FC236}">
                      <a16:creationId xmlns:a16="http://schemas.microsoft.com/office/drawing/2014/main" id="{95CB4087-39EC-40A7-B8EC-F828B46636AC}"/>
                    </a:ext>
                  </a:extLst>
                </p:cNvPr>
                <p:cNvSpPr/>
                <p:nvPr/>
              </p:nvSpPr>
              <p:spPr>
                <a:xfrm>
                  <a:off x="4346517" y="3398226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170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4058914" y="3203890"/>
              <a:ext cx="378424" cy="186301"/>
              <a:chOff x="4058914" y="3203890"/>
              <a:chExt cx="378424" cy="186301"/>
            </a:xfrm>
            <a:solidFill>
              <a:schemeClr val="accent1"/>
            </a:solidFill>
          </p:grpSpPr>
          <p:grpSp>
            <p:nvGrpSpPr>
              <p:cNvPr id="7171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058914" y="3203890"/>
                <a:ext cx="378424" cy="186301"/>
                <a:chOff x="4058914" y="3203890"/>
                <a:chExt cx="378424" cy="186301"/>
              </a:xfrm>
              <a:solidFill>
                <a:schemeClr val="accent1"/>
              </a:solidFill>
            </p:grpSpPr>
            <p:sp>
              <p:nvSpPr>
                <p:cNvPr id="7172" name="자유형: 도형 7171">
                  <a:extLst>
                    <a:ext uri="{FF2B5EF4-FFF2-40B4-BE49-F238E27FC236}">
                      <a16:creationId xmlns:a16="http://schemas.microsoft.com/office/drawing/2014/main" id="{43F168F1-CD57-4E03-A92C-54F7F70A7570}"/>
                    </a:ext>
                  </a:extLst>
                </p:cNvPr>
                <p:cNvSpPr/>
                <p:nvPr/>
              </p:nvSpPr>
              <p:spPr>
                <a:xfrm>
                  <a:off x="4167260" y="3203890"/>
                  <a:ext cx="163014" cy="186301"/>
                </a:xfrm>
                <a:custGeom>
                  <a:avLst/>
                  <a:gdLst>
                    <a:gd name="connsiteX0" fmla="*/ 0 w 163013"/>
                    <a:gd name="connsiteY0" fmla="*/ 189678 h 186301"/>
                    <a:gd name="connsiteX1" fmla="*/ 81856 w 163013"/>
                    <a:gd name="connsiteY1" fmla="*/ 0 h 186301"/>
                    <a:gd name="connsiteX2" fmla="*/ 163712 w 163013"/>
                    <a:gd name="connsiteY2" fmla="*/ 189678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3013" h="186301">
                      <a:moveTo>
                        <a:pt x="0" y="189678"/>
                      </a:moveTo>
                      <a:lnTo>
                        <a:pt x="81856" y="0"/>
                      </a:lnTo>
                      <a:lnTo>
                        <a:pt x="163712" y="189678"/>
                      </a:lnTo>
                      <a:close/>
                    </a:path>
                  </a:pathLst>
                </a:custGeom>
                <a:solidFill>
                  <a:srgbClr val="EFEFF0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4" name="자유형: 도형 7173">
                  <a:extLst>
                    <a:ext uri="{FF2B5EF4-FFF2-40B4-BE49-F238E27FC236}">
                      <a16:creationId xmlns:a16="http://schemas.microsoft.com/office/drawing/2014/main" id="{7C1595FB-0B0F-4BE6-A991-F70C570C8A17}"/>
                    </a:ext>
                  </a:extLst>
                </p:cNvPr>
                <p:cNvSpPr/>
                <p:nvPr/>
              </p:nvSpPr>
              <p:spPr>
                <a:xfrm>
                  <a:off x="4058914" y="3203890"/>
                  <a:ext cx="186301" cy="186301"/>
                </a:xfrm>
                <a:custGeom>
                  <a:avLst/>
                  <a:gdLst>
                    <a:gd name="connsiteX0" fmla="*/ 108346 w 186301"/>
                    <a:gd name="connsiteY0" fmla="*/ 189678 h 186301"/>
                    <a:gd name="connsiteX1" fmla="*/ 190202 w 186301"/>
                    <a:gd name="connsiteY1" fmla="*/ 0 h 186301"/>
                    <a:gd name="connsiteX2" fmla="*/ 0 w 186301"/>
                    <a:gd name="connsiteY2" fmla="*/ 137921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86301">
                      <a:moveTo>
                        <a:pt x="108346" y="189678"/>
                      </a:moveTo>
                      <a:lnTo>
                        <a:pt x="190202" y="0"/>
                      </a:lnTo>
                      <a:lnTo>
                        <a:pt x="0" y="1379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5" name="자유형: 도형 7174">
                  <a:extLst>
                    <a:ext uri="{FF2B5EF4-FFF2-40B4-BE49-F238E27FC236}">
                      <a16:creationId xmlns:a16="http://schemas.microsoft.com/office/drawing/2014/main" id="{34C41653-98AD-4952-B8FB-52F967F02C1A}"/>
                    </a:ext>
                  </a:extLst>
                </p:cNvPr>
                <p:cNvSpPr/>
                <p:nvPr/>
              </p:nvSpPr>
              <p:spPr>
                <a:xfrm>
                  <a:off x="4058914" y="3203890"/>
                  <a:ext cx="186301" cy="133904"/>
                </a:xfrm>
                <a:custGeom>
                  <a:avLst/>
                  <a:gdLst>
                    <a:gd name="connsiteX0" fmla="*/ 190202 w 186301"/>
                    <a:gd name="connsiteY0" fmla="*/ 0 h 133904"/>
                    <a:gd name="connsiteX1" fmla="*/ 0 w 186301"/>
                    <a:gd name="connsiteY1" fmla="*/ 56065 h 133904"/>
                    <a:gd name="connsiteX2" fmla="*/ 0 w 186301"/>
                    <a:gd name="connsiteY2" fmla="*/ 137921 h 13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33904">
                      <a:moveTo>
                        <a:pt x="190202" y="0"/>
                      </a:moveTo>
                      <a:lnTo>
                        <a:pt x="0" y="56065"/>
                      </a:lnTo>
                      <a:lnTo>
                        <a:pt x="0" y="137921"/>
                      </a:lnTo>
                      <a:close/>
                    </a:path>
                  </a:pathLst>
                </a:custGeom>
                <a:solidFill>
                  <a:srgbClr val="EFEFF0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6" name="자유형: 도형 7175">
                  <a:extLst>
                    <a:ext uri="{FF2B5EF4-FFF2-40B4-BE49-F238E27FC236}">
                      <a16:creationId xmlns:a16="http://schemas.microsoft.com/office/drawing/2014/main" id="{E990C58A-BB3F-4604-AB6E-5F593D32BD38}"/>
                    </a:ext>
                  </a:extLst>
                </p:cNvPr>
                <p:cNvSpPr/>
                <p:nvPr/>
              </p:nvSpPr>
              <p:spPr>
                <a:xfrm>
                  <a:off x="4058914" y="3203890"/>
                  <a:ext cx="186301" cy="52397"/>
                </a:xfrm>
                <a:custGeom>
                  <a:avLst/>
                  <a:gdLst>
                    <a:gd name="connsiteX0" fmla="*/ 190202 w 186301"/>
                    <a:gd name="connsiteY0" fmla="*/ 0 h 52397"/>
                    <a:gd name="connsiteX1" fmla="*/ 81856 w 186301"/>
                    <a:gd name="connsiteY1" fmla="*/ 19736 h 52397"/>
                    <a:gd name="connsiteX2" fmla="*/ 0 w 186301"/>
                    <a:gd name="connsiteY2" fmla="*/ 56065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52397">
                      <a:moveTo>
                        <a:pt x="190202" y="0"/>
                      </a:moveTo>
                      <a:lnTo>
                        <a:pt x="81856" y="19736"/>
                      </a:lnTo>
                      <a:lnTo>
                        <a:pt x="0" y="56065"/>
                      </a:lnTo>
                      <a:close/>
                    </a:path>
                  </a:pathLst>
                </a:custGeom>
                <a:solidFill>
                  <a:srgbClr val="B3B5B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7" name="자유형: 도형 7176">
                  <a:extLst>
                    <a:ext uri="{FF2B5EF4-FFF2-40B4-BE49-F238E27FC236}">
                      <a16:creationId xmlns:a16="http://schemas.microsoft.com/office/drawing/2014/main" id="{B1BF65D1-B09C-48CF-BBC0-BCDE1A384A2B}"/>
                    </a:ext>
                  </a:extLst>
                </p:cNvPr>
                <p:cNvSpPr/>
                <p:nvPr/>
              </p:nvSpPr>
              <p:spPr>
                <a:xfrm>
                  <a:off x="4249116" y="3203890"/>
                  <a:ext cx="186301" cy="186301"/>
                </a:xfrm>
                <a:custGeom>
                  <a:avLst/>
                  <a:gdLst>
                    <a:gd name="connsiteX0" fmla="*/ 190202 w 186301"/>
                    <a:gd name="connsiteY0" fmla="*/ 137921 h 186301"/>
                    <a:gd name="connsiteX1" fmla="*/ 0 w 186301"/>
                    <a:gd name="connsiteY1" fmla="*/ 0 h 186301"/>
                    <a:gd name="connsiteX2" fmla="*/ 81856 w 186301"/>
                    <a:gd name="connsiteY2" fmla="*/ 189678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86301">
                      <a:moveTo>
                        <a:pt x="190202" y="137921"/>
                      </a:moveTo>
                      <a:lnTo>
                        <a:pt x="0" y="0"/>
                      </a:lnTo>
                      <a:lnTo>
                        <a:pt x="81856" y="189678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8" name="자유형: 도형 7177">
                  <a:extLst>
                    <a:ext uri="{FF2B5EF4-FFF2-40B4-BE49-F238E27FC236}">
                      <a16:creationId xmlns:a16="http://schemas.microsoft.com/office/drawing/2014/main" id="{7EA29963-0E2C-4F61-A3C5-3C93701971C9}"/>
                    </a:ext>
                  </a:extLst>
                </p:cNvPr>
                <p:cNvSpPr/>
                <p:nvPr/>
              </p:nvSpPr>
              <p:spPr>
                <a:xfrm>
                  <a:off x="4249116" y="3203890"/>
                  <a:ext cx="186301" cy="133904"/>
                </a:xfrm>
                <a:custGeom>
                  <a:avLst/>
                  <a:gdLst>
                    <a:gd name="connsiteX0" fmla="*/ 190202 w 186301"/>
                    <a:gd name="connsiteY0" fmla="*/ 137921 h 133904"/>
                    <a:gd name="connsiteX1" fmla="*/ 190202 w 186301"/>
                    <a:gd name="connsiteY1" fmla="*/ 56065 h 133904"/>
                    <a:gd name="connsiteX2" fmla="*/ 0 w 186301"/>
                    <a:gd name="connsiteY2" fmla="*/ 0 h 13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33904">
                      <a:moveTo>
                        <a:pt x="190202" y="137921"/>
                      </a:moveTo>
                      <a:lnTo>
                        <a:pt x="190202" y="560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D7D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79" name="자유형: 도형 7178">
                  <a:extLst>
                    <a:ext uri="{FF2B5EF4-FFF2-40B4-BE49-F238E27FC236}">
                      <a16:creationId xmlns:a16="http://schemas.microsoft.com/office/drawing/2014/main" id="{0ABFBF1A-0D2C-43B6-A3DF-9847AAA53BF0}"/>
                    </a:ext>
                  </a:extLst>
                </p:cNvPr>
                <p:cNvSpPr/>
                <p:nvPr/>
              </p:nvSpPr>
              <p:spPr>
                <a:xfrm>
                  <a:off x="4249116" y="3203890"/>
                  <a:ext cx="186301" cy="52397"/>
                </a:xfrm>
                <a:custGeom>
                  <a:avLst/>
                  <a:gdLst>
                    <a:gd name="connsiteX0" fmla="*/ 190202 w 186301"/>
                    <a:gd name="connsiteY0" fmla="*/ 56065 h 52397"/>
                    <a:gd name="connsiteX1" fmla="*/ 0 w 186301"/>
                    <a:gd name="connsiteY1" fmla="*/ 0 h 52397"/>
                    <a:gd name="connsiteX2" fmla="*/ 108404 w 186301"/>
                    <a:gd name="connsiteY2" fmla="*/ 19736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52397">
                      <a:moveTo>
                        <a:pt x="190202" y="56065"/>
                      </a:moveTo>
                      <a:lnTo>
                        <a:pt x="0" y="0"/>
                      </a:lnTo>
                      <a:lnTo>
                        <a:pt x="108404" y="19736"/>
                      </a:lnTo>
                      <a:close/>
                    </a:path>
                  </a:pathLst>
                </a:custGeom>
                <a:solidFill>
                  <a:srgbClr val="B3B5B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180" name="자유형: 도형 7179">
                <a:extLst>
                  <a:ext uri="{FF2B5EF4-FFF2-40B4-BE49-F238E27FC236}">
                    <a16:creationId xmlns:a16="http://schemas.microsoft.com/office/drawing/2014/main" id="{9A451B4E-2475-4154-A4B2-300CC5417969}"/>
                  </a:ext>
                </a:extLst>
              </p:cNvPr>
              <p:cNvSpPr/>
              <p:nvPr/>
            </p:nvSpPr>
            <p:spPr>
              <a:xfrm>
                <a:off x="4058914" y="3203890"/>
                <a:ext cx="378424" cy="186301"/>
              </a:xfrm>
              <a:custGeom>
                <a:avLst/>
                <a:gdLst>
                  <a:gd name="connsiteX0" fmla="*/ 298606 w 378424"/>
                  <a:gd name="connsiteY0" fmla="*/ 19736 h 186301"/>
                  <a:gd name="connsiteX1" fmla="*/ 190202 w 378424"/>
                  <a:gd name="connsiteY1" fmla="*/ 0 h 186301"/>
                  <a:gd name="connsiteX2" fmla="*/ 81856 w 378424"/>
                  <a:gd name="connsiteY2" fmla="*/ 19736 h 186301"/>
                  <a:gd name="connsiteX3" fmla="*/ 0 w 378424"/>
                  <a:gd name="connsiteY3" fmla="*/ 56065 h 186301"/>
                  <a:gd name="connsiteX4" fmla="*/ 0 w 378424"/>
                  <a:gd name="connsiteY4" fmla="*/ 137921 h 186301"/>
                  <a:gd name="connsiteX5" fmla="*/ 108346 w 378424"/>
                  <a:gd name="connsiteY5" fmla="*/ 189678 h 186301"/>
                  <a:gd name="connsiteX6" fmla="*/ 272058 w 378424"/>
                  <a:gd name="connsiteY6" fmla="*/ 189678 h 186301"/>
                  <a:gd name="connsiteX7" fmla="*/ 380404 w 378424"/>
                  <a:gd name="connsiteY7" fmla="*/ 137921 h 186301"/>
                  <a:gd name="connsiteX8" fmla="*/ 380404 w 378424"/>
                  <a:gd name="connsiteY8" fmla="*/ 56065 h 18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424" h="186301">
                    <a:moveTo>
                      <a:pt x="298606" y="19736"/>
                    </a:moveTo>
                    <a:lnTo>
                      <a:pt x="190202" y="0"/>
                    </a:lnTo>
                    <a:lnTo>
                      <a:pt x="81856" y="19736"/>
                    </a:lnTo>
                    <a:lnTo>
                      <a:pt x="0" y="56065"/>
                    </a:lnTo>
                    <a:lnTo>
                      <a:pt x="0" y="137921"/>
                    </a:lnTo>
                    <a:lnTo>
                      <a:pt x="108346" y="189678"/>
                    </a:lnTo>
                    <a:lnTo>
                      <a:pt x="272058" y="189678"/>
                    </a:lnTo>
                    <a:lnTo>
                      <a:pt x="380404" y="137921"/>
                    </a:lnTo>
                    <a:lnTo>
                      <a:pt x="380404" y="56065"/>
                    </a:lnTo>
                    <a:close/>
                  </a:path>
                </a:pathLst>
              </a:custGeom>
              <a:noFill/>
              <a:ln w="58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7181" name="자유형: 도형 7180">
              <a:extLst>
                <a:ext uri="{FF2B5EF4-FFF2-40B4-BE49-F238E27FC236}">
                  <a16:creationId xmlns:a16="http://schemas.microsoft.com/office/drawing/2014/main" id="{790511D5-899C-4746-83CD-0C1A94FE709E}"/>
                </a:ext>
              </a:extLst>
            </p:cNvPr>
            <p:cNvSpPr/>
            <p:nvPr/>
          </p:nvSpPr>
          <p:spPr>
            <a:xfrm>
              <a:off x="4401243" y="3000007"/>
              <a:ext cx="459931" cy="273630"/>
            </a:xfrm>
            <a:custGeom>
              <a:avLst/>
              <a:gdLst>
                <a:gd name="connsiteX0" fmla="*/ 461212 w 459931"/>
                <a:gd name="connsiteY0" fmla="*/ 0 h 273629"/>
                <a:gd name="connsiteX1" fmla="*/ 109976 w 459931"/>
                <a:gd name="connsiteY1" fmla="*/ 49021 h 273629"/>
                <a:gd name="connsiteX2" fmla="*/ 42092 w 459931"/>
                <a:gd name="connsiteY2" fmla="*/ 82147 h 273629"/>
                <a:gd name="connsiteX3" fmla="*/ 0 w 459931"/>
                <a:gd name="connsiteY3" fmla="*/ 143452 h 273629"/>
                <a:gd name="connsiteX4" fmla="*/ 0 w 459931"/>
                <a:gd name="connsiteY4" fmla="*/ 211801 h 273629"/>
                <a:gd name="connsiteX5" fmla="*/ 47216 w 459931"/>
                <a:gd name="connsiteY5" fmla="*/ 273863 h 27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931" h="273629">
                  <a:moveTo>
                    <a:pt x="461212" y="0"/>
                  </a:moveTo>
                  <a:lnTo>
                    <a:pt x="109976" y="49021"/>
                  </a:lnTo>
                  <a:lnTo>
                    <a:pt x="42092" y="82147"/>
                  </a:lnTo>
                  <a:lnTo>
                    <a:pt x="0" y="143452"/>
                  </a:lnTo>
                  <a:lnTo>
                    <a:pt x="0" y="211801"/>
                  </a:lnTo>
                  <a:lnTo>
                    <a:pt x="47216" y="273863"/>
                  </a:lnTo>
                  <a:close/>
                </a:path>
              </a:pathLst>
            </a:custGeom>
            <a:solidFill>
              <a:srgbClr val="EFEFF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2" name="자유형: 도형 7181">
              <a:extLst>
                <a:ext uri="{FF2B5EF4-FFF2-40B4-BE49-F238E27FC236}">
                  <a16:creationId xmlns:a16="http://schemas.microsoft.com/office/drawing/2014/main" id="{5E4D53EB-E684-4056-9369-5319F2BEE7D0}"/>
                </a:ext>
              </a:extLst>
            </p:cNvPr>
            <p:cNvSpPr/>
            <p:nvPr/>
          </p:nvSpPr>
          <p:spPr>
            <a:xfrm>
              <a:off x="4401243" y="3042856"/>
              <a:ext cx="343493" cy="98973"/>
            </a:xfrm>
            <a:custGeom>
              <a:avLst/>
              <a:gdLst>
                <a:gd name="connsiteX0" fmla="*/ 42092 w 343492"/>
                <a:gd name="connsiteY0" fmla="*/ 39298 h 98972"/>
                <a:gd name="connsiteX1" fmla="*/ 346986 w 343492"/>
                <a:gd name="connsiteY1" fmla="*/ 0 h 98972"/>
                <a:gd name="connsiteX2" fmla="*/ 0 w 343492"/>
                <a:gd name="connsiteY2" fmla="*/ 100603 h 9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92" h="98972">
                  <a:moveTo>
                    <a:pt x="42092" y="39298"/>
                  </a:moveTo>
                  <a:lnTo>
                    <a:pt x="346986" y="0"/>
                  </a:lnTo>
                  <a:lnTo>
                    <a:pt x="0" y="100603"/>
                  </a:lnTo>
                  <a:close/>
                </a:path>
              </a:pathLst>
            </a:custGeom>
            <a:solidFill>
              <a:srgbClr val="F3F4F4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3" name="자유형: 도형 7182">
              <a:extLst>
                <a:ext uri="{FF2B5EF4-FFF2-40B4-BE49-F238E27FC236}">
                  <a16:creationId xmlns:a16="http://schemas.microsoft.com/office/drawing/2014/main" id="{6A820774-B608-491D-856B-068DA7C86A6B}"/>
                </a:ext>
              </a:extLst>
            </p:cNvPr>
            <p:cNvSpPr/>
            <p:nvPr/>
          </p:nvSpPr>
          <p:spPr>
            <a:xfrm>
              <a:off x="4443335" y="3000007"/>
              <a:ext cx="413356" cy="81507"/>
            </a:xfrm>
            <a:custGeom>
              <a:avLst/>
              <a:gdLst>
                <a:gd name="connsiteX0" fmla="*/ 0 w 413355"/>
                <a:gd name="connsiteY0" fmla="*/ 82147 h 81506"/>
                <a:gd name="connsiteX1" fmla="*/ 371846 w 413355"/>
                <a:gd name="connsiteY1" fmla="*/ 34233 h 81506"/>
                <a:gd name="connsiteX2" fmla="*/ 419120 w 413355"/>
                <a:gd name="connsiteY2" fmla="*/ 0 h 81506"/>
                <a:gd name="connsiteX3" fmla="*/ 67884 w 413355"/>
                <a:gd name="connsiteY3" fmla="*/ 49021 h 8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55" h="81506">
                  <a:moveTo>
                    <a:pt x="0" y="82147"/>
                  </a:moveTo>
                  <a:lnTo>
                    <a:pt x="371846" y="34233"/>
                  </a:lnTo>
                  <a:lnTo>
                    <a:pt x="419120" y="0"/>
                  </a:lnTo>
                  <a:lnTo>
                    <a:pt x="67884" y="49021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4" name="자유형: 도형 7183">
              <a:extLst>
                <a:ext uri="{FF2B5EF4-FFF2-40B4-BE49-F238E27FC236}">
                  <a16:creationId xmlns:a16="http://schemas.microsoft.com/office/drawing/2014/main" id="{9D54ADCB-D3CF-4904-8C64-D5FE231368CC}"/>
                </a:ext>
              </a:extLst>
            </p:cNvPr>
            <p:cNvSpPr/>
            <p:nvPr/>
          </p:nvSpPr>
          <p:spPr>
            <a:xfrm>
              <a:off x="4401243" y="3211808"/>
              <a:ext cx="34931" cy="58219"/>
            </a:xfrm>
            <a:custGeom>
              <a:avLst/>
              <a:gdLst>
                <a:gd name="connsiteX0" fmla="*/ 0 w 34931"/>
                <a:gd name="connsiteY0" fmla="*/ 0 h 58219"/>
                <a:gd name="connsiteX1" fmla="*/ 0 w 34931"/>
                <a:gd name="connsiteY1" fmla="*/ 62062 h 58219"/>
                <a:gd name="connsiteX2" fmla="*/ 39705 w 34931"/>
                <a:gd name="connsiteY2" fmla="*/ 52223 h 5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1" h="58219">
                  <a:moveTo>
                    <a:pt x="0" y="0"/>
                  </a:moveTo>
                  <a:lnTo>
                    <a:pt x="0" y="62062"/>
                  </a:lnTo>
                  <a:lnTo>
                    <a:pt x="39705" y="52223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5" name="자유형: 도형 7184">
              <a:extLst>
                <a:ext uri="{FF2B5EF4-FFF2-40B4-BE49-F238E27FC236}">
                  <a16:creationId xmlns:a16="http://schemas.microsoft.com/office/drawing/2014/main" id="{5D34ED15-7EEE-4877-9490-D9A59037CFBA}"/>
                </a:ext>
              </a:extLst>
            </p:cNvPr>
            <p:cNvSpPr/>
            <p:nvPr/>
          </p:nvSpPr>
          <p:spPr>
            <a:xfrm>
              <a:off x="4401243" y="3045185"/>
              <a:ext cx="337671" cy="186301"/>
            </a:xfrm>
            <a:custGeom>
              <a:avLst/>
              <a:gdLst>
                <a:gd name="connsiteX0" fmla="*/ 0 w 337670"/>
                <a:gd name="connsiteY0" fmla="*/ 166623 h 186301"/>
                <a:gd name="connsiteX1" fmla="*/ 339068 w 337670"/>
                <a:gd name="connsiteY1" fmla="*/ 0 h 186301"/>
                <a:gd name="connsiteX2" fmla="*/ 18747 w 337670"/>
                <a:gd name="connsiteY2" fmla="*/ 191308 h 1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670" h="186301">
                  <a:moveTo>
                    <a:pt x="0" y="166623"/>
                  </a:moveTo>
                  <a:lnTo>
                    <a:pt x="339068" y="0"/>
                  </a:lnTo>
                  <a:lnTo>
                    <a:pt x="18747" y="191308"/>
                  </a:lnTo>
                  <a:close/>
                </a:path>
              </a:pathLst>
            </a:custGeom>
            <a:solidFill>
              <a:srgbClr val="EBEBEC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6" name="자유형: 도형 7185">
              <a:extLst>
                <a:ext uri="{FF2B5EF4-FFF2-40B4-BE49-F238E27FC236}">
                  <a16:creationId xmlns:a16="http://schemas.microsoft.com/office/drawing/2014/main" id="{A0AB2E4A-7B5C-44D0-8667-1935BD489595}"/>
                </a:ext>
              </a:extLst>
            </p:cNvPr>
            <p:cNvSpPr/>
            <p:nvPr/>
          </p:nvSpPr>
          <p:spPr>
            <a:xfrm>
              <a:off x="4376791" y="3267116"/>
              <a:ext cx="1111985" cy="948972"/>
            </a:xfrm>
            <a:custGeom>
              <a:avLst/>
              <a:gdLst>
                <a:gd name="connsiteX0" fmla="*/ 0 w 1111985"/>
                <a:gd name="connsiteY0" fmla="*/ 0 h 948971"/>
                <a:gd name="connsiteX1" fmla="*/ 1114722 w 1111985"/>
                <a:gd name="connsiteY1" fmla="*/ 548366 h 948971"/>
                <a:gd name="connsiteX2" fmla="*/ 1114722 w 1111985"/>
                <a:gd name="connsiteY2" fmla="*/ 950195 h 948971"/>
                <a:gd name="connsiteX3" fmla="*/ 0 w 1111985"/>
                <a:gd name="connsiteY3" fmla="*/ 401828 h 94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985" h="948971">
                  <a:moveTo>
                    <a:pt x="0" y="0"/>
                  </a:moveTo>
                  <a:lnTo>
                    <a:pt x="1114722" y="548366"/>
                  </a:lnTo>
                  <a:lnTo>
                    <a:pt x="1114722" y="950195"/>
                  </a:lnTo>
                  <a:lnTo>
                    <a:pt x="0" y="401828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7" name="자유형: 도형 7186">
              <a:extLst>
                <a:ext uri="{FF2B5EF4-FFF2-40B4-BE49-F238E27FC236}">
                  <a16:creationId xmlns:a16="http://schemas.microsoft.com/office/drawing/2014/main" id="{2D230122-77D3-4D58-8AA4-3662EBE85ECD}"/>
                </a:ext>
              </a:extLst>
            </p:cNvPr>
            <p:cNvSpPr/>
            <p:nvPr/>
          </p:nvSpPr>
          <p:spPr>
            <a:xfrm>
              <a:off x="5491512" y="3471116"/>
              <a:ext cx="483219" cy="745205"/>
            </a:xfrm>
            <a:custGeom>
              <a:avLst/>
              <a:gdLst>
                <a:gd name="connsiteX0" fmla="*/ 0 w 483218"/>
                <a:gd name="connsiteY0" fmla="*/ 344366 h 745204"/>
                <a:gd name="connsiteX1" fmla="*/ 485664 w 483218"/>
                <a:gd name="connsiteY1" fmla="*/ 0 h 745204"/>
                <a:gd name="connsiteX2" fmla="*/ 485664 w 483218"/>
                <a:gd name="connsiteY2" fmla="*/ 509359 h 745204"/>
                <a:gd name="connsiteX3" fmla="*/ 0 w 483218"/>
                <a:gd name="connsiteY3" fmla="*/ 746195 h 74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218" h="745204">
                  <a:moveTo>
                    <a:pt x="0" y="344366"/>
                  </a:moveTo>
                  <a:lnTo>
                    <a:pt x="485664" y="0"/>
                  </a:lnTo>
                  <a:lnTo>
                    <a:pt x="485664" y="509359"/>
                  </a:lnTo>
                  <a:lnTo>
                    <a:pt x="0" y="746195"/>
                  </a:lnTo>
                  <a:close/>
                </a:path>
              </a:pathLst>
            </a:custGeom>
            <a:solidFill>
              <a:srgbClr val="D1D3D4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8" name="자유형: 도형 7187">
              <a:extLst>
                <a:ext uri="{FF2B5EF4-FFF2-40B4-BE49-F238E27FC236}">
                  <a16:creationId xmlns:a16="http://schemas.microsoft.com/office/drawing/2014/main" id="{33A234A6-ECB9-4C5B-9ED5-E914D77312CD}"/>
                </a:ext>
              </a:extLst>
            </p:cNvPr>
            <p:cNvSpPr/>
            <p:nvPr/>
          </p:nvSpPr>
          <p:spPr>
            <a:xfrm>
              <a:off x="4376791" y="2922750"/>
              <a:ext cx="1595204" cy="890753"/>
            </a:xfrm>
            <a:custGeom>
              <a:avLst/>
              <a:gdLst>
                <a:gd name="connsiteX0" fmla="*/ 0 w 1595203"/>
                <a:gd name="connsiteY0" fmla="*/ 344366 h 890752"/>
                <a:gd name="connsiteX1" fmla="*/ 1114722 w 1595203"/>
                <a:gd name="connsiteY1" fmla="*/ 892732 h 890752"/>
                <a:gd name="connsiteX2" fmla="*/ 1600385 w 1595203"/>
                <a:gd name="connsiteY2" fmla="*/ 548366 h 890752"/>
                <a:gd name="connsiteX3" fmla="*/ 485664 w 1595203"/>
                <a:gd name="connsiteY3" fmla="*/ 0 h 8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203" h="890752">
                  <a:moveTo>
                    <a:pt x="0" y="344366"/>
                  </a:moveTo>
                  <a:lnTo>
                    <a:pt x="1114722" y="892732"/>
                  </a:lnTo>
                  <a:lnTo>
                    <a:pt x="1600385" y="548366"/>
                  </a:lnTo>
                  <a:lnTo>
                    <a:pt x="485664" y="0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7189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5448430" y="4341783"/>
              <a:ext cx="371904" cy="107938"/>
              <a:chOff x="5448430" y="4341783"/>
              <a:chExt cx="371904" cy="107938"/>
            </a:xfrm>
            <a:solidFill>
              <a:schemeClr val="accent1"/>
            </a:solidFill>
          </p:grpSpPr>
          <p:grpSp>
            <p:nvGrpSpPr>
              <p:cNvPr id="719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448430" y="4341783"/>
                <a:ext cx="87329" cy="69863"/>
                <a:chOff x="5448430" y="4341783"/>
                <a:chExt cx="87329" cy="69863"/>
              </a:xfrm>
              <a:solidFill>
                <a:schemeClr val="accent1"/>
              </a:solidFill>
            </p:grpSpPr>
            <p:sp>
              <p:nvSpPr>
                <p:cNvPr id="7191" name="자유형: 도형 7190">
                  <a:extLst>
                    <a:ext uri="{FF2B5EF4-FFF2-40B4-BE49-F238E27FC236}">
                      <a16:creationId xmlns:a16="http://schemas.microsoft.com/office/drawing/2014/main" id="{BF6A95F0-15CC-41CA-89BE-EBF44275319F}"/>
                    </a:ext>
                  </a:extLst>
                </p:cNvPr>
                <p:cNvSpPr/>
                <p:nvPr/>
              </p:nvSpPr>
              <p:spPr>
                <a:xfrm>
                  <a:off x="5493317" y="4363673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2" name="자유형: 도형 7191">
                  <a:extLst>
                    <a:ext uri="{FF2B5EF4-FFF2-40B4-BE49-F238E27FC236}">
                      <a16:creationId xmlns:a16="http://schemas.microsoft.com/office/drawing/2014/main" id="{4A8B2E62-B1AD-41A5-AD22-10FE28F74DE0}"/>
                    </a:ext>
                  </a:extLst>
                </p:cNvPr>
                <p:cNvSpPr/>
                <p:nvPr/>
              </p:nvSpPr>
              <p:spPr>
                <a:xfrm>
                  <a:off x="5448430" y="4363673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3" name="자유형: 도형 7192">
                  <a:extLst>
                    <a:ext uri="{FF2B5EF4-FFF2-40B4-BE49-F238E27FC236}">
                      <a16:creationId xmlns:a16="http://schemas.microsoft.com/office/drawing/2014/main" id="{2906B194-9DA3-4BEB-8558-DBFF95738B73}"/>
                    </a:ext>
                  </a:extLst>
                </p:cNvPr>
                <p:cNvSpPr/>
                <p:nvPr/>
              </p:nvSpPr>
              <p:spPr>
                <a:xfrm>
                  <a:off x="5448430" y="4341783"/>
                  <a:ext cx="87329" cy="40753"/>
                </a:xfrm>
                <a:custGeom>
                  <a:avLst/>
                  <a:gdLst>
                    <a:gd name="connsiteX0" fmla="*/ 67302 w 87328"/>
                    <a:gd name="connsiteY0" fmla="*/ 10945 h 40753"/>
                    <a:gd name="connsiteX1" fmla="*/ 44887 w 87328"/>
                    <a:gd name="connsiteY1" fmla="*/ 0 h 40753"/>
                    <a:gd name="connsiteX2" fmla="*/ 22415 w 87328"/>
                    <a:gd name="connsiteY2" fmla="*/ 10945 h 40753"/>
                    <a:gd name="connsiteX3" fmla="*/ 0 w 87328"/>
                    <a:gd name="connsiteY3" fmla="*/ 21890 h 40753"/>
                    <a:gd name="connsiteX4" fmla="*/ 22415 w 87328"/>
                    <a:gd name="connsiteY4" fmla="*/ 32836 h 40753"/>
                    <a:gd name="connsiteX5" fmla="*/ 44887 w 87328"/>
                    <a:gd name="connsiteY5" fmla="*/ 43781 h 40753"/>
                    <a:gd name="connsiteX6" fmla="*/ 67302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2" y="10945"/>
                      </a:moveTo>
                      <a:lnTo>
                        <a:pt x="44887" y="0"/>
                      </a:lnTo>
                      <a:lnTo>
                        <a:pt x="22415" y="10945"/>
                      </a:lnTo>
                      <a:lnTo>
                        <a:pt x="0" y="21890"/>
                      </a:lnTo>
                      <a:lnTo>
                        <a:pt x="22415" y="32836"/>
                      </a:lnTo>
                      <a:lnTo>
                        <a:pt x="44887" y="43781"/>
                      </a:lnTo>
                      <a:lnTo>
                        <a:pt x="67302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4" name="자유형: 도형 7193">
                  <a:extLst>
                    <a:ext uri="{FF2B5EF4-FFF2-40B4-BE49-F238E27FC236}">
                      <a16:creationId xmlns:a16="http://schemas.microsoft.com/office/drawing/2014/main" id="{DE60C4F5-8ED0-42DC-8690-CBE32F8C39BD}"/>
                    </a:ext>
                  </a:extLst>
                </p:cNvPr>
                <p:cNvSpPr/>
                <p:nvPr/>
              </p:nvSpPr>
              <p:spPr>
                <a:xfrm>
                  <a:off x="5448430" y="4341783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195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590717" y="4379858"/>
                <a:ext cx="87329" cy="69863"/>
                <a:chOff x="5590717" y="4379858"/>
                <a:chExt cx="87329" cy="69863"/>
              </a:xfrm>
              <a:solidFill>
                <a:schemeClr val="accent1"/>
              </a:solidFill>
            </p:grpSpPr>
            <p:sp>
              <p:nvSpPr>
                <p:cNvPr id="7196" name="자유형: 도형 7195">
                  <a:extLst>
                    <a:ext uri="{FF2B5EF4-FFF2-40B4-BE49-F238E27FC236}">
                      <a16:creationId xmlns:a16="http://schemas.microsoft.com/office/drawing/2014/main" id="{4B185272-C357-4365-BA0A-B1CF71052FE1}"/>
                    </a:ext>
                  </a:extLst>
                </p:cNvPr>
                <p:cNvSpPr/>
                <p:nvPr/>
              </p:nvSpPr>
              <p:spPr>
                <a:xfrm>
                  <a:off x="5635604" y="4401749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7" name="자유형: 도형 7196">
                  <a:extLst>
                    <a:ext uri="{FF2B5EF4-FFF2-40B4-BE49-F238E27FC236}">
                      <a16:creationId xmlns:a16="http://schemas.microsoft.com/office/drawing/2014/main" id="{55BBACF9-A634-4EF2-9148-4745A2EAED38}"/>
                    </a:ext>
                  </a:extLst>
                </p:cNvPr>
                <p:cNvSpPr/>
                <p:nvPr/>
              </p:nvSpPr>
              <p:spPr>
                <a:xfrm>
                  <a:off x="5590717" y="4401749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8" name="자유형: 도형 7197">
                  <a:extLst>
                    <a:ext uri="{FF2B5EF4-FFF2-40B4-BE49-F238E27FC236}">
                      <a16:creationId xmlns:a16="http://schemas.microsoft.com/office/drawing/2014/main" id="{0096079E-1E51-409B-93F7-90209476512A}"/>
                    </a:ext>
                  </a:extLst>
                </p:cNvPr>
                <p:cNvSpPr/>
                <p:nvPr/>
              </p:nvSpPr>
              <p:spPr>
                <a:xfrm>
                  <a:off x="5590717" y="4379858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199" name="자유형: 도형 7198">
                  <a:extLst>
                    <a:ext uri="{FF2B5EF4-FFF2-40B4-BE49-F238E27FC236}">
                      <a16:creationId xmlns:a16="http://schemas.microsoft.com/office/drawing/2014/main" id="{88207027-D50B-4134-96D6-6372ADCEDF5D}"/>
                    </a:ext>
                  </a:extLst>
                </p:cNvPr>
                <p:cNvSpPr/>
                <p:nvPr/>
              </p:nvSpPr>
              <p:spPr>
                <a:xfrm>
                  <a:off x="5590717" y="4379858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733005" y="4341783"/>
                <a:ext cx="87329" cy="69863"/>
                <a:chOff x="5733005" y="4341783"/>
                <a:chExt cx="87329" cy="69863"/>
              </a:xfrm>
              <a:solidFill>
                <a:schemeClr val="accent1"/>
              </a:solidFill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9028376B-3BF4-48E8-B18F-657FF984C451}"/>
                    </a:ext>
                  </a:extLst>
                </p:cNvPr>
                <p:cNvSpPr/>
                <p:nvPr/>
              </p:nvSpPr>
              <p:spPr>
                <a:xfrm>
                  <a:off x="5777892" y="4363673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76CE1848-1C09-47F9-BEB0-681E8BD9A5C8}"/>
                    </a:ext>
                  </a:extLst>
                </p:cNvPr>
                <p:cNvSpPr/>
                <p:nvPr/>
              </p:nvSpPr>
              <p:spPr>
                <a:xfrm>
                  <a:off x="5733005" y="4363673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A4E16434-2CA8-44B0-82C8-058CD366D708}"/>
                    </a:ext>
                  </a:extLst>
                </p:cNvPr>
                <p:cNvSpPr/>
                <p:nvPr/>
              </p:nvSpPr>
              <p:spPr>
                <a:xfrm>
                  <a:off x="5733005" y="4341783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09C17045-470E-4DB5-A0C8-2343B3A9802D}"/>
                    </a:ext>
                  </a:extLst>
                </p:cNvPr>
                <p:cNvSpPr/>
                <p:nvPr/>
              </p:nvSpPr>
              <p:spPr>
                <a:xfrm>
                  <a:off x="5733005" y="4341783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7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5933570" y="4345276"/>
              <a:ext cx="371904" cy="107939"/>
              <a:chOff x="5933570" y="4345276"/>
              <a:chExt cx="371904" cy="107939"/>
            </a:xfrm>
            <a:solidFill>
              <a:schemeClr val="accent1"/>
            </a:solidFill>
          </p:grpSpPr>
          <p:grpSp>
            <p:nvGrpSpPr>
              <p:cNvPr id="38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933570" y="4345276"/>
                <a:ext cx="87329" cy="69863"/>
                <a:chOff x="5933570" y="4345276"/>
                <a:chExt cx="87329" cy="69863"/>
              </a:xfrm>
              <a:solidFill>
                <a:schemeClr val="accent1"/>
              </a:solidFill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E1A71D9D-5F0B-4BE1-9B4B-2EE735C08961}"/>
                    </a:ext>
                  </a:extLst>
                </p:cNvPr>
                <p:cNvSpPr/>
                <p:nvPr/>
              </p:nvSpPr>
              <p:spPr>
                <a:xfrm>
                  <a:off x="5978457" y="4367167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5D0847EE-78BD-4D07-ACEF-718C60390F82}"/>
                    </a:ext>
                  </a:extLst>
                </p:cNvPr>
                <p:cNvSpPr/>
                <p:nvPr/>
              </p:nvSpPr>
              <p:spPr>
                <a:xfrm>
                  <a:off x="5933570" y="4367167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1C953D43-ABBB-4CD6-92D9-27FA3737AF62}"/>
                    </a:ext>
                  </a:extLst>
                </p:cNvPr>
                <p:cNvSpPr/>
                <p:nvPr/>
              </p:nvSpPr>
              <p:spPr>
                <a:xfrm>
                  <a:off x="5933570" y="4345276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5 w 87328"/>
                    <a:gd name="connsiteY2" fmla="*/ 10945 h 40753"/>
                    <a:gd name="connsiteX3" fmla="*/ 0 w 87328"/>
                    <a:gd name="connsiteY3" fmla="*/ 21890 h 40753"/>
                    <a:gd name="connsiteX4" fmla="*/ 22415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5" y="10945"/>
                      </a:lnTo>
                      <a:lnTo>
                        <a:pt x="0" y="21890"/>
                      </a:lnTo>
                      <a:lnTo>
                        <a:pt x="22415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74E40C54-2D73-40B6-B170-B3E6625D5E4F}"/>
                    </a:ext>
                  </a:extLst>
                </p:cNvPr>
                <p:cNvSpPr/>
                <p:nvPr/>
              </p:nvSpPr>
              <p:spPr>
                <a:xfrm>
                  <a:off x="5933570" y="4345276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6075857" y="4383352"/>
                <a:ext cx="87329" cy="69863"/>
                <a:chOff x="6075857" y="4383352"/>
                <a:chExt cx="87329" cy="69863"/>
              </a:xfrm>
              <a:solidFill>
                <a:schemeClr val="accent1"/>
              </a:solidFill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5F3D63C-ED63-43C5-8240-6F6AF6A9BBA5}"/>
                    </a:ext>
                  </a:extLst>
                </p:cNvPr>
                <p:cNvSpPr/>
                <p:nvPr/>
              </p:nvSpPr>
              <p:spPr>
                <a:xfrm>
                  <a:off x="6120744" y="4405242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0263E8F-3B12-40AE-AF1A-CDC9084927AF}"/>
                    </a:ext>
                  </a:extLst>
                </p:cNvPr>
                <p:cNvSpPr/>
                <p:nvPr/>
              </p:nvSpPr>
              <p:spPr>
                <a:xfrm>
                  <a:off x="6075857" y="4405242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F3CAB2E0-6807-4CF0-B669-7B9B38F2E900}"/>
                    </a:ext>
                  </a:extLst>
                </p:cNvPr>
                <p:cNvSpPr/>
                <p:nvPr/>
              </p:nvSpPr>
              <p:spPr>
                <a:xfrm>
                  <a:off x="6075857" y="4383352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5 w 87328"/>
                    <a:gd name="connsiteY2" fmla="*/ 10945 h 40753"/>
                    <a:gd name="connsiteX3" fmla="*/ 0 w 87328"/>
                    <a:gd name="connsiteY3" fmla="*/ 21890 h 40753"/>
                    <a:gd name="connsiteX4" fmla="*/ 22415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5" y="10945"/>
                      </a:lnTo>
                      <a:lnTo>
                        <a:pt x="0" y="21890"/>
                      </a:lnTo>
                      <a:lnTo>
                        <a:pt x="22415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7E37ED4D-B640-45F5-90FA-A9641CC53704}"/>
                    </a:ext>
                  </a:extLst>
                </p:cNvPr>
                <p:cNvSpPr/>
                <p:nvPr/>
              </p:nvSpPr>
              <p:spPr>
                <a:xfrm>
                  <a:off x="6075857" y="4383352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6218145" y="4345276"/>
                <a:ext cx="87329" cy="69863"/>
                <a:chOff x="6218145" y="4345276"/>
                <a:chExt cx="87329" cy="69863"/>
              </a:xfrm>
              <a:solidFill>
                <a:schemeClr val="accent1"/>
              </a:solidFill>
            </p:grpSpPr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77EBFA63-7623-4FC4-9546-7ABD61ACF835}"/>
                    </a:ext>
                  </a:extLst>
                </p:cNvPr>
                <p:cNvSpPr/>
                <p:nvPr/>
              </p:nvSpPr>
              <p:spPr>
                <a:xfrm>
                  <a:off x="6263032" y="4367167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D1892ABB-5FDF-4FA3-AB03-C3290B3E61BC}"/>
                    </a:ext>
                  </a:extLst>
                </p:cNvPr>
                <p:cNvSpPr/>
                <p:nvPr/>
              </p:nvSpPr>
              <p:spPr>
                <a:xfrm>
                  <a:off x="6218145" y="4367167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F2560D0A-8859-4CEA-85CE-47D068A3AB45}"/>
                    </a:ext>
                  </a:extLst>
                </p:cNvPr>
                <p:cNvSpPr/>
                <p:nvPr/>
              </p:nvSpPr>
              <p:spPr>
                <a:xfrm>
                  <a:off x="6218145" y="4345276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4E23D1AC-2686-4D46-BBC9-D4FC3B02270E}"/>
                    </a:ext>
                  </a:extLst>
                </p:cNvPr>
                <p:cNvSpPr/>
                <p:nvPr/>
              </p:nvSpPr>
              <p:spPr>
                <a:xfrm>
                  <a:off x="6218145" y="4345276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C121AD-725F-487E-A898-82B58D7A4C45}"/>
                </a:ext>
              </a:extLst>
            </p:cNvPr>
            <p:cNvSpPr/>
            <p:nvPr/>
          </p:nvSpPr>
          <p:spPr>
            <a:xfrm>
              <a:off x="6181991" y="3826020"/>
              <a:ext cx="145548" cy="390068"/>
            </a:xfrm>
            <a:custGeom>
              <a:avLst/>
              <a:gdLst>
                <a:gd name="connsiteX0" fmla="*/ 147702 w 145547"/>
                <a:gd name="connsiteY0" fmla="*/ 0 h 390068"/>
                <a:gd name="connsiteX1" fmla="*/ 147702 w 145547"/>
                <a:gd name="connsiteY1" fmla="*/ 326377 h 390068"/>
                <a:gd name="connsiteX2" fmla="*/ 0 w 145547"/>
                <a:gd name="connsiteY2" fmla="*/ 395832 h 390068"/>
                <a:gd name="connsiteX3" fmla="*/ 0 w 145547"/>
                <a:gd name="connsiteY3" fmla="*/ 69455 h 39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7" h="390068">
                  <a:moveTo>
                    <a:pt x="147702" y="0"/>
                  </a:moveTo>
                  <a:lnTo>
                    <a:pt x="147702" y="326377"/>
                  </a:lnTo>
                  <a:lnTo>
                    <a:pt x="0" y="395832"/>
                  </a:lnTo>
                  <a:lnTo>
                    <a:pt x="0" y="69455"/>
                  </a:lnTo>
                  <a:close/>
                </a:path>
              </a:pathLst>
            </a:custGeom>
            <a:solidFill>
              <a:srgbClr val="D1D3D4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00E6018-C4E8-442C-9777-B20858A34B4B}"/>
                </a:ext>
              </a:extLst>
            </p:cNvPr>
            <p:cNvSpPr/>
            <p:nvPr/>
          </p:nvSpPr>
          <p:spPr>
            <a:xfrm>
              <a:off x="6059440" y="3895475"/>
              <a:ext cx="122260" cy="366781"/>
            </a:xfrm>
            <a:custGeom>
              <a:avLst/>
              <a:gdLst>
                <a:gd name="connsiteX0" fmla="*/ 122551 w 122260"/>
                <a:gd name="connsiteY0" fmla="*/ 0 h 366780"/>
                <a:gd name="connsiteX1" fmla="*/ 0 w 122260"/>
                <a:gd name="connsiteY1" fmla="*/ 45818 h 366780"/>
                <a:gd name="connsiteX2" fmla="*/ 0 w 122260"/>
                <a:gd name="connsiteY2" fmla="*/ 372195 h 366780"/>
                <a:gd name="connsiteX3" fmla="*/ 122551 w 122260"/>
                <a:gd name="connsiteY3" fmla="*/ 326376 h 36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60" h="366780">
                  <a:moveTo>
                    <a:pt x="122551" y="0"/>
                  </a:moveTo>
                  <a:lnTo>
                    <a:pt x="0" y="45818"/>
                  </a:lnTo>
                  <a:lnTo>
                    <a:pt x="0" y="372195"/>
                  </a:lnTo>
                  <a:lnTo>
                    <a:pt x="122551" y="326376"/>
                  </a:lnTo>
                  <a:close/>
                </a:path>
              </a:pathLst>
            </a:custGeom>
            <a:solidFill>
              <a:srgbClr val="D5D7D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52E2896-24C8-49D3-A4CD-C6597FCE0A05}"/>
                </a:ext>
              </a:extLst>
            </p:cNvPr>
            <p:cNvSpPr/>
            <p:nvPr/>
          </p:nvSpPr>
          <p:spPr>
            <a:xfrm>
              <a:off x="5920645" y="3941294"/>
              <a:ext cx="133904" cy="349315"/>
            </a:xfrm>
            <a:custGeom>
              <a:avLst/>
              <a:gdLst>
                <a:gd name="connsiteX0" fmla="*/ 138794 w 133903"/>
                <a:gd name="connsiteY0" fmla="*/ 0 h 349314"/>
                <a:gd name="connsiteX1" fmla="*/ 0 w 133903"/>
                <a:gd name="connsiteY1" fmla="*/ 25791 h 349314"/>
                <a:gd name="connsiteX2" fmla="*/ 0 w 133903"/>
                <a:gd name="connsiteY2" fmla="*/ 352167 h 349314"/>
                <a:gd name="connsiteX3" fmla="*/ 138794 w 133903"/>
                <a:gd name="connsiteY3" fmla="*/ 326376 h 34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03" h="349314">
                  <a:moveTo>
                    <a:pt x="138794" y="0"/>
                  </a:moveTo>
                  <a:lnTo>
                    <a:pt x="0" y="25791"/>
                  </a:lnTo>
                  <a:lnTo>
                    <a:pt x="0" y="352167"/>
                  </a:lnTo>
                  <a:lnTo>
                    <a:pt x="138794" y="326376"/>
                  </a:lnTo>
                  <a:close/>
                </a:path>
              </a:pathLst>
            </a:custGeom>
            <a:solidFill>
              <a:srgbClr val="DADBDC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20A0E5FE-AE4B-4FDE-8FEF-88F5797CB864}"/>
                </a:ext>
              </a:extLst>
            </p:cNvPr>
            <p:cNvSpPr/>
            <p:nvPr/>
          </p:nvSpPr>
          <p:spPr>
            <a:xfrm>
              <a:off x="5770556" y="3964523"/>
              <a:ext cx="145548" cy="326027"/>
            </a:xfrm>
            <a:custGeom>
              <a:avLst/>
              <a:gdLst>
                <a:gd name="connsiteX0" fmla="*/ 150089 w 145547"/>
                <a:gd name="connsiteY0" fmla="*/ 2562 h 326027"/>
                <a:gd name="connsiteX1" fmla="*/ 0 w 145547"/>
                <a:gd name="connsiteY1" fmla="*/ 0 h 326027"/>
                <a:gd name="connsiteX2" fmla="*/ 0 w 145547"/>
                <a:gd name="connsiteY2" fmla="*/ 326376 h 326027"/>
                <a:gd name="connsiteX3" fmla="*/ 150089 w 145547"/>
                <a:gd name="connsiteY3" fmla="*/ 328938 h 32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7" h="326027">
                  <a:moveTo>
                    <a:pt x="150089" y="2562"/>
                  </a:moveTo>
                  <a:lnTo>
                    <a:pt x="0" y="0"/>
                  </a:lnTo>
                  <a:lnTo>
                    <a:pt x="0" y="326376"/>
                  </a:lnTo>
                  <a:lnTo>
                    <a:pt x="150089" y="328938"/>
                  </a:lnTo>
                  <a:close/>
                </a:path>
              </a:pathLst>
            </a:custGeom>
            <a:solidFill>
              <a:srgbClr val="DEDFE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E8B00F3A-B620-447F-80CA-803B8061FD27}"/>
                </a:ext>
              </a:extLst>
            </p:cNvPr>
            <p:cNvSpPr/>
            <p:nvPr/>
          </p:nvSpPr>
          <p:spPr>
            <a:xfrm>
              <a:off x="5620234" y="3939547"/>
              <a:ext cx="145548" cy="349315"/>
            </a:xfrm>
            <a:custGeom>
              <a:avLst/>
              <a:gdLst>
                <a:gd name="connsiteX0" fmla="*/ 150322 w 145547"/>
                <a:gd name="connsiteY0" fmla="*/ 351352 h 349314"/>
                <a:gd name="connsiteX1" fmla="*/ 0 w 145547"/>
                <a:gd name="connsiteY1" fmla="*/ 326376 h 349314"/>
                <a:gd name="connsiteX2" fmla="*/ 0 w 145547"/>
                <a:gd name="connsiteY2" fmla="*/ 0 h 349314"/>
                <a:gd name="connsiteX3" fmla="*/ 150322 w 145547"/>
                <a:gd name="connsiteY3" fmla="*/ 24976 h 34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7" h="349314">
                  <a:moveTo>
                    <a:pt x="150322" y="351352"/>
                  </a:moveTo>
                  <a:lnTo>
                    <a:pt x="0" y="326376"/>
                  </a:lnTo>
                  <a:lnTo>
                    <a:pt x="0" y="0"/>
                  </a:lnTo>
                  <a:lnTo>
                    <a:pt x="150322" y="24976"/>
                  </a:lnTo>
                  <a:close/>
                </a:path>
              </a:pathLst>
            </a:custGeom>
            <a:solidFill>
              <a:srgbClr val="E2E3E4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E204104B-4F82-4F10-A903-89AC576B5170}"/>
                </a:ext>
              </a:extLst>
            </p:cNvPr>
            <p:cNvSpPr/>
            <p:nvPr/>
          </p:nvSpPr>
          <p:spPr>
            <a:xfrm>
              <a:off x="5491512" y="3890934"/>
              <a:ext cx="128082" cy="372602"/>
            </a:xfrm>
            <a:custGeom>
              <a:avLst/>
              <a:gdLst>
                <a:gd name="connsiteX0" fmla="*/ 128722 w 128082"/>
                <a:gd name="connsiteY0" fmla="*/ 374989 h 372602"/>
                <a:gd name="connsiteX1" fmla="*/ 0 w 128082"/>
                <a:gd name="connsiteY1" fmla="*/ 326376 h 372602"/>
                <a:gd name="connsiteX2" fmla="*/ 0 w 128082"/>
                <a:gd name="connsiteY2" fmla="*/ 0 h 372602"/>
                <a:gd name="connsiteX3" fmla="*/ 128722 w 128082"/>
                <a:gd name="connsiteY3" fmla="*/ 48613 h 3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82" h="372602">
                  <a:moveTo>
                    <a:pt x="128722" y="374989"/>
                  </a:moveTo>
                  <a:lnTo>
                    <a:pt x="0" y="326376"/>
                  </a:lnTo>
                  <a:lnTo>
                    <a:pt x="0" y="0"/>
                  </a:lnTo>
                  <a:lnTo>
                    <a:pt x="128722" y="48613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D1934B1C-0BF5-440F-9319-DB90D6018373}"/>
                </a:ext>
              </a:extLst>
            </p:cNvPr>
            <p:cNvSpPr/>
            <p:nvPr/>
          </p:nvSpPr>
          <p:spPr>
            <a:xfrm>
              <a:off x="5837974" y="3561181"/>
              <a:ext cx="489041" cy="331849"/>
            </a:xfrm>
            <a:custGeom>
              <a:avLst/>
              <a:gdLst>
                <a:gd name="connsiteX0" fmla="*/ 0 w 489040"/>
                <a:gd name="connsiteY0" fmla="*/ 71377 h 331849"/>
                <a:gd name="connsiteX1" fmla="*/ 344017 w 489040"/>
                <a:gd name="connsiteY1" fmla="*/ 334294 h 331849"/>
                <a:gd name="connsiteX2" fmla="*/ 491719 w 489040"/>
                <a:gd name="connsiteY2" fmla="*/ 264839 h 331849"/>
                <a:gd name="connsiteX3" fmla="*/ 139202 w 489040"/>
                <a:gd name="connsiteY3" fmla="*/ 0 h 33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040" h="331849">
                  <a:moveTo>
                    <a:pt x="0" y="71377"/>
                  </a:moveTo>
                  <a:lnTo>
                    <a:pt x="344017" y="334294"/>
                  </a:lnTo>
                  <a:lnTo>
                    <a:pt x="491719" y="264839"/>
                  </a:lnTo>
                  <a:lnTo>
                    <a:pt x="139202" y="0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F116615-AC47-47B2-9D50-3E0AE9231BF7}"/>
                </a:ext>
              </a:extLst>
            </p:cNvPr>
            <p:cNvSpPr/>
            <p:nvPr/>
          </p:nvSpPr>
          <p:spPr>
            <a:xfrm>
              <a:off x="5837974" y="3632558"/>
              <a:ext cx="343493" cy="308561"/>
            </a:xfrm>
            <a:custGeom>
              <a:avLst/>
              <a:gdLst>
                <a:gd name="connsiteX0" fmla="*/ 221465 w 343492"/>
                <a:gd name="connsiteY0" fmla="*/ 308736 h 308561"/>
                <a:gd name="connsiteX1" fmla="*/ 0 w 343492"/>
                <a:gd name="connsiteY1" fmla="*/ 0 h 308561"/>
                <a:gd name="connsiteX2" fmla="*/ 344017 w 343492"/>
                <a:gd name="connsiteY2" fmla="*/ 262918 h 30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92" h="308561">
                  <a:moveTo>
                    <a:pt x="221465" y="308736"/>
                  </a:moveTo>
                  <a:lnTo>
                    <a:pt x="0" y="0"/>
                  </a:lnTo>
                  <a:lnTo>
                    <a:pt x="344017" y="262918"/>
                  </a:lnTo>
                  <a:close/>
                </a:path>
              </a:pathLst>
            </a:custGeom>
            <a:solidFill>
              <a:srgbClr val="EBEBEC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76F800F9-3535-42AA-80CD-95EA5D8F1C5C}"/>
                </a:ext>
              </a:extLst>
            </p:cNvPr>
            <p:cNvSpPr/>
            <p:nvPr/>
          </p:nvSpPr>
          <p:spPr>
            <a:xfrm>
              <a:off x="5837974" y="3632558"/>
              <a:ext cx="221233" cy="331849"/>
            </a:xfrm>
            <a:custGeom>
              <a:avLst/>
              <a:gdLst>
                <a:gd name="connsiteX0" fmla="*/ 221465 w 221232"/>
                <a:gd name="connsiteY0" fmla="*/ 308736 h 331849"/>
                <a:gd name="connsiteX1" fmla="*/ 82671 w 221232"/>
                <a:gd name="connsiteY1" fmla="*/ 334527 h 331849"/>
                <a:gd name="connsiteX2" fmla="*/ 0 w 221232"/>
                <a:gd name="connsiteY2" fmla="*/ 0 h 33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232" h="331849">
                  <a:moveTo>
                    <a:pt x="221465" y="308736"/>
                  </a:moveTo>
                  <a:lnTo>
                    <a:pt x="82671" y="334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E803642-B976-4EE9-8E3B-528727516B94}"/>
                </a:ext>
              </a:extLst>
            </p:cNvPr>
            <p:cNvSpPr/>
            <p:nvPr/>
          </p:nvSpPr>
          <p:spPr>
            <a:xfrm>
              <a:off x="5770556" y="3632558"/>
              <a:ext cx="145548" cy="331849"/>
            </a:xfrm>
            <a:custGeom>
              <a:avLst/>
              <a:gdLst>
                <a:gd name="connsiteX0" fmla="*/ 150089 w 145547"/>
                <a:gd name="connsiteY0" fmla="*/ 334527 h 331849"/>
                <a:gd name="connsiteX1" fmla="*/ 67418 w 145547"/>
                <a:gd name="connsiteY1" fmla="*/ 0 h 331849"/>
                <a:gd name="connsiteX2" fmla="*/ 0 w 145547"/>
                <a:gd name="connsiteY2" fmla="*/ 331965 h 33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7" h="331849">
                  <a:moveTo>
                    <a:pt x="150089" y="334527"/>
                  </a:moveTo>
                  <a:lnTo>
                    <a:pt x="67418" y="0"/>
                  </a:lnTo>
                  <a:lnTo>
                    <a:pt x="0" y="331965"/>
                  </a:lnTo>
                  <a:close/>
                </a:path>
              </a:pathLst>
            </a:custGeom>
            <a:solidFill>
              <a:srgbClr val="F3F4F4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7D946CD7-CAB0-4A74-85F0-3AFE7CF8E283}"/>
                </a:ext>
              </a:extLst>
            </p:cNvPr>
            <p:cNvSpPr/>
            <p:nvPr/>
          </p:nvSpPr>
          <p:spPr>
            <a:xfrm>
              <a:off x="5620234" y="3632558"/>
              <a:ext cx="215411" cy="331849"/>
            </a:xfrm>
            <a:custGeom>
              <a:avLst/>
              <a:gdLst>
                <a:gd name="connsiteX0" fmla="*/ 150322 w 215410"/>
                <a:gd name="connsiteY0" fmla="*/ 331965 h 331849"/>
                <a:gd name="connsiteX1" fmla="*/ 217740 w 215410"/>
                <a:gd name="connsiteY1" fmla="*/ 0 h 331849"/>
                <a:gd name="connsiteX2" fmla="*/ 0 w 215410"/>
                <a:gd name="connsiteY2" fmla="*/ 306990 h 33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10" h="331849">
                  <a:moveTo>
                    <a:pt x="150322" y="331965"/>
                  </a:moveTo>
                  <a:lnTo>
                    <a:pt x="217740" y="0"/>
                  </a:lnTo>
                  <a:lnTo>
                    <a:pt x="0" y="306990"/>
                  </a:lnTo>
                  <a:close/>
                </a:path>
              </a:pathLst>
            </a:custGeom>
            <a:solidFill>
              <a:srgbClr val="F8F8F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4AA5EA1-293E-4395-9D99-5B6E0F1148EC}"/>
                </a:ext>
              </a:extLst>
            </p:cNvPr>
            <p:cNvSpPr/>
            <p:nvPr/>
          </p:nvSpPr>
          <p:spPr>
            <a:xfrm>
              <a:off x="5491512" y="3632558"/>
              <a:ext cx="343493" cy="302739"/>
            </a:xfrm>
            <a:custGeom>
              <a:avLst/>
              <a:gdLst>
                <a:gd name="connsiteX0" fmla="*/ 128722 w 343492"/>
                <a:gd name="connsiteY0" fmla="*/ 306990 h 302739"/>
                <a:gd name="connsiteX1" fmla="*/ 0 w 343492"/>
                <a:gd name="connsiteY1" fmla="*/ 258377 h 302739"/>
                <a:gd name="connsiteX2" fmla="*/ 346462 w 343492"/>
                <a:gd name="connsiteY2" fmla="*/ 0 h 30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92" h="302739">
                  <a:moveTo>
                    <a:pt x="128722" y="306990"/>
                  </a:moveTo>
                  <a:lnTo>
                    <a:pt x="0" y="258377"/>
                  </a:lnTo>
                  <a:lnTo>
                    <a:pt x="346462" y="0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8EC5ACEE-D171-4EE3-8BB5-67824A27FB30}"/>
                </a:ext>
              </a:extLst>
            </p:cNvPr>
            <p:cNvSpPr/>
            <p:nvPr/>
          </p:nvSpPr>
          <p:spPr>
            <a:xfrm>
              <a:off x="4376791" y="2922750"/>
              <a:ext cx="1950341" cy="1368150"/>
            </a:xfrm>
            <a:custGeom>
              <a:avLst/>
              <a:gdLst>
                <a:gd name="connsiteX0" fmla="*/ 24452 w 1950340"/>
                <a:gd name="connsiteY0" fmla="*/ 289058 h 1368149"/>
                <a:gd name="connsiteX1" fmla="*/ 24452 w 1950340"/>
                <a:gd name="connsiteY1" fmla="*/ 327017 h 1368149"/>
                <a:gd name="connsiteX2" fmla="*/ 0 w 1950340"/>
                <a:gd name="connsiteY2" fmla="*/ 344366 h 1368149"/>
                <a:gd name="connsiteX3" fmla="*/ 0 w 1950340"/>
                <a:gd name="connsiteY3" fmla="*/ 746195 h 1368149"/>
                <a:gd name="connsiteX4" fmla="*/ 1114722 w 1950340"/>
                <a:gd name="connsiteY4" fmla="*/ 1294561 h 1368149"/>
                <a:gd name="connsiteX5" fmla="*/ 1243444 w 1950340"/>
                <a:gd name="connsiteY5" fmla="*/ 1343174 h 1368149"/>
                <a:gd name="connsiteX6" fmla="*/ 1393766 w 1950340"/>
                <a:gd name="connsiteY6" fmla="*/ 1368150 h 1368149"/>
                <a:gd name="connsiteX7" fmla="*/ 1543855 w 1950340"/>
                <a:gd name="connsiteY7" fmla="*/ 1370711 h 1368149"/>
                <a:gd name="connsiteX8" fmla="*/ 1682649 w 1950340"/>
                <a:gd name="connsiteY8" fmla="*/ 1344920 h 1368149"/>
                <a:gd name="connsiteX9" fmla="*/ 1805200 w 1950340"/>
                <a:gd name="connsiteY9" fmla="*/ 1299102 h 1368149"/>
                <a:gd name="connsiteX10" fmla="*/ 1952902 w 1950340"/>
                <a:gd name="connsiteY10" fmla="*/ 1229646 h 1368149"/>
                <a:gd name="connsiteX11" fmla="*/ 1952902 w 1950340"/>
                <a:gd name="connsiteY11" fmla="*/ 903270 h 1368149"/>
                <a:gd name="connsiteX12" fmla="*/ 1600385 w 1950340"/>
                <a:gd name="connsiteY12" fmla="*/ 638431 h 1368149"/>
                <a:gd name="connsiteX13" fmla="*/ 1600385 w 1950340"/>
                <a:gd name="connsiteY13" fmla="*/ 548366 h 1368149"/>
                <a:gd name="connsiteX14" fmla="*/ 485664 w 1950340"/>
                <a:gd name="connsiteY14" fmla="*/ 0 h 1368149"/>
                <a:gd name="connsiteX15" fmla="*/ 350013 w 1950340"/>
                <a:gd name="connsiteY15" fmla="*/ 96178 h 1368149"/>
                <a:gd name="connsiteX16" fmla="*/ 134428 w 1950340"/>
                <a:gd name="connsiteY16" fmla="*/ 126277 h 1368149"/>
                <a:gd name="connsiteX17" fmla="*/ 66544 w 1950340"/>
                <a:gd name="connsiteY17" fmla="*/ 159404 h 1368149"/>
                <a:gd name="connsiteX18" fmla="*/ 24452 w 1950340"/>
                <a:gd name="connsiteY18" fmla="*/ 220709 h 1368149"/>
                <a:gd name="connsiteX19" fmla="*/ 24452 w 1950340"/>
                <a:gd name="connsiteY19" fmla="*/ 289058 h 136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50340" h="1368149">
                  <a:moveTo>
                    <a:pt x="24452" y="289058"/>
                  </a:moveTo>
                  <a:lnTo>
                    <a:pt x="24452" y="327017"/>
                  </a:lnTo>
                  <a:lnTo>
                    <a:pt x="0" y="344366"/>
                  </a:lnTo>
                  <a:lnTo>
                    <a:pt x="0" y="746195"/>
                  </a:lnTo>
                  <a:lnTo>
                    <a:pt x="1114722" y="1294561"/>
                  </a:lnTo>
                  <a:lnTo>
                    <a:pt x="1243444" y="1343174"/>
                  </a:lnTo>
                  <a:lnTo>
                    <a:pt x="1393766" y="1368150"/>
                  </a:lnTo>
                  <a:lnTo>
                    <a:pt x="1543855" y="1370711"/>
                  </a:lnTo>
                  <a:lnTo>
                    <a:pt x="1682649" y="1344920"/>
                  </a:lnTo>
                  <a:lnTo>
                    <a:pt x="1805200" y="1299102"/>
                  </a:lnTo>
                  <a:lnTo>
                    <a:pt x="1952902" y="1229646"/>
                  </a:lnTo>
                  <a:lnTo>
                    <a:pt x="1952902" y="903270"/>
                  </a:lnTo>
                  <a:lnTo>
                    <a:pt x="1600385" y="638431"/>
                  </a:lnTo>
                  <a:lnTo>
                    <a:pt x="1600385" y="548366"/>
                  </a:lnTo>
                  <a:lnTo>
                    <a:pt x="485664" y="0"/>
                  </a:lnTo>
                  <a:lnTo>
                    <a:pt x="350013" y="96178"/>
                  </a:lnTo>
                  <a:lnTo>
                    <a:pt x="134428" y="126277"/>
                  </a:lnTo>
                  <a:lnTo>
                    <a:pt x="66544" y="159404"/>
                  </a:lnTo>
                  <a:lnTo>
                    <a:pt x="24452" y="220709"/>
                  </a:lnTo>
                  <a:lnTo>
                    <a:pt x="24452" y="289058"/>
                  </a:lnTo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3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5936423" y="4152163"/>
              <a:ext cx="378424" cy="186301"/>
              <a:chOff x="5936423" y="4152163"/>
              <a:chExt cx="378424" cy="186301"/>
            </a:xfrm>
            <a:solidFill>
              <a:schemeClr val="accent1"/>
            </a:solidFill>
          </p:grpSpPr>
          <p:grpSp>
            <p:nvGrpSpPr>
              <p:cNvPr id="124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936423" y="4152163"/>
                <a:ext cx="378424" cy="186301"/>
                <a:chOff x="5936423" y="4152163"/>
                <a:chExt cx="378424" cy="186301"/>
              </a:xfrm>
              <a:solidFill>
                <a:schemeClr val="accent1"/>
              </a:solidFill>
            </p:grpSpPr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641D53EE-1F07-49C9-B0ED-46B142BE31FE}"/>
                    </a:ext>
                  </a:extLst>
                </p:cNvPr>
                <p:cNvSpPr/>
                <p:nvPr/>
              </p:nvSpPr>
              <p:spPr>
                <a:xfrm>
                  <a:off x="6044826" y="4152163"/>
                  <a:ext cx="163014" cy="186301"/>
                </a:xfrm>
                <a:custGeom>
                  <a:avLst/>
                  <a:gdLst>
                    <a:gd name="connsiteX0" fmla="*/ 0 w 163013"/>
                    <a:gd name="connsiteY0" fmla="*/ 189620 h 186301"/>
                    <a:gd name="connsiteX1" fmla="*/ 81798 w 163013"/>
                    <a:gd name="connsiteY1" fmla="*/ 0 h 186301"/>
                    <a:gd name="connsiteX2" fmla="*/ 163654 w 163013"/>
                    <a:gd name="connsiteY2" fmla="*/ 189620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3013" h="186301">
                      <a:moveTo>
                        <a:pt x="0" y="189620"/>
                      </a:moveTo>
                      <a:lnTo>
                        <a:pt x="81798" y="0"/>
                      </a:lnTo>
                      <a:lnTo>
                        <a:pt x="163654" y="189620"/>
                      </a:lnTo>
                      <a:close/>
                    </a:path>
                  </a:pathLst>
                </a:custGeom>
                <a:solidFill>
                  <a:srgbClr val="EFEFF0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F72075B8-8665-4C21-9155-B0BE103DBC72}"/>
                    </a:ext>
                  </a:extLst>
                </p:cNvPr>
                <p:cNvSpPr/>
                <p:nvPr/>
              </p:nvSpPr>
              <p:spPr>
                <a:xfrm>
                  <a:off x="5936423" y="4152163"/>
                  <a:ext cx="186301" cy="186301"/>
                </a:xfrm>
                <a:custGeom>
                  <a:avLst/>
                  <a:gdLst>
                    <a:gd name="connsiteX0" fmla="*/ 108404 w 186301"/>
                    <a:gd name="connsiteY0" fmla="*/ 189620 h 186301"/>
                    <a:gd name="connsiteX1" fmla="*/ 190202 w 186301"/>
                    <a:gd name="connsiteY1" fmla="*/ 0 h 186301"/>
                    <a:gd name="connsiteX2" fmla="*/ 0 w 186301"/>
                    <a:gd name="connsiteY2" fmla="*/ 137921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86301">
                      <a:moveTo>
                        <a:pt x="108404" y="189620"/>
                      </a:moveTo>
                      <a:lnTo>
                        <a:pt x="190202" y="0"/>
                      </a:lnTo>
                      <a:lnTo>
                        <a:pt x="0" y="1379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76781098-09F3-41BF-A3D2-8A2D6FDF1198}"/>
                    </a:ext>
                  </a:extLst>
                </p:cNvPr>
                <p:cNvSpPr/>
                <p:nvPr/>
              </p:nvSpPr>
              <p:spPr>
                <a:xfrm>
                  <a:off x="5936423" y="4152163"/>
                  <a:ext cx="186301" cy="133904"/>
                </a:xfrm>
                <a:custGeom>
                  <a:avLst/>
                  <a:gdLst>
                    <a:gd name="connsiteX0" fmla="*/ 190202 w 186301"/>
                    <a:gd name="connsiteY0" fmla="*/ 0 h 133904"/>
                    <a:gd name="connsiteX1" fmla="*/ 0 w 186301"/>
                    <a:gd name="connsiteY1" fmla="*/ 56065 h 133904"/>
                    <a:gd name="connsiteX2" fmla="*/ 0 w 186301"/>
                    <a:gd name="connsiteY2" fmla="*/ 137921 h 13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33904">
                      <a:moveTo>
                        <a:pt x="190202" y="0"/>
                      </a:moveTo>
                      <a:lnTo>
                        <a:pt x="0" y="56065"/>
                      </a:lnTo>
                      <a:lnTo>
                        <a:pt x="0" y="137921"/>
                      </a:lnTo>
                      <a:close/>
                    </a:path>
                  </a:pathLst>
                </a:custGeom>
                <a:solidFill>
                  <a:srgbClr val="EFEFF0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0" name="자유형: 도형 7199">
                  <a:extLst>
                    <a:ext uri="{FF2B5EF4-FFF2-40B4-BE49-F238E27FC236}">
                      <a16:creationId xmlns:a16="http://schemas.microsoft.com/office/drawing/2014/main" id="{9FCF44D9-8589-4763-88DA-51B3A2D41889}"/>
                    </a:ext>
                  </a:extLst>
                </p:cNvPr>
                <p:cNvSpPr/>
                <p:nvPr/>
              </p:nvSpPr>
              <p:spPr>
                <a:xfrm>
                  <a:off x="5936423" y="4152163"/>
                  <a:ext cx="186301" cy="52397"/>
                </a:xfrm>
                <a:custGeom>
                  <a:avLst/>
                  <a:gdLst>
                    <a:gd name="connsiteX0" fmla="*/ 190202 w 186301"/>
                    <a:gd name="connsiteY0" fmla="*/ 0 h 52397"/>
                    <a:gd name="connsiteX1" fmla="*/ 81856 w 186301"/>
                    <a:gd name="connsiteY1" fmla="*/ 19678 h 52397"/>
                    <a:gd name="connsiteX2" fmla="*/ 0 w 186301"/>
                    <a:gd name="connsiteY2" fmla="*/ 56065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52397">
                      <a:moveTo>
                        <a:pt x="190202" y="0"/>
                      </a:moveTo>
                      <a:lnTo>
                        <a:pt x="81856" y="19678"/>
                      </a:lnTo>
                      <a:lnTo>
                        <a:pt x="0" y="56065"/>
                      </a:lnTo>
                      <a:close/>
                    </a:path>
                  </a:pathLst>
                </a:custGeom>
                <a:solidFill>
                  <a:srgbClr val="B3B5B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1" name="자유형: 도형 7200">
                  <a:extLst>
                    <a:ext uri="{FF2B5EF4-FFF2-40B4-BE49-F238E27FC236}">
                      <a16:creationId xmlns:a16="http://schemas.microsoft.com/office/drawing/2014/main" id="{BBA882BB-90CF-4A76-A884-04F6D1CB89EB}"/>
                    </a:ext>
                  </a:extLst>
                </p:cNvPr>
                <p:cNvSpPr/>
                <p:nvPr/>
              </p:nvSpPr>
              <p:spPr>
                <a:xfrm>
                  <a:off x="6126625" y="4152163"/>
                  <a:ext cx="186301" cy="186301"/>
                </a:xfrm>
                <a:custGeom>
                  <a:avLst/>
                  <a:gdLst>
                    <a:gd name="connsiteX0" fmla="*/ 190260 w 186301"/>
                    <a:gd name="connsiteY0" fmla="*/ 137921 h 186301"/>
                    <a:gd name="connsiteX1" fmla="*/ 0 w 186301"/>
                    <a:gd name="connsiteY1" fmla="*/ 0 h 186301"/>
                    <a:gd name="connsiteX2" fmla="*/ 81856 w 186301"/>
                    <a:gd name="connsiteY2" fmla="*/ 189620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86301">
                      <a:moveTo>
                        <a:pt x="190260" y="137921"/>
                      </a:moveTo>
                      <a:lnTo>
                        <a:pt x="0" y="0"/>
                      </a:lnTo>
                      <a:lnTo>
                        <a:pt x="81856" y="18962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2" name="자유형: 도형 7201">
                  <a:extLst>
                    <a:ext uri="{FF2B5EF4-FFF2-40B4-BE49-F238E27FC236}">
                      <a16:creationId xmlns:a16="http://schemas.microsoft.com/office/drawing/2014/main" id="{1A9C8E08-F981-4E7B-8980-0F03B971047E}"/>
                    </a:ext>
                  </a:extLst>
                </p:cNvPr>
                <p:cNvSpPr/>
                <p:nvPr/>
              </p:nvSpPr>
              <p:spPr>
                <a:xfrm>
                  <a:off x="6126625" y="4152163"/>
                  <a:ext cx="186301" cy="133904"/>
                </a:xfrm>
                <a:custGeom>
                  <a:avLst/>
                  <a:gdLst>
                    <a:gd name="connsiteX0" fmla="*/ 190260 w 186301"/>
                    <a:gd name="connsiteY0" fmla="*/ 137921 h 133904"/>
                    <a:gd name="connsiteX1" fmla="*/ 190260 w 186301"/>
                    <a:gd name="connsiteY1" fmla="*/ 56065 h 133904"/>
                    <a:gd name="connsiteX2" fmla="*/ 0 w 186301"/>
                    <a:gd name="connsiteY2" fmla="*/ 0 h 13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133904">
                      <a:moveTo>
                        <a:pt x="190260" y="137921"/>
                      </a:moveTo>
                      <a:lnTo>
                        <a:pt x="190260" y="560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D7D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3" name="자유형: 도형 7202">
                  <a:extLst>
                    <a:ext uri="{FF2B5EF4-FFF2-40B4-BE49-F238E27FC236}">
                      <a16:creationId xmlns:a16="http://schemas.microsoft.com/office/drawing/2014/main" id="{66B11C3B-5D03-4226-BD7E-61E4D31238DD}"/>
                    </a:ext>
                  </a:extLst>
                </p:cNvPr>
                <p:cNvSpPr/>
                <p:nvPr/>
              </p:nvSpPr>
              <p:spPr>
                <a:xfrm>
                  <a:off x="6126625" y="4152163"/>
                  <a:ext cx="186301" cy="52397"/>
                </a:xfrm>
                <a:custGeom>
                  <a:avLst/>
                  <a:gdLst>
                    <a:gd name="connsiteX0" fmla="*/ 190260 w 186301"/>
                    <a:gd name="connsiteY0" fmla="*/ 56065 h 52397"/>
                    <a:gd name="connsiteX1" fmla="*/ 0 w 186301"/>
                    <a:gd name="connsiteY1" fmla="*/ 0 h 52397"/>
                    <a:gd name="connsiteX2" fmla="*/ 108404 w 186301"/>
                    <a:gd name="connsiteY2" fmla="*/ 19678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301" h="52397">
                      <a:moveTo>
                        <a:pt x="190260" y="56065"/>
                      </a:moveTo>
                      <a:lnTo>
                        <a:pt x="0" y="0"/>
                      </a:lnTo>
                      <a:lnTo>
                        <a:pt x="108404" y="19678"/>
                      </a:lnTo>
                      <a:close/>
                    </a:path>
                  </a:pathLst>
                </a:custGeom>
                <a:solidFill>
                  <a:srgbClr val="B3B5B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204" name="자유형: 도형 7203">
                <a:extLst>
                  <a:ext uri="{FF2B5EF4-FFF2-40B4-BE49-F238E27FC236}">
                    <a16:creationId xmlns:a16="http://schemas.microsoft.com/office/drawing/2014/main" id="{306CFE1E-85BA-4795-BC6C-08DA529D48C5}"/>
                  </a:ext>
                </a:extLst>
              </p:cNvPr>
              <p:cNvSpPr/>
              <p:nvPr/>
            </p:nvSpPr>
            <p:spPr>
              <a:xfrm>
                <a:off x="5936423" y="4152163"/>
                <a:ext cx="378424" cy="186301"/>
              </a:xfrm>
              <a:custGeom>
                <a:avLst/>
                <a:gdLst>
                  <a:gd name="connsiteX0" fmla="*/ 298606 w 378424"/>
                  <a:gd name="connsiteY0" fmla="*/ 19678 h 186301"/>
                  <a:gd name="connsiteX1" fmla="*/ 190202 w 378424"/>
                  <a:gd name="connsiteY1" fmla="*/ 0 h 186301"/>
                  <a:gd name="connsiteX2" fmla="*/ 81856 w 378424"/>
                  <a:gd name="connsiteY2" fmla="*/ 19678 h 186301"/>
                  <a:gd name="connsiteX3" fmla="*/ 0 w 378424"/>
                  <a:gd name="connsiteY3" fmla="*/ 56065 h 186301"/>
                  <a:gd name="connsiteX4" fmla="*/ 0 w 378424"/>
                  <a:gd name="connsiteY4" fmla="*/ 137921 h 186301"/>
                  <a:gd name="connsiteX5" fmla="*/ 108404 w 378424"/>
                  <a:gd name="connsiteY5" fmla="*/ 189620 h 186301"/>
                  <a:gd name="connsiteX6" fmla="*/ 272058 w 378424"/>
                  <a:gd name="connsiteY6" fmla="*/ 189620 h 186301"/>
                  <a:gd name="connsiteX7" fmla="*/ 380462 w 378424"/>
                  <a:gd name="connsiteY7" fmla="*/ 137921 h 186301"/>
                  <a:gd name="connsiteX8" fmla="*/ 380462 w 378424"/>
                  <a:gd name="connsiteY8" fmla="*/ 56065 h 18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424" h="186301">
                    <a:moveTo>
                      <a:pt x="298606" y="19678"/>
                    </a:moveTo>
                    <a:lnTo>
                      <a:pt x="190202" y="0"/>
                    </a:lnTo>
                    <a:lnTo>
                      <a:pt x="81856" y="19678"/>
                    </a:lnTo>
                    <a:lnTo>
                      <a:pt x="0" y="56065"/>
                    </a:lnTo>
                    <a:lnTo>
                      <a:pt x="0" y="137921"/>
                    </a:lnTo>
                    <a:lnTo>
                      <a:pt x="108404" y="189620"/>
                    </a:lnTo>
                    <a:lnTo>
                      <a:pt x="272058" y="189620"/>
                    </a:lnTo>
                    <a:lnTo>
                      <a:pt x="380462" y="137921"/>
                    </a:lnTo>
                    <a:lnTo>
                      <a:pt x="380462" y="56065"/>
                    </a:lnTo>
                    <a:close/>
                  </a:path>
                </a:pathLst>
              </a:custGeom>
              <a:noFill/>
              <a:ln w="58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205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5059410" y="4160838"/>
              <a:ext cx="371962" cy="107938"/>
              <a:chOff x="5059410" y="4160838"/>
              <a:chExt cx="371962" cy="107938"/>
            </a:xfrm>
            <a:solidFill>
              <a:schemeClr val="accent1"/>
            </a:solidFill>
          </p:grpSpPr>
          <p:grpSp>
            <p:nvGrpSpPr>
              <p:cNvPr id="7206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059410" y="4160838"/>
                <a:ext cx="87329" cy="69863"/>
                <a:chOff x="5059410" y="4160838"/>
                <a:chExt cx="87329" cy="69863"/>
              </a:xfrm>
              <a:solidFill>
                <a:schemeClr val="accent1"/>
              </a:solidFill>
            </p:grpSpPr>
            <p:sp>
              <p:nvSpPr>
                <p:cNvPr id="7207" name="자유형: 도형 7206">
                  <a:extLst>
                    <a:ext uri="{FF2B5EF4-FFF2-40B4-BE49-F238E27FC236}">
                      <a16:creationId xmlns:a16="http://schemas.microsoft.com/office/drawing/2014/main" id="{4A44A0D3-986A-48AB-8D63-BABA698B0CE4}"/>
                    </a:ext>
                  </a:extLst>
                </p:cNvPr>
                <p:cNvSpPr/>
                <p:nvPr/>
              </p:nvSpPr>
              <p:spPr>
                <a:xfrm>
                  <a:off x="5104297" y="4182728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C7EAFB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8" name="자유형: 도형 7207">
                  <a:extLst>
                    <a:ext uri="{FF2B5EF4-FFF2-40B4-BE49-F238E27FC236}">
                      <a16:creationId xmlns:a16="http://schemas.microsoft.com/office/drawing/2014/main" id="{1B52126F-3674-4C6C-9122-37E6AA29DE8B}"/>
                    </a:ext>
                  </a:extLst>
                </p:cNvPr>
                <p:cNvSpPr/>
                <p:nvPr/>
              </p:nvSpPr>
              <p:spPr>
                <a:xfrm>
                  <a:off x="5059410" y="4182728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D8F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09" name="자유형: 도형 7208">
                  <a:extLst>
                    <a:ext uri="{FF2B5EF4-FFF2-40B4-BE49-F238E27FC236}">
                      <a16:creationId xmlns:a16="http://schemas.microsoft.com/office/drawing/2014/main" id="{88B9B2C3-5EA3-4F3F-9FF2-8D704CC2C728}"/>
                    </a:ext>
                  </a:extLst>
                </p:cNvPr>
                <p:cNvSpPr/>
                <p:nvPr/>
              </p:nvSpPr>
              <p:spPr>
                <a:xfrm>
                  <a:off x="5059410" y="4160838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0" name="자유형: 도형 7209">
                  <a:extLst>
                    <a:ext uri="{FF2B5EF4-FFF2-40B4-BE49-F238E27FC236}">
                      <a16:creationId xmlns:a16="http://schemas.microsoft.com/office/drawing/2014/main" id="{F5612600-A7FD-4976-B9CB-0D2DFEB2B59B}"/>
                    </a:ext>
                  </a:extLst>
                </p:cNvPr>
                <p:cNvSpPr/>
                <p:nvPr/>
              </p:nvSpPr>
              <p:spPr>
                <a:xfrm>
                  <a:off x="5059410" y="4160838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11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201756" y="4198913"/>
                <a:ext cx="87329" cy="69863"/>
                <a:chOff x="5201756" y="4198913"/>
                <a:chExt cx="87329" cy="69863"/>
              </a:xfrm>
              <a:solidFill>
                <a:schemeClr val="accent1"/>
              </a:solidFill>
            </p:grpSpPr>
            <p:sp>
              <p:nvSpPr>
                <p:cNvPr id="7212" name="자유형: 도형 7211">
                  <a:extLst>
                    <a:ext uri="{FF2B5EF4-FFF2-40B4-BE49-F238E27FC236}">
                      <a16:creationId xmlns:a16="http://schemas.microsoft.com/office/drawing/2014/main" id="{90B03D2F-3B75-466C-9C45-C9D42C57B449}"/>
                    </a:ext>
                  </a:extLst>
                </p:cNvPr>
                <p:cNvSpPr/>
                <p:nvPr/>
              </p:nvSpPr>
              <p:spPr>
                <a:xfrm>
                  <a:off x="5246642" y="4220804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29 w 40753"/>
                    <a:gd name="connsiteY2" fmla="*/ 31089 h 52397"/>
                    <a:gd name="connsiteX3" fmla="*/ 44829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29" y="31089"/>
                      </a:lnTo>
                      <a:lnTo>
                        <a:pt x="44829" y="0"/>
                      </a:lnTo>
                      <a:close/>
                    </a:path>
                  </a:pathLst>
                </a:custGeom>
                <a:solidFill>
                  <a:srgbClr val="C7EAFB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3" name="자유형: 도형 7212">
                  <a:extLst>
                    <a:ext uri="{FF2B5EF4-FFF2-40B4-BE49-F238E27FC236}">
                      <a16:creationId xmlns:a16="http://schemas.microsoft.com/office/drawing/2014/main" id="{DD794536-2DD7-469B-9126-7E4E0CC98675}"/>
                    </a:ext>
                  </a:extLst>
                </p:cNvPr>
                <p:cNvSpPr/>
                <p:nvPr/>
              </p:nvSpPr>
              <p:spPr>
                <a:xfrm>
                  <a:off x="5201756" y="4220804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D8F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4" name="자유형: 도형 7213">
                  <a:extLst>
                    <a:ext uri="{FF2B5EF4-FFF2-40B4-BE49-F238E27FC236}">
                      <a16:creationId xmlns:a16="http://schemas.microsoft.com/office/drawing/2014/main" id="{3A2A4C62-9486-471B-8535-7CD21CC338BA}"/>
                    </a:ext>
                  </a:extLst>
                </p:cNvPr>
                <p:cNvSpPr/>
                <p:nvPr/>
              </p:nvSpPr>
              <p:spPr>
                <a:xfrm>
                  <a:off x="5201756" y="4198913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4 w 87328"/>
                    <a:gd name="connsiteY2" fmla="*/ 10945 h 40753"/>
                    <a:gd name="connsiteX3" fmla="*/ 0 w 87328"/>
                    <a:gd name="connsiteY3" fmla="*/ 21890 h 40753"/>
                    <a:gd name="connsiteX4" fmla="*/ 22414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16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4" y="10945"/>
                      </a:lnTo>
                      <a:lnTo>
                        <a:pt x="0" y="21890"/>
                      </a:lnTo>
                      <a:lnTo>
                        <a:pt x="22414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16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5" name="자유형: 도형 7214">
                  <a:extLst>
                    <a:ext uri="{FF2B5EF4-FFF2-40B4-BE49-F238E27FC236}">
                      <a16:creationId xmlns:a16="http://schemas.microsoft.com/office/drawing/2014/main" id="{BBA27130-F220-44F2-85DC-1E14D989DB6C}"/>
                    </a:ext>
                  </a:extLst>
                </p:cNvPr>
                <p:cNvSpPr/>
                <p:nvPr/>
              </p:nvSpPr>
              <p:spPr>
                <a:xfrm>
                  <a:off x="5201756" y="4198913"/>
                  <a:ext cx="87329" cy="69863"/>
                </a:xfrm>
                <a:custGeom>
                  <a:avLst/>
                  <a:gdLst>
                    <a:gd name="connsiteX0" fmla="*/ 89716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16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16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16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16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344043" y="4160838"/>
                <a:ext cx="87329" cy="69863"/>
                <a:chOff x="5344043" y="4160838"/>
                <a:chExt cx="87329" cy="69863"/>
              </a:xfrm>
              <a:solidFill>
                <a:schemeClr val="accent1"/>
              </a:solidFill>
            </p:grpSpPr>
            <p:sp>
              <p:nvSpPr>
                <p:cNvPr id="7217" name="자유형: 도형 7216">
                  <a:extLst>
                    <a:ext uri="{FF2B5EF4-FFF2-40B4-BE49-F238E27FC236}">
                      <a16:creationId xmlns:a16="http://schemas.microsoft.com/office/drawing/2014/main" id="{0292B75E-5CF5-43DE-9104-7C5C9EEAE71B}"/>
                    </a:ext>
                  </a:extLst>
                </p:cNvPr>
                <p:cNvSpPr/>
                <p:nvPr/>
              </p:nvSpPr>
              <p:spPr>
                <a:xfrm>
                  <a:off x="5388930" y="4182728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C7EAFB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8" name="자유형: 도형 7217">
                  <a:extLst>
                    <a:ext uri="{FF2B5EF4-FFF2-40B4-BE49-F238E27FC236}">
                      <a16:creationId xmlns:a16="http://schemas.microsoft.com/office/drawing/2014/main" id="{93E98E30-3FEF-4B05-AC2B-225CF5B4E36F}"/>
                    </a:ext>
                  </a:extLst>
                </p:cNvPr>
                <p:cNvSpPr/>
                <p:nvPr/>
              </p:nvSpPr>
              <p:spPr>
                <a:xfrm>
                  <a:off x="5344043" y="4182728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D8F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19" name="자유형: 도형 7218">
                  <a:extLst>
                    <a:ext uri="{FF2B5EF4-FFF2-40B4-BE49-F238E27FC236}">
                      <a16:creationId xmlns:a16="http://schemas.microsoft.com/office/drawing/2014/main" id="{2B190531-BCD6-4298-A6BB-8796C261B8D6}"/>
                    </a:ext>
                  </a:extLst>
                </p:cNvPr>
                <p:cNvSpPr/>
                <p:nvPr/>
              </p:nvSpPr>
              <p:spPr>
                <a:xfrm>
                  <a:off x="5344043" y="4160838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4 w 87328"/>
                    <a:gd name="connsiteY2" fmla="*/ 10945 h 40753"/>
                    <a:gd name="connsiteX3" fmla="*/ 0 w 87328"/>
                    <a:gd name="connsiteY3" fmla="*/ 21890 h 40753"/>
                    <a:gd name="connsiteX4" fmla="*/ 22414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4" y="10945"/>
                      </a:lnTo>
                      <a:lnTo>
                        <a:pt x="0" y="21890"/>
                      </a:lnTo>
                      <a:lnTo>
                        <a:pt x="22414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20" name="자유형: 도형 7219">
                  <a:extLst>
                    <a:ext uri="{FF2B5EF4-FFF2-40B4-BE49-F238E27FC236}">
                      <a16:creationId xmlns:a16="http://schemas.microsoft.com/office/drawing/2014/main" id="{DA51681F-4CB0-495E-8B7C-FB64E17EAA9B}"/>
                    </a:ext>
                  </a:extLst>
                </p:cNvPr>
                <p:cNvSpPr/>
                <p:nvPr/>
              </p:nvSpPr>
              <p:spPr>
                <a:xfrm>
                  <a:off x="5344043" y="4160838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221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4675280" y="3971742"/>
              <a:ext cx="371904" cy="107939"/>
              <a:chOff x="4675280" y="3971742"/>
              <a:chExt cx="371904" cy="107939"/>
            </a:xfrm>
            <a:solidFill>
              <a:schemeClr val="accent1"/>
            </a:solidFill>
          </p:grpSpPr>
          <p:grpSp>
            <p:nvGrpSpPr>
              <p:cNvPr id="7222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675280" y="3971742"/>
                <a:ext cx="87329" cy="69863"/>
                <a:chOff x="4675280" y="3971742"/>
                <a:chExt cx="87329" cy="69863"/>
              </a:xfrm>
              <a:solidFill>
                <a:schemeClr val="accent1"/>
              </a:solidFill>
            </p:grpSpPr>
            <p:sp>
              <p:nvSpPr>
                <p:cNvPr id="7223" name="자유형: 도형 7222">
                  <a:extLst>
                    <a:ext uri="{FF2B5EF4-FFF2-40B4-BE49-F238E27FC236}">
                      <a16:creationId xmlns:a16="http://schemas.microsoft.com/office/drawing/2014/main" id="{D03B4854-6539-4627-B6F7-0FF04562E9F5}"/>
                    </a:ext>
                  </a:extLst>
                </p:cNvPr>
                <p:cNvSpPr/>
                <p:nvPr/>
              </p:nvSpPr>
              <p:spPr>
                <a:xfrm>
                  <a:off x="4720167" y="3993633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24" name="자유형: 도형 7223">
                  <a:extLst>
                    <a:ext uri="{FF2B5EF4-FFF2-40B4-BE49-F238E27FC236}">
                      <a16:creationId xmlns:a16="http://schemas.microsoft.com/office/drawing/2014/main" id="{CA428A9E-8075-4886-8DC6-84EE5B31A9C7}"/>
                    </a:ext>
                  </a:extLst>
                </p:cNvPr>
                <p:cNvSpPr/>
                <p:nvPr/>
              </p:nvSpPr>
              <p:spPr>
                <a:xfrm>
                  <a:off x="4675280" y="3993633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25" name="자유형: 도형 7224">
                  <a:extLst>
                    <a:ext uri="{FF2B5EF4-FFF2-40B4-BE49-F238E27FC236}">
                      <a16:creationId xmlns:a16="http://schemas.microsoft.com/office/drawing/2014/main" id="{CB1E03FC-3A50-4005-9C00-E8BFE4074D7D}"/>
                    </a:ext>
                  </a:extLst>
                </p:cNvPr>
                <p:cNvSpPr/>
                <p:nvPr/>
              </p:nvSpPr>
              <p:spPr>
                <a:xfrm>
                  <a:off x="4675280" y="3971742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4 w 87328"/>
                    <a:gd name="connsiteY2" fmla="*/ 10945 h 40753"/>
                    <a:gd name="connsiteX3" fmla="*/ 0 w 87328"/>
                    <a:gd name="connsiteY3" fmla="*/ 21890 h 40753"/>
                    <a:gd name="connsiteX4" fmla="*/ 22414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4" y="10945"/>
                      </a:lnTo>
                      <a:lnTo>
                        <a:pt x="0" y="21890"/>
                      </a:lnTo>
                      <a:lnTo>
                        <a:pt x="22414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26" name="자유형: 도형 7225">
                  <a:extLst>
                    <a:ext uri="{FF2B5EF4-FFF2-40B4-BE49-F238E27FC236}">
                      <a16:creationId xmlns:a16="http://schemas.microsoft.com/office/drawing/2014/main" id="{452A8FA1-E1C2-4D89-A7D0-70ACCF20408E}"/>
                    </a:ext>
                  </a:extLst>
                </p:cNvPr>
                <p:cNvSpPr/>
                <p:nvPr/>
              </p:nvSpPr>
              <p:spPr>
                <a:xfrm>
                  <a:off x="4675280" y="3971742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27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817567" y="4009818"/>
                <a:ext cx="87329" cy="69863"/>
                <a:chOff x="4817567" y="4009818"/>
                <a:chExt cx="87329" cy="69863"/>
              </a:xfrm>
              <a:solidFill>
                <a:schemeClr val="accent1"/>
              </a:solidFill>
            </p:grpSpPr>
            <p:sp>
              <p:nvSpPr>
                <p:cNvPr id="7228" name="자유형: 도형 7227">
                  <a:extLst>
                    <a:ext uri="{FF2B5EF4-FFF2-40B4-BE49-F238E27FC236}">
                      <a16:creationId xmlns:a16="http://schemas.microsoft.com/office/drawing/2014/main" id="{3F749BFB-940B-4350-AD72-596A95AAD230}"/>
                    </a:ext>
                  </a:extLst>
                </p:cNvPr>
                <p:cNvSpPr/>
                <p:nvPr/>
              </p:nvSpPr>
              <p:spPr>
                <a:xfrm>
                  <a:off x="4862455" y="4031708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29" name="자유형: 도형 7228">
                  <a:extLst>
                    <a:ext uri="{FF2B5EF4-FFF2-40B4-BE49-F238E27FC236}">
                      <a16:creationId xmlns:a16="http://schemas.microsoft.com/office/drawing/2014/main" id="{B8F9CC76-25CD-40C2-8AE7-F452DC203E8D}"/>
                    </a:ext>
                  </a:extLst>
                </p:cNvPr>
                <p:cNvSpPr/>
                <p:nvPr/>
              </p:nvSpPr>
              <p:spPr>
                <a:xfrm>
                  <a:off x="4817567" y="4031708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30" name="자유형: 도형 7229">
                  <a:extLst>
                    <a:ext uri="{FF2B5EF4-FFF2-40B4-BE49-F238E27FC236}">
                      <a16:creationId xmlns:a16="http://schemas.microsoft.com/office/drawing/2014/main" id="{70C76A2F-DFA2-4286-BA82-E7E055B8D59A}"/>
                    </a:ext>
                  </a:extLst>
                </p:cNvPr>
                <p:cNvSpPr/>
                <p:nvPr/>
              </p:nvSpPr>
              <p:spPr>
                <a:xfrm>
                  <a:off x="4817567" y="4009818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4 w 87328"/>
                    <a:gd name="connsiteY2" fmla="*/ 10945 h 40753"/>
                    <a:gd name="connsiteX3" fmla="*/ 0 w 87328"/>
                    <a:gd name="connsiteY3" fmla="*/ 21890 h 40753"/>
                    <a:gd name="connsiteX4" fmla="*/ 22414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4" y="10945"/>
                      </a:lnTo>
                      <a:lnTo>
                        <a:pt x="0" y="21890"/>
                      </a:lnTo>
                      <a:lnTo>
                        <a:pt x="22414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31" name="자유형: 도형 7230">
                  <a:extLst>
                    <a:ext uri="{FF2B5EF4-FFF2-40B4-BE49-F238E27FC236}">
                      <a16:creationId xmlns:a16="http://schemas.microsoft.com/office/drawing/2014/main" id="{0A1620E5-C845-4A30-B616-299B3DFB1996}"/>
                    </a:ext>
                  </a:extLst>
                </p:cNvPr>
                <p:cNvSpPr/>
                <p:nvPr/>
              </p:nvSpPr>
              <p:spPr>
                <a:xfrm>
                  <a:off x="4817567" y="4009818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32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959855" y="3971742"/>
                <a:ext cx="87329" cy="69863"/>
                <a:chOff x="4959855" y="3971742"/>
                <a:chExt cx="87329" cy="69863"/>
              </a:xfrm>
              <a:solidFill>
                <a:schemeClr val="accent1"/>
              </a:solidFill>
            </p:grpSpPr>
            <p:sp>
              <p:nvSpPr>
                <p:cNvPr id="7233" name="자유형: 도형 7232">
                  <a:extLst>
                    <a:ext uri="{FF2B5EF4-FFF2-40B4-BE49-F238E27FC236}">
                      <a16:creationId xmlns:a16="http://schemas.microsoft.com/office/drawing/2014/main" id="{34D80245-5F38-408C-AD8E-7ED0E67C4620}"/>
                    </a:ext>
                  </a:extLst>
                </p:cNvPr>
                <p:cNvSpPr/>
                <p:nvPr/>
              </p:nvSpPr>
              <p:spPr>
                <a:xfrm>
                  <a:off x="5004742" y="3993633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34" name="자유형: 도형 7233">
                  <a:extLst>
                    <a:ext uri="{FF2B5EF4-FFF2-40B4-BE49-F238E27FC236}">
                      <a16:creationId xmlns:a16="http://schemas.microsoft.com/office/drawing/2014/main" id="{19491962-02F6-464B-9EDF-5ACCE1EEEE43}"/>
                    </a:ext>
                  </a:extLst>
                </p:cNvPr>
                <p:cNvSpPr/>
                <p:nvPr/>
              </p:nvSpPr>
              <p:spPr>
                <a:xfrm>
                  <a:off x="4959855" y="3993633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35" name="자유형: 도형 7234">
                  <a:extLst>
                    <a:ext uri="{FF2B5EF4-FFF2-40B4-BE49-F238E27FC236}">
                      <a16:creationId xmlns:a16="http://schemas.microsoft.com/office/drawing/2014/main" id="{2ECE7B93-7A5A-4F76-8D8E-123A9B7D4DD5}"/>
                    </a:ext>
                  </a:extLst>
                </p:cNvPr>
                <p:cNvSpPr/>
                <p:nvPr/>
              </p:nvSpPr>
              <p:spPr>
                <a:xfrm>
                  <a:off x="4959855" y="3971742"/>
                  <a:ext cx="87329" cy="40753"/>
                </a:xfrm>
                <a:custGeom>
                  <a:avLst/>
                  <a:gdLst>
                    <a:gd name="connsiteX0" fmla="*/ 67301 w 87328"/>
                    <a:gd name="connsiteY0" fmla="*/ 10945 h 40753"/>
                    <a:gd name="connsiteX1" fmla="*/ 44887 w 87328"/>
                    <a:gd name="connsiteY1" fmla="*/ 0 h 40753"/>
                    <a:gd name="connsiteX2" fmla="*/ 22414 w 87328"/>
                    <a:gd name="connsiteY2" fmla="*/ 10945 h 40753"/>
                    <a:gd name="connsiteX3" fmla="*/ 0 w 87328"/>
                    <a:gd name="connsiteY3" fmla="*/ 21890 h 40753"/>
                    <a:gd name="connsiteX4" fmla="*/ 22414 w 87328"/>
                    <a:gd name="connsiteY4" fmla="*/ 32836 h 40753"/>
                    <a:gd name="connsiteX5" fmla="*/ 44887 w 87328"/>
                    <a:gd name="connsiteY5" fmla="*/ 43781 h 40753"/>
                    <a:gd name="connsiteX6" fmla="*/ 67301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01" y="10945"/>
                      </a:moveTo>
                      <a:lnTo>
                        <a:pt x="44887" y="0"/>
                      </a:lnTo>
                      <a:lnTo>
                        <a:pt x="22414" y="10945"/>
                      </a:lnTo>
                      <a:lnTo>
                        <a:pt x="0" y="21890"/>
                      </a:lnTo>
                      <a:lnTo>
                        <a:pt x="22414" y="32836"/>
                      </a:lnTo>
                      <a:lnTo>
                        <a:pt x="44887" y="43781"/>
                      </a:lnTo>
                      <a:lnTo>
                        <a:pt x="67301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36" name="자유형: 도형 7235">
                  <a:extLst>
                    <a:ext uri="{FF2B5EF4-FFF2-40B4-BE49-F238E27FC236}">
                      <a16:creationId xmlns:a16="http://schemas.microsoft.com/office/drawing/2014/main" id="{642886D7-9ED3-40A1-9C3C-4C1CF45E04B9}"/>
                    </a:ext>
                  </a:extLst>
                </p:cNvPr>
                <p:cNvSpPr/>
                <p:nvPr/>
              </p:nvSpPr>
              <p:spPr>
                <a:xfrm>
                  <a:off x="4959855" y="3971742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237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4326023" y="3798540"/>
              <a:ext cx="371905" cy="107939"/>
              <a:chOff x="4326023" y="3798540"/>
              <a:chExt cx="371905" cy="107939"/>
            </a:xfrm>
            <a:solidFill>
              <a:schemeClr val="accent1"/>
            </a:solidFill>
          </p:grpSpPr>
          <p:grpSp>
            <p:nvGrpSpPr>
              <p:cNvPr id="7238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326023" y="3798540"/>
                <a:ext cx="87329" cy="69863"/>
                <a:chOff x="4326023" y="3798540"/>
                <a:chExt cx="87329" cy="69863"/>
              </a:xfrm>
              <a:solidFill>
                <a:schemeClr val="accent1"/>
              </a:solidFill>
            </p:grpSpPr>
            <p:sp>
              <p:nvSpPr>
                <p:cNvPr id="7239" name="자유형: 도형 7238">
                  <a:extLst>
                    <a:ext uri="{FF2B5EF4-FFF2-40B4-BE49-F238E27FC236}">
                      <a16:creationId xmlns:a16="http://schemas.microsoft.com/office/drawing/2014/main" id="{0AEA88C2-CB13-45F3-91AF-1A2A3BBAA5A9}"/>
                    </a:ext>
                  </a:extLst>
                </p:cNvPr>
                <p:cNvSpPr/>
                <p:nvPr/>
              </p:nvSpPr>
              <p:spPr>
                <a:xfrm>
                  <a:off x="4370911" y="3820431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0" name="자유형: 도형 7239">
                  <a:extLst>
                    <a:ext uri="{FF2B5EF4-FFF2-40B4-BE49-F238E27FC236}">
                      <a16:creationId xmlns:a16="http://schemas.microsoft.com/office/drawing/2014/main" id="{9BB41A3A-33BB-4BA7-A6E1-0B789D105E89}"/>
                    </a:ext>
                  </a:extLst>
                </p:cNvPr>
                <p:cNvSpPr/>
                <p:nvPr/>
              </p:nvSpPr>
              <p:spPr>
                <a:xfrm>
                  <a:off x="4326023" y="3820431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1" name="자유형: 도형 7240">
                  <a:extLst>
                    <a:ext uri="{FF2B5EF4-FFF2-40B4-BE49-F238E27FC236}">
                      <a16:creationId xmlns:a16="http://schemas.microsoft.com/office/drawing/2014/main" id="{27593F49-C058-46F6-8285-486843B0D9FE}"/>
                    </a:ext>
                  </a:extLst>
                </p:cNvPr>
                <p:cNvSpPr/>
                <p:nvPr/>
              </p:nvSpPr>
              <p:spPr>
                <a:xfrm>
                  <a:off x="4326023" y="3798540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2" name="자유형: 도형 7241">
                  <a:extLst>
                    <a:ext uri="{FF2B5EF4-FFF2-40B4-BE49-F238E27FC236}">
                      <a16:creationId xmlns:a16="http://schemas.microsoft.com/office/drawing/2014/main" id="{C45C649F-0106-4C29-B60E-ADC5B0DE8102}"/>
                    </a:ext>
                  </a:extLst>
                </p:cNvPr>
                <p:cNvSpPr/>
                <p:nvPr/>
              </p:nvSpPr>
              <p:spPr>
                <a:xfrm>
                  <a:off x="4326023" y="3798540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43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468311" y="3836616"/>
                <a:ext cx="87329" cy="69863"/>
                <a:chOff x="4468311" y="3836616"/>
                <a:chExt cx="87329" cy="69863"/>
              </a:xfrm>
              <a:solidFill>
                <a:schemeClr val="accent1"/>
              </a:solidFill>
            </p:grpSpPr>
            <p:sp>
              <p:nvSpPr>
                <p:cNvPr id="7244" name="자유형: 도형 7243">
                  <a:extLst>
                    <a:ext uri="{FF2B5EF4-FFF2-40B4-BE49-F238E27FC236}">
                      <a16:creationId xmlns:a16="http://schemas.microsoft.com/office/drawing/2014/main" id="{4B97EA6B-0F92-40CD-95F8-10F76243A028}"/>
                    </a:ext>
                  </a:extLst>
                </p:cNvPr>
                <p:cNvSpPr/>
                <p:nvPr/>
              </p:nvSpPr>
              <p:spPr>
                <a:xfrm>
                  <a:off x="4513198" y="3858506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5" name="자유형: 도형 7244">
                  <a:extLst>
                    <a:ext uri="{FF2B5EF4-FFF2-40B4-BE49-F238E27FC236}">
                      <a16:creationId xmlns:a16="http://schemas.microsoft.com/office/drawing/2014/main" id="{F9F0E26C-2E03-44EB-AEB1-939A634A5F0F}"/>
                    </a:ext>
                  </a:extLst>
                </p:cNvPr>
                <p:cNvSpPr/>
                <p:nvPr/>
              </p:nvSpPr>
              <p:spPr>
                <a:xfrm>
                  <a:off x="4468311" y="3858506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6" name="자유형: 도형 7245">
                  <a:extLst>
                    <a:ext uri="{FF2B5EF4-FFF2-40B4-BE49-F238E27FC236}">
                      <a16:creationId xmlns:a16="http://schemas.microsoft.com/office/drawing/2014/main" id="{2F109E95-4A41-4F6D-9972-0E18FC4C9B0D}"/>
                    </a:ext>
                  </a:extLst>
                </p:cNvPr>
                <p:cNvSpPr/>
                <p:nvPr/>
              </p:nvSpPr>
              <p:spPr>
                <a:xfrm>
                  <a:off x="4468311" y="3836616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47" name="자유형: 도형 7246">
                  <a:extLst>
                    <a:ext uri="{FF2B5EF4-FFF2-40B4-BE49-F238E27FC236}">
                      <a16:creationId xmlns:a16="http://schemas.microsoft.com/office/drawing/2014/main" id="{187E1FA6-9AFE-450C-9424-643FBB7F2F4F}"/>
                    </a:ext>
                  </a:extLst>
                </p:cNvPr>
                <p:cNvSpPr/>
                <p:nvPr/>
              </p:nvSpPr>
              <p:spPr>
                <a:xfrm>
                  <a:off x="4468311" y="3836616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48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610599" y="3798540"/>
                <a:ext cx="87329" cy="69863"/>
                <a:chOff x="4610599" y="3798540"/>
                <a:chExt cx="87329" cy="69863"/>
              </a:xfrm>
              <a:solidFill>
                <a:schemeClr val="accent1"/>
              </a:solidFill>
            </p:grpSpPr>
            <p:sp>
              <p:nvSpPr>
                <p:cNvPr id="7249" name="자유형: 도형 7248">
                  <a:extLst>
                    <a:ext uri="{FF2B5EF4-FFF2-40B4-BE49-F238E27FC236}">
                      <a16:creationId xmlns:a16="http://schemas.microsoft.com/office/drawing/2014/main" id="{9D8E22F0-8057-453B-AD19-94CE796B1179}"/>
                    </a:ext>
                  </a:extLst>
                </p:cNvPr>
                <p:cNvSpPr/>
                <p:nvPr/>
              </p:nvSpPr>
              <p:spPr>
                <a:xfrm>
                  <a:off x="4655485" y="3820431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0" name="자유형: 도형 7249">
                  <a:extLst>
                    <a:ext uri="{FF2B5EF4-FFF2-40B4-BE49-F238E27FC236}">
                      <a16:creationId xmlns:a16="http://schemas.microsoft.com/office/drawing/2014/main" id="{94042731-87A9-418B-8990-6445E489E454}"/>
                    </a:ext>
                  </a:extLst>
                </p:cNvPr>
                <p:cNvSpPr/>
                <p:nvPr/>
              </p:nvSpPr>
              <p:spPr>
                <a:xfrm>
                  <a:off x="4610599" y="3820431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1" name="자유형: 도형 7250">
                  <a:extLst>
                    <a:ext uri="{FF2B5EF4-FFF2-40B4-BE49-F238E27FC236}">
                      <a16:creationId xmlns:a16="http://schemas.microsoft.com/office/drawing/2014/main" id="{EC60772E-0C76-4F4C-B35F-5297370E6057}"/>
                    </a:ext>
                  </a:extLst>
                </p:cNvPr>
                <p:cNvSpPr/>
                <p:nvPr/>
              </p:nvSpPr>
              <p:spPr>
                <a:xfrm>
                  <a:off x="4610599" y="3798540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3 w 87328"/>
                    <a:gd name="connsiteY2" fmla="*/ 10945 h 40753"/>
                    <a:gd name="connsiteX3" fmla="*/ 0 w 87328"/>
                    <a:gd name="connsiteY3" fmla="*/ 21890 h 40753"/>
                    <a:gd name="connsiteX4" fmla="*/ 22473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3" y="10945"/>
                      </a:lnTo>
                      <a:lnTo>
                        <a:pt x="0" y="21890"/>
                      </a:lnTo>
                      <a:lnTo>
                        <a:pt x="22473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2" name="자유형: 도형 7251">
                  <a:extLst>
                    <a:ext uri="{FF2B5EF4-FFF2-40B4-BE49-F238E27FC236}">
                      <a16:creationId xmlns:a16="http://schemas.microsoft.com/office/drawing/2014/main" id="{E521C390-ABCE-486C-9A8D-8EF4E2A59F19}"/>
                    </a:ext>
                  </a:extLst>
                </p:cNvPr>
                <p:cNvSpPr/>
                <p:nvPr/>
              </p:nvSpPr>
              <p:spPr>
                <a:xfrm>
                  <a:off x="4610599" y="3798540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253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3958603" y="3622544"/>
              <a:ext cx="371904" cy="107938"/>
              <a:chOff x="3958603" y="3622544"/>
              <a:chExt cx="371904" cy="107938"/>
            </a:xfrm>
            <a:solidFill>
              <a:schemeClr val="accent1"/>
            </a:solidFill>
          </p:grpSpPr>
          <p:grpSp>
            <p:nvGrpSpPr>
              <p:cNvPr id="7254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3958603" y="3622544"/>
                <a:ext cx="87329" cy="69863"/>
                <a:chOff x="3958603" y="3622544"/>
                <a:chExt cx="87329" cy="69863"/>
              </a:xfrm>
              <a:solidFill>
                <a:schemeClr val="accent1"/>
              </a:solidFill>
            </p:grpSpPr>
            <p:sp>
              <p:nvSpPr>
                <p:cNvPr id="7255" name="자유형: 도형 7254">
                  <a:extLst>
                    <a:ext uri="{FF2B5EF4-FFF2-40B4-BE49-F238E27FC236}">
                      <a16:creationId xmlns:a16="http://schemas.microsoft.com/office/drawing/2014/main" id="{B585EE0D-B86D-40E8-9878-C2C3D97C3C9A}"/>
                    </a:ext>
                  </a:extLst>
                </p:cNvPr>
                <p:cNvSpPr/>
                <p:nvPr/>
              </p:nvSpPr>
              <p:spPr>
                <a:xfrm>
                  <a:off x="4003490" y="3644434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6" name="자유형: 도형 7255">
                  <a:extLst>
                    <a:ext uri="{FF2B5EF4-FFF2-40B4-BE49-F238E27FC236}">
                      <a16:creationId xmlns:a16="http://schemas.microsoft.com/office/drawing/2014/main" id="{12E8EF92-36A0-4D32-AF2E-ED12DE83325D}"/>
                    </a:ext>
                  </a:extLst>
                </p:cNvPr>
                <p:cNvSpPr/>
                <p:nvPr/>
              </p:nvSpPr>
              <p:spPr>
                <a:xfrm>
                  <a:off x="3958603" y="3644434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7" name="자유형: 도형 7256">
                  <a:extLst>
                    <a:ext uri="{FF2B5EF4-FFF2-40B4-BE49-F238E27FC236}">
                      <a16:creationId xmlns:a16="http://schemas.microsoft.com/office/drawing/2014/main" id="{452FF3DD-DFBC-442F-A1D6-088C4A02637F}"/>
                    </a:ext>
                  </a:extLst>
                </p:cNvPr>
                <p:cNvSpPr/>
                <p:nvPr/>
              </p:nvSpPr>
              <p:spPr>
                <a:xfrm>
                  <a:off x="3958603" y="3622544"/>
                  <a:ext cx="87329" cy="40753"/>
                </a:xfrm>
                <a:custGeom>
                  <a:avLst/>
                  <a:gdLst>
                    <a:gd name="connsiteX0" fmla="*/ 67360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60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60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60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58" name="자유형: 도형 7257">
                  <a:extLst>
                    <a:ext uri="{FF2B5EF4-FFF2-40B4-BE49-F238E27FC236}">
                      <a16:creationId xmlns:a16="http://schemas.microsoft.com/office/drawing/2014/main" id="{2BDF72FF-F44E-43B5-9F84-3D4FAFFC1DFC}"/>
                    </a:ext>
                  </a:extLst>
                </p:cNvPr>
                <p:cNvSpPr/>
                <p:nvPr/>
              </p:nvSpPr>
              <p:spPr>
                <a:xfrm>
                  <a:off x="3958603" y="3622544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59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100890" y="3660619"/>
                <a:ext cx="87329" cy="69863"/>
                <a:chOff x="4100890" y="3660619"/>
                <a:chExt cx="87329" cy="69863"/>
              </a:xfrm>
              <a:solidFill>
                <a:schemeClr val="accent1"/>
              </a:solidFill>
            </p:grpSpPr>
            <p:sp>
              <p:nvSpPr>
                <p:cNvPr id="7260" name="자유형: 도형 7259">
                  <a:extLst>
                    <a:ext uri="{FF2B5EF4-FFF2-40B4-BE49-F238E27FC236}">
                      <a16:creationId xmlns:a16="http://schemas.microsoft.com/office/drawing/2014/main" id="{A30AAA08-CA85-4F8F-A128-067AA7AD3FE5}"/>
                    </a:ext>
                  </a:extLst>
                </p:cNvPr>
                <p:cNvSpPr/>
                <p:nvPr/>
              </p:nvSpPr>
              <p:spPr>
                <a:xfrm>
                  <a:off x="4145777" y="3682510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1" name="자유형: 도형 7260">
                  <a:extLst>
                    <a:ext uri="{FF2B5EF4-FFF2-40B4-BE49-F238E27FC236}">
                      <a16:creationId xmlns:a16="http://schemas.microsoft.com/office/drawing/2014/main" id="{A8C36B9B-5E34-4A8F-8038-FA0C1F1130E0}"/>
                    </a:ext>
                  </a:extLst>
                </p:cNvPr>
                <p:cNvSpPr/>
                <p:nvPr/>
              </p:nvSpPr>
              <p:spPr>
                <a:xfrm>
                  <a:off x="4100890" y="3682510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2" name="자유형: 도형 7261">
                  <a:extLst>
                    <a:ext uri="{FF2B5EF4-FFF2-40B4-BE49-F238E27FC236}">
                      <a16:creationId xmlns:a16="http://schemas.microsoft.com/office/drawing/2014/main" id="{29ED6E1E-578A-4DA6-B354-C6288F1AB406}"/>
                    </a:ext>
                  </a:extLst>
                </p:cNvPr>
                <p:cNvSpPr/>
                <p:nvPr/>
              </p:nvSpPr>
              <p:spPr>
                <a:xfrm>
                  <a:off x="4100890" y="3660619"/>
                  <a:ext cx="87329" cy="40753"/>
                </a:xfrm>
                <a:custGeom>
                  <a:avLst/>
                  <a:gdLst>
                    <a:gd name="connsiteX0" fmla="*/ 67359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59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59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59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3" name="자유형: 도형 7262">
                  <a:extLst>
                    <a:ext uri="{FF2B5EF4-FFF2-40B4-BE49-F238E27FC236}">
                      <a16:creationId xmlns:a16="http://schemas.microsoft.com/office/drawing/2014/main" id="{B314BF8B-C9A0-4D30-AF1C-1E90353B4589}"/>
                    </a:ext>
                  </a:extLst>
                </p:cNvPr>
                <p:cNvSpPr/>
                <p:nvPr/>
              </p:nvSpPr>
              <p:spPr>
                <a:xfrm>
                  <a:off x="4100890" y="3660619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64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243178" y="3622544"/>
                <a:ext cx="87329" cy="69863"/>
                <a:chOff x="4243178" y="3622544"/>
                <a:chExt cx="87329" cy="69863"/>
              </a:xfrm>
              <a:solidFill>
                <a:schemeClr val="accent1"/>
              </a:solidFill>
            </p:grpSpPr>
            <p:sp>
              <p:nvSpPr>
                <p:cNvPr id="7265" name="자유형: 도형 7264">
                  <a:extLst>
                    <a:ext uri="{FF2B5EF4-FFF2-40B4-BE49-F238E27FC236}">
                      <a16:creationId xmlns:a16="http://schemas.microsoft.com/office/drawing/2014/main" id="{B7600419-AC7D-4539-836A-F20E68C5A9A9}"/>
                    </a:ext>
                  </a:extLst>
                </p:cNvPr>
                <p:cNvSpPr/>
                <p:nvPr/>
              </p:nvSpPr>
              <p:spPr>
                <a:xfrm>
                  <a:off x="4288065" y="3644434"/>
                  <a:ext cx="40753" cy="52397"/>
                </a:xfrm>
                <a:custGeom>
                  <a:avLst/>
                  <a:gdLst>
                    <a:gd name="connsiteX0" fmla="*/ 0 w 40753"/>
                    <a:gd name="connsiteY0" fmla="*/ 21890 h 52397"/>
                    <a:gd name="connsiteX1" fmla="*/ 0 w 40753"/>
                    <a:gd name="connsiteY1" fmla="*/ 52979 h 52397"/>
                    <a:gd name="connsiteX2" fmla="*/ 44887 w 40753"/>
                    <a:gd name="connsiteY2" fmla="*/ 31089 h 52397"/>
                    <a:gd name="connsiteX3" fmla="*/ 44887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0" y="21890"/>
                      </a:moveTo>
                      <a:lnTo>
                        <a:pt x="0" y="52979"/>
                      </a:lnTo>
                      <a:lnTo>
                        <a:pt x="44887" y="31089"/>
                      </a:lnTo>
                      <a:lnTo>
                        <a:pt x="44887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6" name="자유형: 도형 7265">
                  <a:extLst>
                    <a:ext uri="{FF2B5EF4-FFF2-40B4-BE49-F238E27FC236}">
                      <a16:creationId xmlns:a16="http://schemas.microsoft.com/office/drawing/2014/main" id="{E1B20D0E-7648-4DF3-8713-D63A2CE771C0}"/>
                    </a:ext>
                  </a:extLst>
                </p:cNvPr>
                <p:cNvSpPr/>
                <p:nvPr/>
              </p:nvSpPr>
              <p:spPr>
                <a:xfrm>
                  <a:off x="4243178" y="3644434"/>
                  <a:ext cx="40753" cy="52397"/>
                </a:xfrm>
                <a:custGeom>
                  <a:avLst/>
                  <a:gdLst>
                    <a:gd name="connsiteX0" fmla="*/ 44887 w 40753"/>
                    <a:gd name="connsiteY0" fmla="*/ 21890 h 52397"/>
                    <a:gd name="connsiteX1" fmla="*/ 44887 w 40753"/>
                    <a:gd name="connsiteY1" fmla="*/ 52979 h 52397"/>
                    <a:gd name="connsiteX2" fmla="*/ 0 w 40753"/>
                    <a:gd name="connsiteY2" fmla="*/ 31089 h 52397"/>
                    <a:gd name="connsiteX3" fmla="*/ 0 w 40753"/>
                    <a:gd name="connsiteY3" fmla="*/ 0 h 5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3" h="52397">
                      <a:moveTo>
                        <a:pt x="44887" y="21890"/>
                      </a:moveTo>
                      <a:lnTo>
                        <a:pt x="44887" y="52979"/>
                      </a:lnTo>
                      <a:lnTo>
                        <a:pt x="0" y="310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7" name="자유형: 도형 7266">
                  <a:extLst>
                    <a:ext uri="{FF2B5EF4-FFF2-40B4-BE49-F238E27FC236}">
                      <a16:creationId xmlns:a16="http://schemas.microsoft.com/office/drawing/2014/main" id="{0A8E3EB9-0AFE-40C5-B46F-D0E6E72648D9}"/>
                    </a:ext>
                  </a:extLst>
                </p:cNvPr>
                <p:cNvSpPr/>
                <p:nvPr/>
              </p:nvSpPr>
              <p:spPr>
                <a:xfrm>
                  <a:off x="4243178" y="3622544"/>
                  <a:ext cx="87329" cy="40753"/>
                </a:xfrm>
                <a:custGeom>
                  <a:avLst/>
                  <a:gdLst>
                    <a:gd name="connsiteX0" fmla="*/ 67359 w 87328"/>
                    <a:gd name="connsiteY0" fmla="*/ 10945 h 40753"/>
                    <a:gd name="connsiteX1" fmla="*/ 44887 w 87328"/>
                    <a:gd name="connsiteY1" fmla="*/ 0 h 40753"/>
                    <a:gd name="connsiteX2" fmla="*/ 22472 w 87328"/>
                    <a:gd name="connsiteY2" fmla="*/ 10945 h 40753"/>
                    <a:gd name="connsiteX3" fmla="*/ 0 w 87328"/>
                    <a:gd name="connsiteY3" fmla="*/ 21890 h 40753"/>
                    <a:gd name="connsiteX4" fmla="*/ 22472 w 87328"/>
                    <a:gd name="connsiteY4" fmla="*/ 32836 h 40753"/>
                    <a:gd name="connsiteX5" fmla="*/ 44887 w 87328"/>
                    <a:gd name="connsiteY5" fmla="*/ 43781 h 40753"/>
                    <a:gd name="connsiteX6" fmla="*/ 67359 w 87328"/>
                    <a:gd name="connsiteY6" fmla="*/ 32836 h 40753"/>
                    <a:gd name="connsiteX7" fmla="*/ 89774 w 87328"/>
                    <a:gd name="connsiteY7" fmla="*/ 21890 h 40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328" h="40753">
                      <a:moveTo>
                        <a:pt x="67359" y="10945"/>
                      </a:moveTo>
                      <a:lnTo>
                        <a:pt x="44887" y="0"/>
                      </a:lnTo>
                      <a:lnTo>
                        <a:pt x="22472" y="10945"/>
                      </a:lnTo>
                      <a:lnTo>
                        <a:pt x="0" y="21890"/>
                      </a:lnTo>
                      <a:lnTo>
                        <a:pt x="22472" y="32836"/>
                      </a:lnTo>
                      <a:lnTo>
                        <a:pt x="44887" y="43781"/>
                      </a:lnTo>
                      <a:lnTo>
                        <a:pt x="67359" y="32836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8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68" name="자유형: 도형 7267">
                  <a:extLst>
                    <a:ext uri="{FF2B5EF4-FFF2-40B4-BE49-F238E27FC236}">
                      <a16:creationId xmlns:a16="http://schemas.microsoft.com/office/drawing/2014/main" id="{A7EB217B-DF91-47AE-943B-6D442D01A79F}"/>
                    </a:ext>
                  </a:extLst>
                </p:cNvPr>
                <p:cNvSpPr/>
                <p:nvPr/>
              </p:nvSpPr>
              <p:spPr>
                <a:xfrm>
                  <a:off x="4243178" y="3622544"/>
                  <a:ext cx="87329" cy="69863"/>
                </a:xfrm>
                <a:custGeom>
                  <a:avLst/>
                  <a:gdLst>
                    <a:gd name="connsiteX0" fmla="*/ 89774 w 87328"/>
                    <a:gd name="connsiteY0" fmla="*/ 52979 h 69862"/>
                    <a:gd name="connsiteX1" fmla="*/ 44887 w 87328"/>
                    <a:gd name="connsiteY1" fmla="*/ 74870 h 69862"/>
                    <a:gd name="connsiteX2" fmla="*/ 0 w 87328"/>
                    <a:gd name="connsiteY2" fmla="*/ 52979 h 69862"/>
                    <a:gd name="connsiteX3" fmla="*/ 0 w 87328"/>
                    <a:gd name="connsiteY3" fmla="*/ 21890 h 69862"/>
                    <a:gd name="connsiteX4" fmla="*/ 44887 w 87328"/>
                    <a:gd name="connsiteY4" fmla="*/ 0 h 69862"/>
                    <a:gd name="connsiteX5" fmla="*/ 89774 w 87328"/>
                    <a:gd name="connsiteY5" fmla="*/ 21890 h 6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28" h="69862">
                      <a:moveTo>
                        <a:pt x="89774" y="52979"/>
                      </a:moveTo>
                      <a:lnTo>
                        <a:pt x="44887" y="74870"/>
                      </a:lnTo>
                      <a:lnTo>
                        <a:pt x="0" y="52979"/>
                      </a:lnTo>
                      <a:lnTo>
                        <a:pt x="0" y="21890"/>
                      </a:lnTo>
                      <a:lnTo>
                        <a:pt x="44887" y="0"/>
                      </a:lnTo>
                      <a:lnTo>
                        <a:pt x="89774" y="21890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269" name="그래픽 5">
              <a:extLst>
                <a:ext uri="{FF2B5EF4-FFF2-40B4-BE49-F238E27FC236}">
                  <a16:creationId xmlns:a16="http://schemas.microsoft.com/office/drawing/2014/main" id="{B18FCCCB-2D13-4E98-B90B-CD3E8B95915E}"/>
                </a:ext>
              </a:extLst>
            </p:cNvPr>
            <p:cNvGrpSpPr/>
            <p:nvPr/>
          </p:nvGrpSpPr>
          <p:grpSpPr>
            <a:xfrm>
              <a:off x="3955575" y="3420000"/>
              <a:ext cx="1870580" cy="918464"/>
              <a:chOff x="3955575" y="3420000"/>
              <a:chExt cx="1870580" cy="918464"/>
            </a:xfrm>
            <a:solidFill>
              <a:schemeClr val="accent1"/>
            </a:solidFill>
          </p:grpSpPr>
          <p:grpSp>
            <p:nvGrpSpPr>
              <p:cNvPr id="727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056382" y="3962486"/>
                <a:ext cx="378424" cy="186301"/>
                <a:chOff x="5056382" y="3962486"/>
                <a:chExt cx="378424" cy="186301"/>
              </a:xfrm>
              <a:solidFill>
                <a:schemeClr val="accent1"/>
              </a:solidFill>
            </p:grpSpPr>
            <p:grpSp>
              <p:nvGrpSpPr>
                <p:cNvPr id="7271" name="그래픽 5">
                  <a:extLst>
                    <a:ext uri="{FF2B5EF4-FFF2-40B4-BE49-F238E27FC236}">
                      <a16:creationId xmlns:a16="http://schemas.microsoft.com/office/drawing/2014/main" id="{B18FCCCB-2D13-4E98-B90B-CD3E8B95915E}"/>
                    </a:ext>
                  </a:extLst>
                </p:cNvPr>
                <p:cNvGrpSpPr/>
                <p:nvPr/>
              </p:nvGrpSpPr>
              <p:grpSpPr>
                <a:xfrm>
                  <a:off x="5056382" y="3962486"/>
                  <a:ext cx="378424" cy="186301"/>
                  <a:chOff x="5056382" y="3962486"/>
                  <a:chExt cx="378424" cy="186301"/>
                </a:xfrm>
                <a:solidFill>
                  <a:schemeClr val="accent1"/>
                </a:solidFill>
              </p:grpSpPr>
              <p:sp>
                <p:nvSpPr>
                  <p:cNvPr id="7272" name="자유형: 도형 7271">
                    <a:extLst>
                      <a:ext uri="{FF2B5EF4-FFF2-40B4-BE49-F238E27FC236}">
                        <a16:creationId xmlns:a16="http://schemas.microsoft.com/office/drawing/2014/main" id="{A998F906-9D31-4E09-8891-B192A98CFB24}"/>
                      </a:ext>
                    </a:extLst>
                  </p:cNvPr>
                  <p:cNvSpPr/>
                  <p:nvPr/>
                </p:nvSpPr>
                <p:spPr>
                  <a:xfrm>
                    <a:off x="5164786" y="3962486"/>
                    <a:ext cx="163014" cy="186301"/>
                  </a:xfrm>
                  <a:custGeom>
                    <a:avLst/>
                    <a:gdLst>
                      <a:gd name="connsiteX0" fmla="*/ 0 w 163013"/>
                      <a:gd name="connsiteY0" fmla="*/ 189678 h 186301"/>
                      <a:gd name="connsiteX1" fmla="*/ 81856 w 163013"/>
                      <a:gd name="connsiteY1" fmla="*/ 0 h 186301"/>
                      <a:gd name="connsiteX2" fmla="*/ 163654 w 163013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3013" h="186301">
                        <a:moveTo>
                          <a:pt x="0" y="189678"/>
                        </a:moveTo>
                        <a:lnTo>
                          <a:pt x="81856" y="0"/>
                        </a:lnTo>
                        <a:lnTo>
                          <a:pt x="163654" y="189678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3" name="자유형: 도형 7272">
                    <a:extLst>
                      <a:ext uri="{FF2B5EF4-FFF2-40B4-BE49-F238E27FC236}">
                        <a16:creationId xmlns:a16="http://schemas.microsoft.com/office/drawing/2014/main" id="{8286E91A-32AC-4B71-80F2-7F0A806AD3A1}"/>
                      </a:ext>
                    </a:extLst>
                  </p:cNvPr>
                  <p:cNvSpPr/>
                  <p:nvPr/>
                </p:nvSpPr>
                <p:spPr>
                  <a:xfrm>
                    <a:off x="5056382" y="3962486"/>
                    <a:ext cx="186301" cy="186301"/>
                  </a:xfrm>
                  <a:custGeom>
                    <a:avLst/>
                    <a:gdLst>
                      <a:gd name="connsiteX0" fmla="*/ 108404 w 186301"/>
                      <a:gd name="connsiteY0" fmla="*/ 189678 h 186301"/>
                      <a:gd name="connsiteX1" fmla="*/ 190260 w 186301"/>
                      <a:gd name="connsiteY1" fmla="*/ 0 h 186301"/>
                      <a:gd name="connsiteX2" fmla="*/ 0 w 186301"/>
                      <a:gd name="connsiteY2" fmla="*/ 137921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08404" y="189678"/>
                        </a:moveTo>
                        <a:lnTo>
                          <a:pt x="190260" y="0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4" name="자유형: 도형 7273">
                    <a:extLst>
                      <a:ext uri="{FF2B5EF4-FFF2-40B4-BE49-F238E27FC236}">
                        <a16:creationId xmlns:a16="http://schemas.microsoft.com/office/drawing/2014/main" id="{5AEABF31-131E-4E44-B0FB-87D2DCF29122}"/>
                      </a:ext>
                    </a:extLst>
                  </p:cNvPr>
                  <p:cNvSpPr/>
                  <p:nvPr/>
                </p:nvSpPr>
                <p:spPr>
                  <a:xfrm>
                    <a:off x="5056382" y="3962486"/>
                    <a:ext cx="186301" cy="133904"/>
                  </a:xfrm>
                  <a:custGeom>
                    <a:avLst/>
                    <a:gdLst>
                      <a:gd name="connsiteX0" fmla="*/ 190260 w 186301"/>
                      <a:gd name="connsiteY0" fmla="*/ 0 h 133904"/>
                      <a:gd name="connsiteX1" fmla="*/ 0 w 186301"/>
                      <a:gd name="connsiteY1" fmla="*/ 56123 h 133904"/>
                      <a:gd name="connsiteX2" fmla="*/ 0 w 186301"/>
                      <a:gd name="connsiteY2" fmla="*/ 137921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60" y="0"/>
                        </a:moveTo>
                        <a:lnTo>
                          <a:pt x="0" y="56123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5" name="자유형: 도형 7274">
                    <a:extLst>
                      <a:ext uri="{FF2B5EF4-FFF2-40B4-BE49-F238E27FC236}">
                        <a16:creationId xmlns:a16="http://schemas.microsoft.com/office/drawing/2014/main" id="{C82B2AE5-EC26-4D05-91C6-4438D1639575}"/>
                      </a:ext>
                    </a:extLst>
                  </p:cNvPr>
                  <p:cNvSpPr/>
                  <p:nvPr/>
                </p:nvSpPr>
                <p:spPr>
                  <a:xfrm>
                    <a:off x="5056382" y="3962486"/>
                    <a:ext cx="186301" cy="52397"/>
                  </a:xfrm>
                  <a:custGeom>
                    <a:avLst/>
                    <a:gdLst>
                      <a:gd name="connsiteX0" fmla="*/ 190260 w 186301"/>
                      <a:gd name="connsiteY0" fmla="*/ 0 h 52397"/>
                      <a:gd name="connsiteX1" fmla="*/ 81856 w 186301"/>
                      <a:gd name="connsiteY1" fmla="*/ 19736 h 52397"/>
                      <a:gd name="connsiteX2" fmla="*/ 0 w 186301"/>
                      <a:gd name="connsiteY2" fmla="*/ 56123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60" y="0"/>
                        </a:moveTo>
                        <a:lnTo>
                          <a:pt x="81856" y="19736"/>
                        </a:lnTo>
                        <a:lnTo>
                          <a:pt x="0" y="56123"/>
                        </a:lnTo>
                        <a:close/>
                      </a:path>
                    </a:pathLst>
                  </a:custGeom>
                  <a:solidFill>
                    <a:srgbClr val="8DD8F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6" name="자유형: 도형 7275">
                    <a:extLst>
                      <a:ext uri="{FF2B5EF4-FFF2-40B4-BE49-F238E27FC236}">
                        <a16:creationId xmlns:a16="http://schemas.microsoft.com/office/drawing/2014/main" id="{D8CD1B74-E790-4BB0-B68B-A7C3DD405BBA}"/>
                      </a:ext>
                    </a:extLst>
                  </p:cNvPr>
                  <p:cNvSpPr/>
                  <p:nvPr/>
                </p:nvSpPr>
                <p:spPr>
                  <a:xfrm>
                    <a:off x="5246642" y="3962486"/>
                    <a:ext cx="186301" cy="186301"/>
                  </a:xfrm>
                  <a:custGeom>
                    <a:avLst/>
                    <a:gdLst>
                      <a:gd name="connsiteX0" fmla="*/ 190202 w 186301"/>
                      <a:gd name="connsiteY0" fmla="*/ 137921 h 186301"/>
                      <a:gd name="connsiteX1" fmla="*/ 0 w 186301"/>
                      <a:gd name="connsiteY1" fmla="*/ 0 h 186301"/>
                      <a:gd name="connsiteX2" fmla="*/ 81798 w 186301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90202" y="137921"/>
                        </a:moveTo>
                        <a:lnTo>
                          <a:pt x="0" y="0"/>
                        </a:lnTo>
                        <a:lnTo>
                          <a:pt x="81798" y="189678"/>
                        </a:lnTo>
                        <a:close/>
                      </a:path>
                    </a:pathLst>
                  </a:custGeom>
                  <a:solidFill>
                    <a:srgbClr val="8DD8F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7" name="자유형: 도형 7276">
                    <a:extLst>
                      <a:ext uri="{FF2B5EF4-FFF2-40B4-BE49-F238E27FC236}">
                        <a16:creationId xmlns:a16="http://schemas.microsoft.com/office/drawing/2014/main" id="{BF0BA3A9-6E34-465B-90C5-5D8E358E4DEB}"/>
                      </a:ext>
                    </a:extLst>
                  </p:cNvPr>
                  <p:cNvSpPr/>
                  <p:nvPr/>
                </p:nvSpPr>
                <p:spPr>
                  <a:xfrm>
                    <a:off x="5246642" y="3962486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137921 h 133904"/>
                      <a:gd name="connsiteX1" fmla="*/ 190202 w 186301"/>
                      <a:gd name="connsiteY1" fmla="*/ 56123 h 133904"/>
                      <a:gd name="connsiteX2" fmla="*/ 0 w 186301"/>
                      <a:gd name="connsiteY2" fmla="*/ 0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137921"/>
                        </a:moveTo>
                        <a:lnTo>
                          <a:pt x="190202" y="56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C8F5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8" name="자유형: 도형 7277">
                    <a:extLst>
                      <a:ext uri="{FF2B5EF4-FFF2-40B4-BE49-F238E27FC236}">
                        <a16:creationId xmlns:a16="http://schemas.microsoft.com/office/drawing/2014/main" id="{52D591EB-63BA-4C6B-92C5-4E9D781850C0}"/>
                      </a:ext>
                    </a:extLst>
                  </p:cNvPr>
                  <p:cNvSpPr/>
                  <p:nvPr/>
                </p:nvSpPr>
                <p:spPr>
                  <a:xfrm>
                    <a:off x="5246642" y="3962486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56123 h 52397"/>
                      <a:gd name="connsiteX1" fmla="*/ 0 w 186301"/>
                      <a:gd name="connsiteY1" fmla="*/ 0 h 52397"/>
                      <a:gd name="connsiteX2" fmla="*/ 108346 w 186301"/>
                      <a:gd name="connsiteY2" fmla="*/ 19736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56123"/>
                        </a:moveTo>
                        <a:lnTo>
                          <a:pt x="0" y="0"/>
                        </a:lnTo>
                        <a:lnTo>
                          <a:pt x="108346" y="19736"/>
                        </a:lnTo>
                        <a:close/>
                      </a:path>
                    </a:pathLst>
                  </a:custGeom>
                  <a:solidFill>
                    <a:srgbClr val="00C0F3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279" name="자유형: 도형 7278">
                  <a:extLst>
                    <a:ext uri="{FF2B5EF4-FFF2-40B4-BE49-F238E27FC236}">
                      <a16:creationId xmlns:a16="http://schemas.microsoft.com/office/drawing/2014/main" id="{75C4B485-1026-431F-BA4A-08916DBD444A}"/>
                    </a:ext>
                  </a:extLst>
                </p:cNvPr>
                <p:cNvSpPr/>
                <p:nvPr/>
              </p:nvSpPr>
              <p:spPr>
                <a:xfrm>
                  <a:off x="5056382" y="3962486"/>
                  <a:ext cx="378424" cy="186301"/>
                </a:xfrm>
                <a:custGeom>
                  <a:avLst/>
                  <a:gdLst>
                    <a:gd name="connsiteX0" fmla="*/ 298606 w 378424"/>
                    <a:gd name="connsiteY0" fmla="*/ 19736 h 186301"/>
                    <a:gd name="connsiteX1" fmla="*/ 190202 w 378424"/>
                    <a:gd name="connsiteY1" fmla="*/ 0 h 186301"/>
                    <a:gd name="connsiteX2" fmla="*/ 81856 w 378424"/>
                    <a:gd name="connsiteY2" fmla="*/ 19736 h 186301"/>
                    <a:gd name="connsiteX3" fmla="*/ 0 w 378424"/>
                    <a:gd name="connsiteY3" fmla="*/ 56123 h 186301"/>
                    <a:gd name="connsiteX4" fmla="*/ 0 w 378424"/>
                    <a:gd name="connsiteY4" fmla="*/ 137921 h 186301"/>
                    <a:gd name="connsiteX5" fmla="*/ 108404 w 378424"/>
                    <a:gd name="connsiteY5" fmla="*/ 189678 h 186301"/>
                    <a:gd name="connsiteX6" fmla="*/ 272058 w 378424"/>
                    <a:gd name="connsiteY6" fmla="*/ 189678 h 186301"/>
                    <a:gd name="connsiteX7" fmla="*/ 380462 w 378424"/>
                    <a:gd name="connsiteY7" fmla="*/ 137921 h 186301"/>
                    <a:gd name="connsiteX8" fmla="*/ 380462 w 378424"/>
                    <a:gd name="connsiteY8" fmla="*/ 56123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424" h="186301">
                      <a:moveTo>
                        <a:pt x="298606" y="19736"/>
                      </a:moveTo>
                      <a:lnTo>
                        <a:pt x="190202" y="0"/>
                      </a:lnTo>
                      <a:lnTo>
                        <a:pt x="81856" y="19736"/>
                      </a:lnTo>
                      <a:lnTo>
                        <a:pt x="0" y="56123"/>
                      </a:lnTo>
                      <a:lnTo>
                        <a:pt x="0" y="137921"/>
                      </a:lnTo>
                      <a:lnTo>
                        <a:pt x="108404" y="189678"/>
                      </a:lnTo>
                      <a:lnTo>
                        <a:pt x="272058" y="189678"/>
                      </a:lnTo>
                      <a:lnTo>
                        <a:pt x="380462" y="137921"/>
                      </a:lnTo>
                      <a:lnTo>
                        <a:pt x="380462" y="56123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8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5447731" y="4152163"/>
                <a:ext cx="378424" cy="186301"/>
                <a:chOff x="5447731" y="4152163"/>
                <a:chExt cx="378424" cy="186301"/>
              </a:xfrm>
              <a:solidFill>
                <a:schemeClr val="accent1"/>
              </a:solidFill>
            </p:grpSpPr>
            <p:grpSp>
              <p:nvGrpSpPr>
                <p:cNvPr id="7281" name="그래픽 5">
                  <a:extLst>
                    <a:ext uri="{FF2B5EF4-FFF2-40B4-BE49-F238E27FC236}">
                      <a16:creationId xmlns:a16="http://schemas.microsoft.com/office/drawing/2014/main" id="{B18FCCCB-2D13-4E98-B90B-CD3E8B95915E}"/>
                    </a:ext>
                  </a:extLst>
                </p:cNvPr>
                <p:cNvGrpSpPr/>
                <p:nvPr/>
              </p:nvGrpSpPr>
              <p:grpSpPr>
                <a:xfrm>
                  <a:off x="5447731" y="4152163"/>
                  <a:ext cx="378424" cy="186301"/>
                  <a:chOff x="5447731" y="4152163"/>
                  <a:chExt cx="378424" cy="186301"/>
                </a:xfrm>
                <a:solidFill>
                  <a:schemeClr val="accent1"/>
                </a:solidFill>
              </p:grpSpPr>
              <p:sp>
                <p:nvSpPr>
                  <p:cNvPr id="7282" name="자유형: 도형 7281">
                    <a:extLst>
                      <a:ext uri="{FF2B5EF4-FFF2-40B4-BE49-F238E27FC236}">
                        <a16:creationId xmlns:a16="http://schemas.microsoft.com/office/drawing/2014/main" id="{DBB5A574-26B0-48FC-AE32-78FBDEC64D8A}"/>
                      </a:ext>
                    </a:extLst>
                  </p:cNvPr>
                  <p:cNvSpPr/>
                  <p:nvPr/>
                </p:nvSpPr>
                <p:spPr>
                  <a:xfrm>
                    <a:off x="5556077" y="4152163"/>
                    <a:ext cx="163014" cy="186301"/>
                  </a:xfrm>
                  <a:custGeom>
                    <a:avLst/>
                    <a:gdLst>
                      <a:gd name="connsiteX0" fmla="*/ 0 w 163013"/>
                      <a:gd name="connsiteY0" fmla="*/ 189620 h 186301"/>
                      <a:gd name="connsiteX1" fmla="*/ 81856 w 163013"/>
                      <a:gd name="connsiteY1" fmla="*/ 0 h 186301"/>
                      <a:gd name="connsiteX2" fmla="*/ 163654 w 163013"/>
                      <a:gd name="connsiteY2" fmla="*/ 189620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3013" h="186301">
                        <a:moveTo>
                          <a:pt x="0" y="189620"/>
                        </a:moveTo>
                        <a:lnTo>
                          <a:pt x="81856" y="0"/>
                        </a:lnTo>
                        <a:lnTo>
                          <a:pt x="163654" y="189620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3" name="자유형: 도형 7282">
                    <a:extLst>
                      <a:ext uri="{FF2B5EF4-FFF2-40B4-BE49-F238E27FC236}">
                        <a16:creationId xmlns:a16="http://schemas.microsoft.com/office/drawing/2014/main" id="{F88B5784-B3C3-4370-B8C0-5BE5253C2031}"/>
                      </a:ext>
                    </a:extLst>
                  </p:cNvPr>
                  <p:cNvSpPr/>
                  <p:nvPr/>
                </p:nvSpPr>
                <p:spPr>
                  <a:xfrm>
                    <a:off x="5447731" y="4152163"/>
                    <a:ext cx="186301" cy="186301"/>
                  </a:xfrm>
                  <a:custGeom>
                    <a:avLst/>
                    <a:gdLst>
                      <a:gd name="connsiteX0" fmla="*/ 108346 w 186301"/>
                      <a:gd name="connsiteY0" fmla="*/ 189620 h 186301"/>
                      <a:gd name="connsiteX1" fmla="*/ 190202 w 186301"/>
                      <a:gd name="connsiteY1" fmla="*/ 0 h 186301"/>
                      <a:gd name="connsiteX2" fmla="*/ 0 w 186301"/>
                      <a:gd name="connsiteY2" fmla="*/ 137921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08346" y="189620"/>
                        </a:moveTo>
                        <a:lnTo>
                          <a:pt x="190202" y="0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4" name="자유형: 도형 7283">
                    <a:extLst>
                      <a:ext uri="{FF2B5EF4-FFF2-40B4-BE49-F238E27FC236}">
                        <a16:creationId xmlns:a16="http://schemas.microsoft.com/office/drawing/2014/main" id="{4D40D482-D72B-4B5A-A581-0CF313CAF9F7}"/>
                      </a:ext>
                    </a:extLst>
                  </p:cNvPr>
                  <p:cNvSpPr/>
                  <p:nvPr/>
                </p:nvSpPr>
                <p:spPr>
                  <a:xfrm>
                    <a:off x="5447731" y="4152163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0 h 133904"/>
                      <a:gd name="connsiteX1" fmla="*/ 0 w 186301"/>
                      <a:gd name="connsiteY1" fmla="*/ 56065 h 133904"/>
                      <a:gd name="connsiteX2" fmla="*/ 0 w 186301"/>
                      <a:gd name="connsiteY2" fmla="*/ 137921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0"/>
                        </a:moveTo>
                        <a:lnTo>
                          <a:pt x="0" y="56065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5" name="자유형: 도형 7284">
                    <a:extLst>
                      <a:ext uri="{FF2B5EF4-FFF2-40B4-BE49-F238E27FC236}">
                        <a16:creationId xmlns:a16="http://schemas.microsoft.com/office/drawing/2014/main" id="{53551A5F-0324-4C2A-8C0D-590A1AF8BF4B}"/>
                      </a:ext>
                    </a:extLst>
                  </p:cNvPr>
                  <p:cNvSpPr/>
                  <p:nvPr/>
                </p:nvSpPr>
                <p:spPr>
                  <a:xfrm>
                    <a:off x="5447731" y="4152163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0 h 52397"/>
                      <a:gd name="connsiteX1" fmla="*/ 81798 w 186301"/>
                      <a:gd name="connsiteY1" fmla="*/ 19678 h 52397"/>
                      <a:gd name="connsiteX2" fmla="*/ 0 w 186301"/>
                      <a:gd name="connsiteY2" fmla="*/ 56065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0"/>
                        </a:moveTo>
                        <a:lnTo>
                          <a:pt x="81798" y="19678"/>
                        </a:lnTo>
                        <a:lnTo>
                          <a:pt x="0" y="56065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6" name="자유형: 도형 7285">
                    <a:extLst>
                      <a:ext uri="{FF2B5EF4-FFF2-40B4-BE49-F238E27FC236}">
                        <a16:creationId xmlns:a16="http://schemas.microsoft.com/office/drawing/2014/main" id="{BCF6DA76-5AFD-4FD8-9140-ACBAA703820F}"/>
                      </a:ext>
                    </a:extLst>
                  </p:cNvPr>
                  <p:cNvSpPr/>
                  <p:nvPr/>
                </p:nvSpPr>
                <p:spPr>
                  <a:xfrm>
                    <a:off x="5637933" y="4152163"/>
                    <a:ext cx="186301" cy="186301"/>
                  </a:xfrm>
                  <a:custGeom>
                    <a:avLst/>
                    <a:gdLst>
                      <a:gd name="connsiteX0" fmla="*/ 190202 w 186301"/>
                      <a:gd name="connsiteY0" fmla="*/ 137921 h 186301"/>
                      <a:gd name="connsiteX1" fmla="*/ 0 w 186301"/>
                      <a:gd name="connsiteY1" fmla="*/ 0 h 186301"/>
                      <a:gd name="connsiteX2" fmla="*/ 81798 w 186301"/>
                      <a:gd name="connsiteY2" fmla="*/ 189620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90202" y="137921"/>
                        </a:moveTo>
                        <a:lnTo>
                          <a:pt x="0" y="0"/>
                        </a:lnTo>
                        <a:lnTo>
                          <a:pt x="81798" y="18962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7" name="자유형: 도형 7286">
                    <a:extLst>
                      <a:ext uri="{FF2B5EF4-FFF2-40B4-BE49-F238E27FC236}">
                        <a16:creationId xmlns:a16="http://schemas.microsoft.com/office/drawing/2014/main" id="{6A0D3187-4A35-4F4C-9700-1A7E1F94A6AA}"/>
                      </a:ext>
                    </a:extLst>
                  </p:cNvPr>
                  <p:cNvSpPr/>
                  <p:nvPr/>
                </p:nvSpPr>
                <p:spPr>
                  <a:xfrm>
                    <a:off x="5637933" y="4152163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137921 h 133904"/>
                      <a:gd name="connsiteX1" fmla="*/ 190202 w 186301"/>
                      <a:gd name="connsiteY1" fmla="*/ 56065 h 133904"/>
                      <a:gd name="connsiteX2" fmla="*/ 0 w 186301"/>
                      <a:gd name="connsiteY2" fmla="*/ 0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137921"/>
                        </a:moveTo>
                        <a:lnTo>
                          <a:pt x="190202" y="560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5D7D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8" name="자유형: 도형 7287">
                    <a:extLst>
                      <a:ext uri="{FF2B5EF4-FFF2-40B4-BE49-F238E27FC236}">
                        <a16:creationId xmlns:a16="http://schemas.microsoft.com/office/drawing/2014/main" id="{EBF5E6E1-97DF-46EE-8CC4-0180ED14890A}"/>
                      </a:ext>
                    </a:extLst>
                  </p:cNvPr>
                  <p:cNvSpPr/>
                  <p:nvPr/>
                </p:nvSpPr>
                <p:spPr>
                  <a:xfrm>
                    <a:off x="5637933" y="4152163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56065 h 52397"/>
                      <a:gd name="connsiteX1" fmla="*/ 0 w 186301"/>
                      <a:gd name="connsiteY1" fmla="*/ 0 h 52397"/>
                      <a:gd name="connsiteX2" fmla="*/ 108346 w 186301"/>
                      <a:gd name="connsiteY2" fmla="*/ 19678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56065"/>
                        </a:moveTo>
                        <a:lnTo>
                          <a:pt x="0" y="0"/>
                        </a:lnTo>
                        <a:lnTo>
                          <a:pt x="108346" y="19678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289" name="자유형: 도형 7288">
                  <a:extLst>
                    <a:ext uri="{FF2B5EF4-FFF2-40B4-BE49-F238E27FC236}">
                      <a16:creationId xmlns:a16="http://schemas.microsoft.com/office/drawing/2014/main" id="{D2F06AD9-7B34-4E79-8CBF-70A6A98CDA1F}"/>
                    </a:ext>
                  </a:extLst>
                </p:cNvPr>
                <p:cNvSpPr/>
                <p:nvPr/>
              </p:nvSpPr>
              <p:spPr>
                <a:xfrm>
                  <a:off x="5447731" y="4152163"/>
                  <a:ext cx="378424" cy="186301"/>
                </a:xfrm>
                <a:custGeom>
                  <a:avLst/>
                  <a:gdLst>
                    <a:gd name="connsiteX0" fmla="*/ 298548 w 378424"/>
                    <a:gd name="connsiteY0" fmla="*/ 19678 h 186301"/>
                    <a:gd name="connsiteX1" fmla="*/ 190202 w 378424"/>
                    <a:gd name="connsiteY1" fmla="*/ 0 h 186301"/>
                    <a:gd name="connsiteX2" fmla="*/ 81798 w 378424"/>
                    <a:gd name="connsiteY2" fmla="*/ 19678 h 186301"/>
                    <a:gd name="connsiteX3" fmla="*/ 0 w 378424"/>
                    <a:gd name="connsiteY3" fmla="*/ 56065 h 186301"/>
                    <a:gd name="connsiteX4" fmla="*/ 0 w 378424"/>
                    <a:gd name="connsiteY4" fmla="*/ 137921 h 186301"/>
                    <a:gd name="connsiteX5" fmla="*/ 108346 w 378424"/>
                    <a:gd name="connsiteY5" fmla="*/ 189620 h 186301"/>
                    <a:gd name="connsiteX6" fmla="*/ 272000 w 378424"/>
                    <a:gd name="connsiteY6" fmla="*/ 189620 h 186301"/>
                    <a:gd name="connsiteX7" fmla="*/ 380404 w 378424"/>
                    <a:gd name="connsiteY7" fmla="*/ 137921 h 186301"/>
                    <a:gd name="connsiteX8" fmla="*/ 380404 w 378424"/>
                    <a:gd name="connsiteY8" fmla="*/ 56065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424" h="186301">
                      <a:moveTo>
                        <a:pt x="298548" y="19678"/>
                      </a:moveTo>
                      <a:lnTo>
                        <a:pt x="190202" y="0"/>
                      </a:lnTo>
                      <a:lnTo>
                        <a:pt x="81798" y="19678"/>
                      </a:lnTo>
                      <a:lnTo>
                        <a:pt x="0" y="56065"/>
                      </a:lnTo>
                      <a:lnTo>
                        <a:pt x="0" y="137921"/>
                      </a:lnTo>
                      <a:lnTo>
                        <a:pt x="108346" y="189620"/>
                      </a:lnTo>
                      <a:lnTo>
                        <a:pt x="272000" y="189620"/>
                      </a:lnTo>
                      <a:lnTo>
                        <a:pt x="380404" y="137921"/>
                      </a:lnTo>
                      <a:lnTo>
                        <a:pt x="380404" y="56065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29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675979" y="3776592"/>
                <a:ext cx="378424" cy="186301"/>
                <a:chOff x="4675979" y="3776592"/>
                <a:chExt cx="378424" cy="186301"/>
              </a:xfrm>
              <a:solidFill>
                <a:schemeClr val="accent1"/>
              </a:solidFill>
            </p:grpSpPr>
            <p:grpSp>
              <p:nvGrpSpPr>
                <p:cNvPr id="7291" name="그래픽 5">
                  <a:extLst>
                    <a:ext uri="{FF2B5EF4-FFF2-40B4-BE49-F238E27FC236}">
                      <a16:creationId xmlns:a16="http://schemas.microsoft.com/office/drawing/2014/main" id="{B18FCCCB-2D13-4E98-B90B-CD3E8B95915E}"/>
                    </a:ext>
                  </a:extLst>
                </p:cNvPr>
                <p:cNvGrpSpPr/>
                <p:nvPr/>
              </p:nvGrpSpPr>
              <p:grpSpPr>
                <a:xfrm>
                  <a:off x="4675979" y="3776592"/>
                  <a:ext cx="378424" cy="186301"/>
                  <a:chOff x="4675979" y="3776592"/>
                  <a:chExt cx="378424" cy="186301"/>
                </a:xfrm>
                <a:solidFill>
                  <a:schemeClr val="accent1"/>
                </a:solidFill>
              </p:grpSpPr>
              <p:sp>
                <p:nvSpPr>
                  <p:cNvPr id="7292" name="자유형: 도형 7291">
                    <a:extLst>
                      <a:ext uri="{FF2B5EF4-FFF2-40B4-BE49-F238E27FC236}">
                        <a16:creationId xmlns:a16="http://schemas.microsoft.com/office/drawing/2014/main" id="{1935D6EB-625E-4607-A10D-0B5F62F65A2E}"/>
                      </a:ext>
                    </a:extLst>
                  </p:cNvPr>
                  <p:cNvSpPr/>
                  <p:nvPr/>
                </p:nvSpPr>
                <p:spPr>
                  <a:xfrm>
                    <a:off x="4784383" y="3776592"/>
                    <a:ext cx="163014" cy="186301"/>
                  </a:xfrm>
                  <a:custGeom>
                    <a:avLst/>
                    <a:gdLst>
                      <a:gd name="connsiteX0" fmla="*/ 0 w 163013"/>
                      <a:gd name="connsiteY0" fmla="*/ 189678 h 186301"/>
                      <a:gd name="connsiteX1" fmla="*/ 81798 w 163013"/>
                      <a:gd name="connsiteY1" fmla="*/ 0 h 186301"/>
                      <a:gd name="connsiteX2" fmla="*/ 163654 w 163013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3013" h="186301">
                        <a:moveTo>
                          <a:pt x="0" y="189678"/>
                        </a:moveTo>
                        <a:lnTo>
                          <a:pt x="81798" y="0"/>
                        </a:lnTo>
                        <a:lnTo>
                          <a:pt x="163654" y="189678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3" name="자유형: 도형 7292">
                    <a:extLst>
                      <a:ext uri="{FF2B5EF4-FFF2-40B4-BE49-F238E27FC236}">
                        <a16:creationId xmlns:a16="http://schemas.microsoft.com/office/drawing/2014/main" id="{E9EF20C9-C113-45BF-9287-4F7EBC0AD1AF}"/>
                      </a:ext>
                    </a:extLst>
                  </p:cNvPr>
                  <p:cNvSpPr/>
                  <p:nvPr/>
                </p:nvSpPr>
                <p:spPr>
                  <a:xfrm>
                    <a:off x="4675979" y="3776592"/>
                    <a:ext cx="186301" cy="186301"/>
                  </a:xfrm>
                  <a:custGeom>
                    <a:avLst/>
                    <a:gdLst>
                      <a:gd name="connsiteX0" fmla="*/ 108404 w 186301"/>
                      <a:gd name="connsiteY0" fmla="*/ 189678 h 186301"/>
                      <a:gd name="connsiteX1" fmla="*/ 190202 w 186301"/>
                      <a:gd name="connsiteY1" fmla="*/ 0 h 186301"/>
                      <a:gd name="connsiteX2" fmla="*/ 0 w 186301"/>
                      <a:gd name="connsiteY2" fmla="*/ 137921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08404" y="189678"/>
                        </a:moveTo>
                        <a:lnTo>
                          <a:pt x="190202" y="0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4" name="자유형: 도형 7293">
                    <a:extLst>
                      <a:ext uri="{FF2B5EF4-FFF2-40B4-BE49-F238E27FC236}">
                        <a16:creationId xmlns:a16="http://schemas.microsoft.com/office/drawing/2014/main" id="{5E4CADFD-57C4-4715-A494-EC8669DCF3EC}"/>
                      </a:ext>
                    </a:extLst>
                  </p:cNvPr>
                  <p:cNvSpPr/>
                  <p:nvPr/>
                </p:nvSpPr>
                <p:spPr>
                  <a:xfrm>
                    <a:off x="4675979" y="3776592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0 h 133904"/>
                      <a:gd name="connsiteX1" fmla="*/ 0 w 186301"/>
                      <a:gd name="connsiteY1" fmla="*/ 56065 h 133904"/>
                      <a:gd name="connsiteX2" fmla="*/ 0 w 186301"/>
                      <a:gd name="connsiteY2" fmla="*/ 137921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0"/>
                        </a:moveTo>
                        <a:lnTo>
                          <a:pt x="0" y="56065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5" name="자유형: 도형 7294">
                    <a:extLst>
                      <a:ext uri="{FF2B5EF4-FFF2-40B4-BE49-F238E27FC236}">
                        <a16:creationId xmlns:a16="http://schemas.microsoft.com/office/drawing/2014/main" id="{6CD87EE4-C896-4651-98D6-0B3C0F065BAD}"/>
                      </a:ext>
                    </a:extLst>
                  </p:cNvPr>
                  <p:cNvSpPr/>
                  <p:nvPr/>
                </p:nvSpPr>
                <p:spPr>
                  <a:xfrm>
                    <a:off x="4675979" y="3776592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0 h 52397"/>
                      <a:gd name="connsiteX1" fmla="*/ 81856 w 186301"/>
                      <a:gd name="connsiteY1" fmla="*/ 19736 h 52397"/>
                      <a:gd name="connsiteX2" fmla="*/ 0 w 186301"/>
                      <a:gd name="connsiteY2" fmla="*/ 56065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0"/>
                        </a:moveTo>
                        <a:lnTo>
                          <a:pt x="81856" y="19736"/>
                        </a:lnTo>
                        <a:lnTo>
                          <a:pt x="0" y="56065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6" name="자유형: 도형 7295">
                    <a:extLst>
                      <a:ext uri="{FF2B5EF4-FFF2-40B4-BE49-F238E27FC236}">
                        <a16:creationId xmlns:a16="http://schemas.microsoft.com/office/drawing/2014/main" id="{BDE363A3-D92E-42A7-8141-2995683430B3}"/>
                      </a:ext>
                    </a:extLst>
                  </p:cNvPr>
                  <p:cNvSpPr/>
                  <p:nvPr/>
                </p:nvSpPr>
                <p:spPr>
                  <a:xfrm>
                    <a:off x="4866180" y="3776592"/>
                    <a:ext cx="186301" cy="186301"/>
                  </a:xfrm>
                  <a:custGeom>
                    <a:avLst/>
                    <a:gdLst>
                      <a:gd name="connsiteX0" fmla="*/ 190202 w 186301"/>
                      <a:gd name="connsiteY0" fmla="*/ 137921 h 186301"/>
                      <a:gd name="connsiteX1" fmla="*/ 0 w 186301"/>
                      <a:gd name="connsiteY1" fmla="*/ 0 h 186301"/>
                      <a:gd name="connsiteX2" fmla="*/ 81856 w 186301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90202" y="137921"/>
                        </a:moveTo>
                        <a:lnTo>
                          <a:pt x="0" y="0"/>
                        </a:lnTo>
                        <a:lnTo>
                          <a:pt x="81856" y="189678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7" name="자유형: 도형 7296">
                    <a:extLst>
                      <a:ext uri="{FF2B5EF4-FFF2-40B4-BE49-F238E27FC236}">
                        <a16:creationId xmlns:a16="http://schemas.microsoft.com/office/drawing/2014/main" id="{3A74A3F6-BAF1-4305-98DB-22CD8106D8F1}"/>
                      </a:ext>
                    </a:extLst>
                  </p:cNvPr>
                  <p:cNvSpPr/>
                  <p:nvPr/>
                </p:nvSpPr>
                <p:spPr>
                  <a:xfrm>
                    <a:off x="4866180" y="3776592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137921 h 133904"/>
                      <a:gd name="connsiteX1" fmla="*/ 190202 w 186301"/>
                      <a:gd name="connsiteY1" fmla="*/ 56065 h 133904"/>
                      <a:gd name="connsiteX2" fmla="*/ 0 w 186301"/>
                      <a:gd name="connsiteY2" fmla="*/ 0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137921"/>
                        </a:moveTo>
                        <a:lnTo>
                          <a:pt x="190202" y="560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5D7D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8" name="자유형: 도형 7297">
                    <a:extLst>
                      <a:ext uri="{FF2B5EF4-FFF2-40B4-BE49-F238E27FC236}">
                        <a16:creationId xmlns:a16="http://schemas.microsoft.com/office/drawing/2014/main" id="{85A902FF-5890-4D63-B944-D056F12AAD30}"/>
                      </a:ext>
                    </a:extLst>
                  </p:cNvPr>
                  <p:cNvSpPr/>
                  <p:nvPr/>
                </p:nvSpPr>
                <p:spPr>
                  <a:xfrm>
                    <a:off x="4866180" y="3776592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56065 h 52397"/>
                      <a:gd name="connsiteX1" fmla="*/ 0 w 186301"/>
                      <a:gd name="connsiteY1" fmla="*/ 0 h 52397"/>
                      <a:gd name="connsiteX2" fmla="*/ 108404 w 186301"/>
                      <a:gd name="connsiteY2" fmla="*/ 19736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56065"/>
                        </a:moveTo>
                        <a:lnTo>
                          <a:pt x="0" y="0"/>
                        </a:lnTo>
                        <a:lnTo>
                          <a:pt x="108404" y="19736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299" name="자유형: 도형 7298">
                  <a:extLst>
                    <a:ext uri="{FF2B5EF4-FFF2-40B4-BE49-F238E27FC236}">
                      <a16:creationId xmlns:a16="http://schemas.microsoft.com/office/drawing/2014/main" id="{E9004066-33F8-44B1-A3FB-9FEE290CE1F3}"/>
                    </a:ext>
                  </a:extLst>
                </p:cNvPr>
                <p:cNvSpPr/>
                <p:nvPr/>
              </p:nvSpPr>
              <p:spPr>
                <a:xfrm>
                  <a:off x="4675979" y="3776592"/>
                  <a:ext cx="378424" cy="186301"/>
                </a:xfrm>
                <a:custGeom>
                  <a:avLst/>
                  <a:gdLst>
                    <a:gd name="connsiteX0" fmla="*/ 298606 w 378424"/>
                    <a:gd name="connsiteY0" fmla="*/ 19736 h 186301"/>
                    <a:gd name="connsiteX1" fmla="*/ 190202 w 378424"/>
                    <a:gd name="connsiteY1" fmla="*/ 0 h 186301"/>
                    <a:gd name="connsiteX2" fmla="*/ 81856 w 378424"/>
                    <a:gd name="connsiteY2" fmla="*/ 19736 h 186301"/>
                    <a:gd name="connsiteX3" fmla="*/ 0 w 378424"/>
                    <a:gd name="connsiteY3" fmla="*/ 56065 h 186301"/>
                    <a:gd name="connsiteX4" fmla="*/ 0 w 378424"/>
                    <a:gd name="connsiteY4" fmla="*/ 137921 h 186301"/>
                    <a:gd name="connsiteX5" fmla="*/ 108404 w 378424"/>
                    <a:gd name="connsiteY5" fmla="*/ 189678 h 186301"/>
                    <a:gd name="connsiteX6" fmla="*/ 272058 w 378424"/>
                    <a:gd name="connsiteY6" fmla="*/ 189678 h 186301"/>
                    <a:gd name="connsiteX7" fmla="*/ 380404 w 378424"/>
                    <a:gd name="connsiteY7" fmla="*/ 137921 h 186301"/>
                    <a:gd name="connsiteX8" fmla="*/ 380404 w 378424"/>
                    <a:gd name="connsiteY8" fmla="*/ 56065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424" h="186301">
                      <a:moveTo>
                        <a:pt x="298606" y="19736"/>
                      </a:moveTo>
                      <a:lnTo>
                        <a:pt x="190202" y="0"/>
                      </a:lnTo>
                      <a:lnTo>
                        <a:pt x="81856" y="19736"/>
                      </a:lnTo>
                      <a:lnTo>
                        <a:pt x="0" y="56065"/>
                      </a:lnTo>
                      <a:lnTo>
                        <a:pt x="0" y="137921"/>
                      </a:lnTo>
                      <a:lnTo>
                        <a:pt x="108404" y="189678"/>
                      </a:lnTo>
                      <a:lnTo>
                        <a:pt x="272058" y="189678"/>
                      </a:lnTo>
                      <a:lnTo>
                        <a:pt x="380404" y="137921"/>
                      </a:lnTo>
                      <a:lnTo>
                        <a:pt x="380404" y="56065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30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4322996" y="3596462"/>
                <a:ext cx="378424" cy="186301"/>
                <a:chOff x="4322996" y="3596462"/>
                <a:chExt cx="378424" cy="186301"/>
              </a:xfrm>
              <a:solidFill>
                <a:schemeClr val="accent1"/>
              </a:solidFill>
            </p:grpSpPr>
            <p:grpSp>
              <p:nvGrpSpPr>
                <p:cNvPr id="7301" name="그래픽 5">
                  <a:extLst>
                    <a:ext uri="{FF2B5EF4-FFF2-40B4-BE49-F238E27FC236}">
                      <a16:creationId xmlns:a16="http://schemas.microsoft.com/office/drawing/2014/main" id="{B18FCCCB-2D13-4E98-B90B-CD3E8B95915E}"/>
                    </a:ext>
                  </a:extLst>
                </p:cNvPr>
                <p:cNvGrpSpPr/>
                <p:nvPr/>
              </p:nvGrpSpPr>
              <p:grpSpPr>
                <a:xfrm>
                  <a:off x="4322996" y="3596462"/>
                  <a:ext cx="378424" cy="186301"/>
                  <a:chOff x="4322996" y="3596462"/>
                  <a:chExt cx="378424" cy="186301"/>
                </a:xfrm>
                <a:solidFill>
                  <a:schemeClr val="accent1"/>
                </a:solidFill>
              </p:grpSpPr>
              <p:sp>
                <p:nvSpPr>
                  <p:cNvPr id="7302" name="자유형: 도형 7301">
                    <a:extLst>
                      <a:ext uri="{FF2B5EF4-FFF2-40B4-BE49-F238E27FC236}">
                        <a16:creationId xmlns:a16="http://schemas.microsoft.com/office/drawing/2014/main" id="{9D581F7F-F5A3-4E0D-AEC1-5BCABE59E1EA}"/>
                      </a:ext>
                    </a:extLst>
                  </p:cNvPr>
                  <p:cNvSpPr/>
                  <p:nvPr/>
                </p:nvSpPr>
                <p:spPr>
                  <a:xfrm>
                    <a:off x="4431342" y="3596462"/>
                    <a:ext cx="163014" cy="186301"/>
                  </a:xfrm>
                  <a:custGeom>
                    <a:avLst/>
                    <a:gdLst>
                      <a:gd name="connsiteX0" fmla="*/ 0 w 163013"/>
                      <a:gd name="connsiteY0" fmla="*/ 189620 h 186301"/>
                      <a:gd name="connsiteX1" fmla="*/ 81856 w 163013"/>
                      <a:gd name="connsiteY1" fmla="*/ 0 h 186301"/>
                      <a:gd name="connsiteX2" fmla="*/ 163712 w 163013"/>
                      <a:gd name="connsiteY2" fmla="*/ 189620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3013" h="186301">
                        <a:moveTo>
                          <a:pt x="0" y="189620"/>
                        </a:moveTo>
                        <a:lnTo>
                          <a:pt x="81856" y="0"/>
                        </a:lnTo>
                        <a:lnTo>
                          <a:pt x="163712" y="189620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3" name="자유형: 도형 7302">
                    <a:extLst>
                      <a:ext uri="{FF2B5EF4-FFF2-40B4-BE49-F238E27FC236}">
                        <a16:creationId xmlns:a16="http://schemas.microsoft.com/office/drawing/2014/main" id="{2E6E07E1-7E18-4392-80DE-40F7BF255EE6}"/>
                      </a:ext>
                    </a:extLst>
                  </p:cNvPr>
                  <p:cNvSpPr/>
                  <p:nvPr/>
                </p:nvSpPr>
                <p:spPr>
                  <a:xfrm>
                    <a:off x="4322996" y="3596462"/>
                    <a:ext cx="186301" cy="186301"/>
                  </a:xfrm>
                  <a:custGeom>
                    <a:avLst/>
                    <a:gdLst>
                      <a:gd name="connsiteX0" fmla="*/ 108346 w 186301"/>
                      <a:gd name="connsiteY0" fmla="*/ 189620 h 186301"/>
                      <a:gd name="connsiteX1" fmla="*/ 190202 w 186301"/>
                      <a:gd name="connsiteY1" fmla="*/ 0 h 186301"/>
                      <a:gd name="connsiteX2" fmla="*/ 0 w 186301"/>
                      <a:gd name="connsiteY2" fmla="*/ 137921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08346" y="189620"/>
                        </a:moveTo>
                        <a:lnTo>
                          <a:pt x="190202" y="0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4" name="자유형: 도형 7303">
                    <a:extLst>
                      <a:ext uri="{FF2B5EF4-FFF2-40B4-BE49-F238E27FC236}">
                        <a16:creationId xmlns:a16="http://schemas.microsoft.com/office/drawing/2014/main" id="{5808DEAB-FBFB-4954-8CBA-8B89A04845CC}"/>
                      </a:ext>
                    </a:extLst>
                  </p:cNvPr>
                  <p:cNvSpPr/>
                  <p:nvPr/>
                </p:nvSpPr>
                <p:spPr>
                  <a:xfrm>
                    <a:off x="4322996" y="3596462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0 h 133904"/>
                      <a:gd name="connsiteX1" fmla="*/ 0 w 186301"/>
                      <a:gd name="connsiteY1" fmla="*/ 56065 h 133904"/>
                      <a:gd name="connsiteX2" fmla="*/ 0 w 186301"/>
                      <a:gd name="connsiteY2" fmla="*/ 137921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0"/>
                        </a:moveTo>
                        <a:lnTo>
                          <a:pt x="0" y="56065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5" name="자유형: 도형 7304">
                    <a:extLst>
                      <a:ext uri="{FF2B5EF4-FFF2-40B4-BE49-F238E27FC236}">
                        <a16:creationId xmlns:a16="http://schemas.microsoft.com/office/drawing/2014/main" id="{BAA23103-9ED2-4652-A516-E961CEFEEF09}"/>
                      </a:ext>
                    </a:extLst>
                  </p:cNvPr>
                  <p:cNvSpPr/>
                  <p:nvPr/>
                </p:nvSpPr>
                <p:spPr>
                  <a:xfrm>
                    <a:off x="4322996" y="3596462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0 h 52397"/>
                      <a:gd name="connsiteX1" fmla="*/ 81856 w 186301"/>
                      <a:gd name="connsiteY1" fmla="*/ 19678 h 52397"/>
                      <a:gd name="connsiteX2" fmla="*/ 0 w 186301"/>
                      <a:gd name="connsiteY2" fmla="*/ 56065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0"/>
                        </a:moveTo>
                        <a:lnTo>
                          <a:pt x="81856" y="19678"/>
                        </a:lnTo>
                        <a:lnTo>
                          <a:pt x="0" y="56065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6" name="자유형: 도형 7305">
                    <a:extLst>
                      <a:ext uri="{FF2B5EF4-FFF2-40B4-BE49-F238E27FC236}">
                        <a16:creationId xmlns:a16="http://schemas.microsoft.com/office/drawing/2014/main" id="{80BB75B7-7F8E-46FD-B9FD-1547640396E8}"/>
                      </a:ext>
                    </a:extLst>
                  </p:cNvPr>
                  <p:cNvSpPr/>
                  <p:nvPr/>
                </p:nvSpPr>
                <p:spPr>
                  <a:xfrm>
                    <a:off x="4513198" y="3596462"/>
                    <a:ext cx="186301" cy="186301"/>
                  </a:xfrm>
                  <a:custGeom>
                    <a:avLst/>
                    <a:gdLst>
                      <a:gd name="connsiteX0" fmla="*/ 190202 w 186301"/>
                      <a:gd name="connsiteY0" fmla="*/ 137921 h 186301"/>
                      <a:gd name="connsiteX1" fmla="*/ 0 w 186301"/>
                      <a:gd name="connsiteY1" fmla="*/ 0 h 186301"/>
                      <a:gd name="connsiteX2" fmla="*/ 81856 w 186301"/>
                      <a:gd name="connsiteY2" fmla="*/ 189620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90202" y="137921"/>
                        </a:moveTo>
                        <a:lnTo>
                          <a:pt x="0" y="0"/>
                        </a:lnTo>
                        <a:lnTo>
                          <a:pt x="81856" y="18962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7" name="자유형: 도형 7306">
                    <a:extLst>
                      <a:ext uri="{FF2B5EF4-FFF2-40B4-BE49-F238E27FC236}">
                        <a16:creationId xmlns:a16="http://schemas.microsoft.com/office/drawing/2014/main" id="{C7A20588-F779-41EE-A843-88EB0283E77A}"/>
                      </a:ext>
                    </a:extLst>
                  </p:cNvPr>
                  <p:cNvSpPr/>
                  <p:nvPr/>
                </p:nvSpPr>
                <p:spPr>
                  <a:xfrm>
                    <a:off x="4513198" y="3596462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137921 h 133904"/>
                      <a:gd name="connsiteX1" fmla="*/ 190202 w 186301"/>
                      <a:gd name="connsiteY1" fmla="*/ 56065 h 133904"/>
                      <a:gd name="connsiteX2" fmla="*/ 0 w 186301"/>
                      <a:gd name="connsiteY2" fmla="*/ 0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137921"/>
                        </a:moveTo>
                        <a:lnTo>
                          <a:pt x="190202" y="560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5D7D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8" name="자유형: 도형 7307">
                    <a:extLst>
                      <a:ext uri="{FF2B5EF4-FFF2-40B4-BE49-F238E27FC236}">
                        <a16:creationId xmlns:a16="http://schemas.microsoft.com/office/drawing/2014/main" id="{6A9D0A46-4C80-430B-A366-AB7023B856E7}"/>
                      </a:ext>
                    </a:extLst>
                  </p:cNvPr>
                  <p:cNvSpPr/>
                  <p:nvPr/>
                </p:nvSpPr>
                <p:spPr>
                  <a:xfrm>
                    <a:off x="4513198" y="3596462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56065 h 52397"/>
                      <a:gd name="connsiteX1" fmla="*/ 0 w 186301"/>
                      <a:gd name="connsiteY1" fmla="*/ 0 h 52397"/>
                      <a:gd name="connsiteX2" fmla="*/ 108346 w 186301"/>
                      <a:gd name="connsiteY2" fmla="*/ 19678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56065"/>
                        </a:moveTo>
                        <a:lnTo>
                          <a:pt x="0" y="0"/>
                        </a:lnTo>
                        <a:lnTo>
                          <a:pt x="108346" y="19678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309" name="자유형: 도형 7308">
                  <a:extLst>
                    <a:ext uri="{FF2B5EF4-FFF2-40B4-BE49-F238E27FC236}">
                      <a16:creationId xmlns:a16="http://schemas.microsoft.com/office/drawing/2014/main" id="{6D5B8038-B5C9-4353-9BA3-A40CB9FCDAF3}"/>
                    </a:ext>
                  </a:extLst>
                </p:cNvPr>
                <p:cNvSpPr/>
                <p:nvPr/>
              </p:nvSpPr>
              <p:spPr>
                <a:xfrm>
                  <a:off x="4322996" y="3596462"/>
                  <a:ext cx="378424" cy="186301"/>
                </a:xfrm>
                <a:custGeom>
                  <a:avLst/>
                  <a:gdLst>
                    <a:gd name="connsiteX0" fmla="*/ 298548 w 378424"/>
                    <a:gd name="connsiteY0" fmla="*/ 19678 h 186301"/>
                    <a:gd name="connsiteX1" fmla="*/ 190202 w 378424"/>
                    <a:gd name="connsiteY1" fmla="*/ 0 h 186301"/>
                    <a:gd name="connsiteX2" fmla="*/ 81856 w 378424"/>
                    <a:gd name="connsiteY2" fmla="*/ 19678 h 186301"/>
                    <a:gd name="connsiteX3" fmla="*/ 0 w 378424"/>
                    <a:gd name="connsiteY3" fmla="*/ 56065 h 186301"/>
                    <a:gd name="connsiteX4" fmla="*/ 0 w 378424"/>
                    <a:gd name="connsiteY4" fmla="*/ 137921 h 186301"/>
                    <a:gd name="connsiteX5" fmla="*/ 108346 w 378424"/>
                    <a:gd name="connsiteY5" fmla="*/ 189620 h 186301"/>
                    <a:gd name="connsiteX6" fmla="*/ 272058 w 378424"/>
                    <a:gd name="connsiteY6" fmla="*/ 189620 h 186301"/>
                    <a:gd name="connsiteX7" fmla="*/ 380404 w 378424"/>
                    <a:gd name="connsiteY7" fmla="*/ 137921 h 186301"/>
                    <a:gd name="connsiteX8" fmla="*/ 380404 w 378424"/>
                    <a:gd name="connsiteY8" fmla="*/ 56065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424" h="186301">
                      <a:moveTo>
                        <a:pt x="298548" y="19678"/>
                      </a:moveTo>
                      <a:lnTo>
                        <a:pt x="190202" y="0"/>
                      </a:lnTo>
                      <a:lnTo>
                        <a:pt x="81856" y="19678"/>
                      </a:lnTo>
                      <a:lnTo>
                        <a:pt x="0" y="56065"/>
                      </a:lnTo>
                      <a:lnTo>
                        <a:pt x="0" y="137921"/>
                      </a:lnTo>
                      <a:lnTo>
                        <a:pt x="108346" y="189620"/>
                      </a:lnTo>
                      <a:lnTo>
                        <a:pt x="272058" y="189620"/>
                      </a:lnTo>
                      <a:lnTo>
                        <a:pt x="380404" y="137921"/>
                      </a:lnTo>
                      <a:lnTo>
                        <a:pt x="380404" y="56065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310" name="그래픽 5">
                <a:extLst>
                  <a:ext uri="{FF2B5EF4-FFF2-40B4-BE49-F238E27FC236}">
                    <a16:creationId xmlns:a16="http://schemas.microsoft.com/office/drawing/2014/main" id="{B18FCCCB-2D13-4E98-B90B-CD3E8B95915E}"/>
                  </a:ext>
                </a:extLst>
              </p:cNvPr>
              <p:cNvGrpSpPr/>
              <p:nvPr/>
            </p:nvGrpSpPr>
            <p:grpSpPr>
              <a:xfrm>
                <a:off x="3955575" y="3420000"/>
                <a:ext cx="378424" cy="186301"/>
                <a:chOff x="3955575" y="3420000"/>
                <a:chExt cx="378424" cy="186301"/>
              </a:xfrm>
              <a:solidFill>
                <a:schemeClr val="accent1"/>
              </a:solidFill>
            </p:grpSpPr>
            <p:grpSp>
              <p:nvGrpSpPr>
                <p:cNvPr id="7311" name="그래픽 5">
                  <a:extLst>
                    <a:ext uri="{FF2B5EF4-FFF2-40B4-BE49-F238E27FC236}">
                      <a16:creationId xmlns:a16="http://schemas.microsoft.com/office/drawing/2014/main" id="{B18FCCCB-2D13-4E98-B90B-CD3E8B95915E}"/>
                    </a:ext>
                  </a:extLst>
                </p:cNvPr>
                <p:cNvGrpSpPr/>
                <p:nvPr/>
              </p:nvGrpSpPr>
              <p:grpSpPr>
                <a:xfrm>
                  <a:off x="3955575" y="3420000"/>
                  <a:ext cx="378424" cy="186301"/>
                  <a:chOff x="3955575" y="3420000"/>
                  <a:chExt cx="378424" cy="186301"/>
                </a:xfrm>
                <a:solidFill>
                  <a:schemeClr val="accent1"/>
                </a:solidFill>
              </p:grpSpPr>
              <p:sp>
                <p:nvSpPr>
                  <p:cNvPr id="7312" name="자유형: 도형 7311">
                    <a:extLst>
                      <a:ext uri="{FF2B5EF4-FFF2-40B4-BE49-F238E27FC236}">
                        <a16:creationId xmlns:a16="http://schemas.microsoft.com/office/drawing/2014/main" id="{7686CC6B-104E-4607-87C6-A8D546671CF0}"/>
                      </a:ext>
                    </a:extLst>
                  </p:cNvPr>
                  <p:cNvSpPr/>
                  <p:nvPr/>
                </p:nvSpPr>
                <p:spPr>
                  <a:xfrm>
                    <a:off x="4063921" y="3420000"/>
                    <a:ext cx="163014" cy="186301"/>
                  </a:xfrm>
                  <a:custGeom>
                    <a:avLst/>
                    <a:gdLst>
                      <a:gd name="connsiteX0" fmla="*/ 0 w 163013"/>
                      <a:gd name="connsiteY0" fmla="*/ 189678 h 186301"/>
                      <a:gd name="connsiteX1" fmla="*/ 81856 w 163013"/>
                      <a:gd name="connsiteY1" fmla="*/ 0 h 186301"/>
                      <a:gd name="connsiteX2" fmla="*/ 163712 w 163013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3013" h="186301">
                        <a:moveTo>
                          <a:pt x="0" y="189678"/>
                        </a:moveTo>
                        <a:lnTo>
                          <a:pt x="81856" y="0"/>
                        </a:lnTo>
                        <a:lnTo>
                          <a:pt x="163712" y="189678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3" name="자유형: 도형 7312">
                    <a:extLst>
                      <a:ext uri="{FF2B5EF4-FFF2-40B4-BE49-F238E27FC236}">
                        <a16:creationId xmlns:a16="http://schemas.microsoft.com/office/drawing/2014/main" id="{16743DAB-A13B-4988-B9B7-FF9B4344833D}"/>
                      </a:ext>
                    </a:extLst>
                  </p:cNvPr>
                  <p:cNvSpPr/>
                  <p:nvPr/>
                </p:nvSpPr>
                <p:spPr>
                  <a:xfrm>
                    <a:off x="3955575" y="3420000"/>
                    <a:ext cx="186301" cy="186301"/>
                  </a:xfrm>
                  <a:custGeom>
                    <a:avLst/>
                    <a:gdLst>
                      <a:gd name="connsiteX0" fmla="*/ 108346 w 186301"/>
                      <a:gd name="connsiteY0" fmla="*/ 189678 h 186301"/>
                      <a:gd name="connsiteX1" fmla="*/ 190202 w 186301"/>
                      <a:gd name="connsiteY1" fmla="*/ 0 h 186301"/>
                      <a:gd name="connsiteX2" fmla="*/ 0 w 186301"/>
                      <a:gd name="connsiteY2" fmla="*/ 137921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08346" y="189678"/>
                        </a:moveTo>
                        <a:lnTo>
                          <a:pt x="190202" y="0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4" name="자유형: 도형 7313">
                    <a:extLst>
                      <a:ext uri="{FF2B5EF4-FFF2-40B4-BE49-F238E27FC236}">
                        <a16:creationId xmlns:a16="http://schemas.microsoft.com/office/drawing/2014/main" id="{095D1D41-F108-409A-9C04-6E577A14F00B}"/>
                      </a:ext>
                    </a:extLst>
                  </p:cNvPr>
                  <p:cNvSpPr/>
                  <p:nvPr/>
                </p:nvSpPr>
                <p:spPr>
                  <a:xfrm>
                    <a:off x="3955575" y="3420000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0 h 133904"/>
                      <a:gd name="connsiteX1" fmla="*/ 0 w 186301"/>
                      <a:gd name="connsiteY1" fmla="*/ 56065 h 133904"/>
                      <a:gd name="connsiteX2" fmla="*/ 0 w 186301"/>
                      <a:gd name="connsiteY2" fmla="*/ 137921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0"/>
                        </a:moveTo>
                        <a:lnTo>
                          <a:pt x="0" y="56065"/>
                        </a:lnTo>
                        <a:lnTo>
                          <a:pt x="0" y="137921"/>
                        </a:lnTo>
                        <a:close/>
                      </a:path>
                    </a:pathLst>
                  </a:custGeom>
                  <a:solidFill>
                    <a:srgbClr val="EFEFF0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5" name="자유형: 도형 7314">
                    <a:extLst>
                      <a:ext uri="{FF2B5EF4-FFF2-40B4-BE49-F238E27FC236}">
                        <a16:creationId xmlns:a16="http://schemas.microsoft.com/office/drawing/2014/main" id="{161CDFED-CF85-4CD4-8151-072F07C8A9BF}"/>
                      </a:ext>
                    </a:extLst>
                  </p:cNvPr>
                  <p:cNvSpPr/>
                  <p:nvPr/>
                </p:nvSpPr>
                <p:spPr>
                  <a:xfrm>
                    <a:off x="3955575" y="3420000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0 h 52397"/>
                      <a:gd name="connsiteX1" fmla="*/ 81856 w 186301"/>
                      <a:gd name="connsiteY1" fmla="*/ 19736 h 52397"/>
                      <a:gd name="connsiteX2" fmla="*/ 0 w 186301"/>
                      <a:gd name="connsiteY2" fmla="*/ 56065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0"/>
                        </a:moveTo>
                        <a:lnTo>
                          <a:pt x="81856" y="19736"/>
                        </a:lnTo>
                        <a:lnTo>
                          <a:pt x="0" y="56065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6" name="자유형: 도형 7315">
                    <a:extLst>
                      <a:ext uri="{FF2B5EF4-FFF2-40B4-BE49-F238E27FC236}">
                        <a16:creationId xmlns:a16="http://schemas.microsoft.com/office/drawing/2014/main" id="{02CC1008-40EA-4F41-8B2B-EE649C6A8DAF}"/>
                      </a:ext>
                    </a:extLst>
                  </p:cNvPr>
                  <p:cNvSpPr/>
                  <p:nvPr/>
                </p:nvSpPr>
                <p:spPr>
                  <a:xfrm>
                    <a:off x="4145777" y="3420000"/>
                    <a:ext cx="186301" cy="186301"/>
                  </a:xfrm>
                  <a:custGeom>
                    <a:avLst/>
                    <a:gdLst>
                      <a:gd name="connsiteX0" fmla="*/ 190202 w 186301"/>
                      <a:gd name="connsiteY0" fmla="*/ 137921 h 186301"/>
                      <a:gd name="connsiteX1" fmla="*/ 0 w 186301"/>
                      <a:gd name="connsiteY1" fmla="*/ 0 h 186301"/>
                      <a:gd name="connsiteX2" fmla="*/ 81856 w 186301"/>
                      <a:gd name="connsiteY2" fmla="*/ 189678 h 186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86301">
                        <a:moveTo>
                          <a:pt x="190202" y="137921"/>
                        </a:moveTo>
                        <a:lnTo>
                          <a:pt x="0" y="0"/>
                        </a:lnTo>
                        <a:lnTo>
                          <a:pt x="81856" y="189678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7" name="자유형: 도형 7316">
                    <a:extLst>
                      <a:ext uri="{FF2B5EF4-FFF2-40B4-BE49-F238E27FC236}">
                        <a16:creationId xmlns:a16="http://schemas.microsoft.com/office/drawing/2014/main" id="{AD5737E4-2EA4-46C0-A7B2-3FA6B1A3A062}"/>
                      </a:ext>
                    </a:extLst>
                  </p:cNvPr>
                  <p:cNvSpPr/>
                  <p:nvPr/>
                </p:nvSpPr>
                <p:spPr>
                  <a:xfrm>
                    <a:off x="4145777" y="3420000"/>
                    <a:ext cx="186301" cy="133904"/>
                  </a:xfrm>
                  <a:custGeom>
                    <a:avLst/>
                    <a:gdLst>
                      <a:gd name="connsiteX0" fmla="*/ 190202 w 186301"/>
                      <a:gd name="connsiteY0" fmla="*/ 137921 h 133904"/>
                      <a:gd name="connsiteX1" fmla="*/ 190202 w 186301"/>
                      <a:gd name="connsiteY1" fmla="*/ 56065 h 133904"/>
                      <a:gd name="connsiteX2" fmla="*/ 0 w 186301"/>
                      <a:gd name="connsiteY2" fmla="*/ 0 h 133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133904">
                        <a:moveTo>
                          <a:pt x="190202" y="137921"/>
                        </a:moveTo>
                        <a:lnTo>
                          <a:pt x="190202" y="560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5D7D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18" name="자유형: 도형 7317">
                    <a:extLst>
                      <a:ext uri="{FF2B5EF4-FFF2-40B4-BE49-F238E27FC236}">
                        <a16:creationId xmlns:a16="http://schemas.microsoft.com/office/drawing/2014/main" id="{3332C9BB-2CCC-4512-B6BB-641E5C0ABAFC}"/>
                      </a:ext>
                    </a:extLst>
                  </p:cNvPr>
                  <p:cNvSpPr/>
                  <p:nvPr/>
                </p:nvSpPr>
                <p:spPr>
                  <a:xfrm>
                    <a:off x="4145777" y="3420000"/>
                    <a:ext cx="186301" cy="52397"/>
                  </a:xfrm>
                  <a:custGeom>
                    <a:avLst/>
                    <a:gdLst>
                      <a:gd name="connsiteX0" fmla="*/ 190202 w 186301"/>
                      <a:gd name="connsiteY0" fmla="*/ 56065 h 52397"/>
                      <a:gd name="connsiteX1" fmla="*/ 0 w 186301"/>
                      <a:gd name="connsiteY1" fmla="*/ 0 h 52397"/>
                      <a:gd name="connsiteX2" fmla="*/ 108346 w 186301"/>
                      <a:gd name="connsiteY2" fmla="*/ 19736 h 5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301" h="52397">
                        <a:moveTo>
                          <a:pt x="190202" y="56065"/>
                        </a:moveTo>
                        <a:lnTo>
                          <a:pt x="0" y="0"/>
                        </a:lnTo>
                        <a:lnTo>
                          <a:pt x="108346" y="19736"/>
                        </a:lnTo>
                        <a:close/>
                      </a:path>
                    </a:pathLst>
                  </a:custGeom>
                  <a:solidFill>
                    <a:srgbClr val="B3B5B8"/>
                  </a:solidFill>
                  <a:ln w="58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319" name="자유형: 도형 7318">
                  <a:extLst>
                    <a:ext uri="{FF2B5EF4-FFF2-40B4-BE49-F238E27FC236}">
                      <a16:creationId xmlns:a16="http://schemas.microsoft.com/office/drawing/2014/main" id="{43D781F4-1543-4737-805F-EEFA589ABADC}"/>
                    </a:ext>
                  </a:extLst>
                </p:cNvPr>
                <p:cNvSpPr/>
                <p:nvPr/>
              </p:nvSpPr>
              <p:spPr>
                <a:xfrm>
                  <a:off x="3955575" y="3420000"/>
                  <a:ext cx="378424" cy="186301"/>
                </a:xfrm>
                <a:custGeom>
                  <a:avLst/>
                  <a:gdLst>
                    <a:gd name="connsiteX0" fmla="*/ 298548 w 378424"/>
                    <a:gd name="connsiteY0" fmla="*/ 19736 h 186301"/>
                    <a:gd name="connsiteX1" fmla="*/ 190202 w 378424"/>
                    <a:gd name="connsiteY1" fmla="*/ 0 h 186301"/>
                    <a:gd name="connsiteX2" fmla="*/ 81856 w 378424"/>
                    <a:gd name="connsiteY2" fmla="*/ 19736 h 186301"/>
                    <a:gd name="connsiteX3" fmla="*/ 0 w 378424"/>
                    <a:gd name="connsiteY3" fmla="*/ 56065 h 186301"/>
                    <a:gd name="connsiteX4" fmla="*/ 0 w 378424"/>
                    <a:gd name="connsiteY4" fmla="*/ 137921 h 186301"/>
                    <a:gd name="connsiteX5" fmla="*/ 108346 w 378424"/>
                    <a:gd name="connsiteY5" fmla="*/ 189678 h 186301"/>
                    <a:gd name="connsiteX6" fmla="*/ 272058 w 378424"/>
                    <a:gd name="connsiteY6" fmla="*/ 189678 h 186301"/>
                    <a:gd name="connsiteX7" fmla="*/ 380404 w 378424"/>
                    <a:gd name="connsiteY7" fmla="*/ 137921 h 186301"/>
                    <a:gd name="connsiteX8" fmla="*/ 380404 w 378424"/>
                    <a:gd name="connsiteY8" fmla="*/ 56065 h 18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424" h="186301">
                      <a:moveTo>
                        <a:pt x="298548" y="19736"/>
                      </a:moveTo>
                      <a:lnTo>
                        <a:pt x="190202" y="0"/>
                      </a:lnTo>
                      <a:lnTo>
                        <a:pt x="81856" y="19736"/>
                      </a:lnTo>
                      <a:lnTo>
                        <a:pt x="0" y="56065"/>
                      </a:lnTo>
                      <a:lnTo>
                        <a:pt x="0" y="137921"/>
                      </a:lnTo>
                      <a:lnTo>
                        <a:pt x="108346" y="189678"/>
                      </a:lnTo>
                      <a:lnTo>
                        <a:pt x="272058" y="189678"/>
                      </a:lnTo>
                      <a:lnTo>
                        <a:pt x="380404" y="137921"/>
                      </a:lnTo>
                      <a:lnTo>
                        <a:pt x="380404" y="56065"/>
                      </a:lnTo>
                      <a:close/>
                    </a:path>
                  </a:pathLst>
                </a:custGeom>
                <a:noFill/>
                <a:ln w="581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A67C8CE1-3167-40B2-9551-0DF6A4993851}"/>
              </a:ext>
            </a:extLst>
          </p:cNvPr>
          <p:cNvGrpSpPr/>
          <p:nvPr/>
        </p:nvGrpSpPr>
        <p:grpSpPr>
          <a:xfrm>
            <a:off x="3097780" y="3841673"/>
            <a:ext cx="1603757" cy="1146633"/>
            <a:chOff x="2651089" y="3832187"/>
            <a:chExt cx="1801386" cy="1287931"/>
          </a:xfrm>
        </p:grpSpPr>
        <p:sp>
          <p:nvSpPr>
            <p:cNvPr id="7320" name="자유형: 도형 7319">
              <a:extLst>
                <a:ext uri="{FF2B5EF4-FFF2-40B4-BE49-F238E27FC236}">
                  <a16:creationId xmlns:a16="http://schemas.microsoft.com/office/drawing/2014/main" id="{522EC391-BFEC-49B5-ACBB-B2B1579392F8}"/>
                </a:ext>
              </a:extLst>
            </p:cNvPr>
            <p:cNvSpPr/>
            <p:nvPr/>
          </p:nvSpPr>
          <p:spPr>
            <a:xfrm>
              <a:off x="3489124" y="4367134"/>
              <a:ext cx="489041" cy="518150"/>
            </a:xfrm>
            <a:custGeom>
              <a:avLst/>
              <a:gdLst>
                <a:gd name="connsiteX0" fmla="*/ 36911 w 489040"/>
                <a:gd name="connsiteY0" fmla="*/ 299104 h 518150"/>
                <a:gd name="connsiteX1" fmla="*/ 142579 w 489040"/>
                <a:gd name="connsiteY1" fmla="*/ 94464 h 518150"/>
                <a:gd name="connsiteX2" fmla="*/ 227404 w 489040"/>
                <a:gd name="connsiteY2" fmla="*/ 41135 h 518150"/>
                <a:gd name="connsiteX3" fmla="*/ 391000 w 489040"/>
                <a:gd name="connsiteY3" fmla="*/ 292759 h 518150"/>
                <a:gd name="connsiteX4" fmla="*/ 445493 w 489040"/>
                <a:gd name="connsiteY4" fmla="*/ 498389 h 518150"/>
                <a:gd name="connsiteX5" fmla="*/ 491835 w 489040"/>
                <a:gd name="connsiteY5" fmla="*/ 520978 h 518150"/>
                <a:gd name="connsiteX6" fmla="*/ 429948 w 489040"/>
                <a:gd name="connsiteY6" fmla="*/ 280416 h 518150"/>
                <a:gd name="connsiteX7" fmla="*/ 350712 w 489040"/>
                <a:gd name="connsiteY7" fmla="*/ 97433 h 518150"/>
                <a:gd name="connsiteX8" fmla="*/ 231014 w 489040"/>
                <a:gd name="connsiteY8" fmla="*/ 382 h 518150"/>
                <a:gd name="connsiteX9" fmla="*/ 0 w 489040"/>
                <a:gd name="connsiteY9" fmla="*/ 281057 h 518150"/>
                <a:gd name="connsiteX10" fmla="*/ 36911 w 489040"/>
                <a:gd name="connsiteY10" fmla="*/ 299104 h 5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9040" h="518150">
                  <a:moveTo>
                    <a:pt x="36911" y="299104"/>
                  </a:moveTo>
                  <a:cubicBezTo>
                    <a:pt x="72599" y="206653"/>
                    <a:pt x="108055" y="137838"/>
                    <a:pt x="142579" y="94464"/>
                  </a:cubicBezTo>
                  <a:cubicBezTo>
                    <a:pt x="172562" y="56738"/>
                    <a:pt x="201089" y="38807"/>
                    <a:pt x="227404" y="41135"/>
                  </a:cubicBezTo>
                  <a:cubicBezTo>
                    <a:pt x="281431" y="45968"/>
                    <a:pt x="339534" y="135334"/>
                    <a:pt x="391000" y="292759"/>
                  </a:cubicBezTo>
                  <a:cubicBezTo>
                    <a:pt x="416733" y="371354"/>
                    <a:pt x="435188" y="450067"/>
                    <a:pt x="445493" y="498389"/>
                  </a:cubicBezTo>
                  <a:lnTo>
                    <a:pt x="491835" y="520978"/>
                  </a:lnTo>
                  <a:cubicBezTo>
                    <a:pt x="483976" y="481214"/>
                    <a:pt x="462726" y="380844"/>
                    <a:pt x="429948" y="280416"/>
                  </a:cubicBezTo>
                  <a:cubicBezTo>
                    <a:pt x="405030" y="204207"/>
                    <a:pt x="378366" y="142670"/>
                    <a:pt x="350712" y="97433"/>
                  </a:cubicBezTo>
                  <a:cubicBezTo>
                    <a:pt x="313568" y="36827"/>
                    <a:pt x="273339" y="4166"/>
                    <a:pt x="231014" y="382"/>
                  </a:cubicBezTo>
                  <a:cubicBezTo>
                    <a:pt x="151719" y="-6721"/>
                    <a:pt x="75976" y="85149"/>
                    <a:pt x="0" y="281057"/>
                  </a:cubicBezTo>
                  <a:lnTo>
                    <a:pt x="36911" y="299104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1" name="자유형: 도형 7320">
              <a:extLst>
                <a:ext uri="{FF2B5EF4-FFF2-40B4-BE49-F238E27FC236}">
                  <a16:creationId xmlns:a16="http://schemas.microsoft.com/office/drawing/2014/main" id="{421EFA59-CA9D-4313-9599-7C97FB5200FA}"/>
                </a:ext>
              </a:extLst>
            </p:cNvPr>
            <p:cNvSpPr/>
            <p:nvPr/>
          </p:nvSpPr>
          <p:spPr>
            <a:xfrm>
              <a:off x="3762521" y="4416650"/>
              <a:ext cx="523972" cy="553082"/>
            </a:xfrm>
            <a:custGeom>
              <a:avLst/>
              <a:gdLst>
                <a:gd name="connsiteX0" fmla="*/ 39473 w 523972"/>
                <a:gd name="connsiteY0" fmla="*/ 320907 h 553081"/>
                <a:gd name="connsiteX1" fmla="*/ 152883 w 523972"/>
                <a:gd name="connsiteY1" fmla="*/ 100955 h 553081"/>
                <a:gd name="connsiteX2" fmla="*/ 243647 w 523972"/>
                <a:gd name="connsiteY2" fmla="*/ 43958 h 553081"/>
                <a:gd name="connsiteX3" fmla="*/ 418654 w 523972"/>
                <a:gd name="connsiteY3" fmla="*/ 313105 h 553081"/>
                <a:gd name="connsiteX4" fmla="*/ 477222 w 523972"/>
                <a:gd name="connsiteY4" fmla="*/ 534396 h 553081"/>
                <a:gd name="connsiteX5" fmla="*/ 526767 w 523972"/>
                <a:gd name="connsiteY5" fmla="*/ 558557 h 553081"/>
                <a:gd name="connsiteX6" fmla="*/ 460280 w 523972"/>
                <a:gd name="connsiteY6" fmla="*/ 299948 h 553081"/>
                <a:gd name="connsiteX7" fmla="*/ 375513 w 523972"/>
                <a:gd name="connsiteY7" fmla="*/ 104215 h 553081"/>
                <a:gd name="connsiteX8" fmla="*/ 247489 w 523972"/>
                <a:gd name="connsiteY8" fmla="*/ 410 h 553081"/>
                <a:gd name="connsiteX9" fmla="*/ 0 w 523972"/>
                <a:gd name="connsiteY9" fmla="*/ 301636 h 553081"/>
                <a:gd name="connsiteX10" fmla="*/ 39473 w 523972"/>
                <a:gd name="connsiteY10" fmla="*/ 320907 h 55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3972" h="553081">
                  <a:moveTo>
                    <a:pt x="39473" y="320907"/>
                  </a:moveTo>
                  <a:cubicBezTo>
                    <a:pt x="77723" y="221468"/>
                    <a:pt x="115856" y="147530"/>
                    <a:pt x="152883" y="100955"/>
                  </a:cubicBezTo>
                  <a:cubicBezTo>
                    <a:pt x="184962" y="60609"/>
                    <a:pt x="215469" y="41455"/>
                    <a:pt x="243647" y="43958"/>
                  </a:cubicBezTo>
                  <a:cubicBezTo>
                    <a:pt x="301459" y="49140"/>
                    <a:pt x="363578" y="144736"/>
                    <a:pt x="418654" y="313105"/>
                  </a:cubicBezTo>
                  <a:cubicBezTo>
                    <a:pt x="446366" y="397931"/>
                    <a:pt x="466277" y="482814"/>
                    <a:pt x="477222" y="534396"/>
                  </a:cubicBezTo>
                  <a:lnTo>
                    <a:pt x="526767" y="558557"/>
                  </a:lnTo>
                  <a:cubicBezTo>
                    <a:pt x="518616" y="516989"/>
                    <a:pt x="495736" y="408468"/>
                    <a:pt x="460280" y="299948"/>
                  </a:cubicBezTo>
                  <a:cubicBezTo>
                    <a:pt x="433674" y="218441"/>
                    <a:pt x="405147" y="152595"/>
                    <a:pt x="375513" y="104215"/>
                  </a:cubicBezTo>
                  <a:cubicBezTo>
                    <a:pt x="335808" y="39359"/>
                    <a:pt x="292726" y="4427"/>
                    <a:pt x="247489" y="410"/>
                  </a:cubicBezTo>
                  <a:cubicBezTo>
                    <a:pt x="162490" y="-7216"/>
                    <a:pt x="81390" y="91407"/>
                    <a:pt x="0" y="301636"/>
                  </a:cubicBezTo>
                  <a:lnTo>
                    <a:pt x="39473" y="320907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2" name="자유형: 도형 7321">
              <a:extLst>
                <a:ext uri="{FF2B5EF4-FFF2-40B4-BE49-F238E27FC236}">
                  <a16:creationId xmlns:a16="http://schemas.microsoft.com/office/drawing/2014/main" id="{BEEAF4B6-4EC8-4238-B8D4-9028DC350556}"/>
                </a:ext>
              </a:extLst>
            </p:cNvPr>
            <p:cNvSpPr/>
            <p:nvPr/>
          </p:nvSpPr>
          <p:spPr>
            <a:xfrm>
              <a:off x="4085695" y="4730050"/>
              <a:ext cx="366780" cy="390068"/>
            </a:xfrm>
            <a:custGeom>
              <a:avLst/>
              <a:gdLst>
                <a:gd name="connsiteX0" fmla="*/ 27887 w 366780"/>
                <a:gd name="connsiteY0" fmla="*/ 226119 h 390068"/>
                <a:gd name="connsiteX1" fmla="*/ 107764 w 366780"/>
                <a:gd name="connsiteY1" fmla="*/ 71373 h 390068"/>
                <a:gd name="connsiteX2" fmla="*/ 171863 w 366780"/>
                <a:gd name="connsiteY2" fmla="*/ 31085 h 390068"/>
                <a:gd name="connsiteX3" fmla="*/ 295520 w 366780"/>
                <a:gd name="connsiteY3" fmla="*/ 221287 h 390068"/>
                <a:gd name="connsiteX4" fmla="*/ 336739 w 366780"/>
                <a:gd name="connsiteY4" fmla="*/ 376732 h 390068"/>
                <a:gd name="connsiteX5" fmla="*/ 371787 w 366780"/>
                <a:gd name="connsiteY5" fmla="*/ 393791 h 390068"/>
                <a:gd name="connsiteX6" fmla="*/ 324979 w 366780"/>
                <a:gd name="connsiteY6" fmla="*/ 211914 h 390068"/>
                <a:gd name="connsiteX7" fmla="*/ 265072 w 366780"/>
                <a:gd name="connsiteY7" fmla="*/ 73644 h 390068"/>
                <a:gd name="connsiteX8" fmla="*/ 174599 w 366780"/>
                <a:gd name="connsiteY8" fmla="*/ 287 h 390068"/>
                <a:gd name="connsiteX9" fmla="*/ 0 w 366780"/>
                <a:gd name="connsiteY9" fmla="*/ 212496 h 390068"/>
                <a:gd name="connsiteX10" fmla="*/ 27887 w 366780"/>
                <a:gd name="connsiteY10" fmla="*/ 226119 h 39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780" h="390068">
                  <a:moveTo>
                    <a:pt x="27887" y="226119"/>
                  </a:moveTo>
                  <a:cubicBezTo>
                    <a:pt x="54842" y="156198"/>
                    <a:pt x="81681" y="104209"/>
                    <a:pt x="107764" y="71373"/>
                  </a:cubicBezTo>
                  <a:cubicBezTo>
                    <a:pt x="130411" y="42846"/>
                    <a:pt x="152010" y="29281"/>
                    <a:pt x="171863" y="31085"/>
                  </a:cubicBezTo>
                  <a:cubicBezTo>
                    <a:pt x="212674" y="34753"/>
                    <a:pt x="256630" y="102287"/>
                    <a:pt x="295520" y="221287"/>
                  </a:cubicBezTo>
                  <a:cubicBezTo>
                    <a:pt x="314966" y="280729"/>
                    <a:pt x="328938" y="340229"/>
                    <a:pt x="336739" y="376732"/>
                  </a:cubicBezTo>
                  <a:lnTo>
                    <a:pt x="371787" y="393791"/>
                  </a:lnTo>
                  <a:cubicBezTo>
                    <a:pt x="365849" y="363808"/>
                    <a:pt x="349781" y="287890"/>
                    <a:pt x="324979" y="211914"/>
                  </a:cubicBezTo>
                  <a:cubicBezTo>
                    <a:pt x="306174" y="154335"/>
                    <a:pt x="286031" y="107818"/>
                    <a:pt x="265072" y="73644"/>
                  </a:cubicBezTo>
                  <a:cubicBezTo>
                    <a:pt x="237010" y="27825"/>
                    <a:pt x="206562" y="3140"/>
                    <a:pt x="174599" y="287"/>
                  </a:cubicBezTo>
                  <a:cubicBezTo>
                    <a:pt x="114633" y="-5069"/>
                    <a:pt x="57404" y="64387"/>
                    <a:pt x="0" y="212496"/>
                  </a:cubicBezTo>
                  <a:lnTo>
                    <a:pt x="27887" y="226119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3" name="자유형: 도형 7322">
              <a:extLst>
                <a:ext uri="{FF2B5EF4-FFF2-40B4-BE49-F238E27FC236}">
                  <a16:creationId xmlns:a16="http://schemas.microsoft.com/office/drawing/2014/main" id="{49EF0A0B-C1FE-475F-91E3-4F8B2E229EBD}"/>
                </a:ext>
              </a:extLst>
            </p:cNvPr>
            <p:cNvSpPr/>
            <p:nvPr/>
          </p:nvSpPr>
          <p:spPr>
            <a:xfrm>
              <a:off x="2651089" y="3863145"/>
              <a:ext cx="489041" cy="518150"/>
            </a:xfrm>
            <a:custGeom>
              <a:avLst/>
              <a:gdLst>
                <a:gd name="connsiteX0" fmla="*/ 36911 w 489040"/>
                <a:gd name="connsiteY0" fmla="*/ 299104 h 518150"/>
                <a:gd name="connsiteX1" fmla="*/ 142579 w 489040"/>
                <a:gd name="connsiteY1" fmla="*/ 94464 h 518150"/>
                <a:gd name="connsiteX2" fmla="*/ 227404 w 489040"/>
                <a:gd name="connsiteY2" fmla="*/ 41135 h 518150"/>
                <a:gd name="connsiteX3" fmla="*/ 391000 w 489040"/>
                <a:gd name="connsiteY3" fmla="*/ 292759 h 518150"/>
                <a:gd name="connsiteX4" fmla="*/ 445493 w 489040"/>
                <a:gd name="connsiteY4" fmla="*/ 498389 h 518150"/>
                <a:gd name="connsiteX5" fmla="*/ 491835 w 489040"/>
                <a:gd name="connsiteY5" fmla="*/ 520978 h 518150"/>
                <a:gd name="connsiteX6" fmla="*/ 429948 w 489040"/>
                <a:gd name="connsiteY6" fmla="*/ 280416 h 518150"/>
                <a:gd name="connsiteX7" fmla="*/ 350712 w 489040"/>
                <a:gd name="connsiteY7" fmla="*/ 97433 h 518150"/>
                <a:gd name="connsiteX8" fmla="*/ 231013 w 489040"/>
                <a:gd name="connsiteY8" fmla="*/ 382 h 518150"/>
                <a:gd name="connsiteX9" fmla="*/ 0 w 489040"/>
                <a:gd name="connsiteY9" fmla="*/ 281056 h 518150"/>
                <a:gd name="connsiteX10" fmla="*/ 36911 w 489040"/>
                <a:gd name="connsiteY10" fmla="*/ 299104 h 5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9040" h="518150">
                  <a:moveTo>
                    <a:pt x="36911" y="299104"/>
                  </a:moveTo>
                  <a:cubicBezTo>
                    <a:pt x="72599" y="206652"/>
                    <a:pt x="108055" y="137838"/>
                    <a:pt x="142579" y="94464"/>
                  </a:cubicBezTo>
                  <a:cubicBezTo>
                    <a:pt x="172561" y="56738"/>
                    <a:pt x="201089" y="38807"/>
                    <a:pt x="227404" y="41135"/>
                  </a:cubicBezTo>
                  <a:cubicBezTo>
                    <a:pt x="281431" y="45968"/>
                    <a:pt x="339534" y="135334"/>
                    <a:pt x="391000" y="292759"/>
                  </a:cubicBezTo>
                  <a:cubicBezTo>
                    <a:pt x="416733" y="371354"/>
                    <a:pt x="435188" y="450067"/>
                    <a:pt x="445493" y="498389"/>
                  </a:cubicBezTo>
                  <a:lnTo>
                    <a:pt x="491835" y="520978"/>
                  </a:lnTo>
                  <a:cubicBezTo>
                    <a:pt x="483976" y="481214"/>
                    <a:pt x="462726" y="380844"/>
                    <a:pt x="429948" y="280416"/>
                  </a:cubicBezTo>
                  <a:cubicBezTo>
                    <a:pt x="405030" y="204207"/>
                    <a:pt x="378366" y="142670"/>
                    <a:pt x="350712" y="97433"/>
                  </a:cubicBezTo>
                  <a:cubicBezTo>
                    <a:pt x="313568" y="36827"/>
                    <a:pt x="273339" y="4166"/>
                    <a:pt x="231013" y="382"/>
                  </a:cubicBezTo>
                  <a:cubicBezTo>
                    <a:pt x="151719" y="-6721"/>
                    <a:pt x="75976" y="85149"/>
                    <a:pt x="0" y="281056"/>
                  </a:cubicBezTo>
                  <a:lnTo>
                    <a:pt x="36911" y="299104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4" name="자유형: 도형 7323">
              <a:extLst>
                <a:ext uri="{FF2B5EF4-FFF2-40B4-BE49-F238E27FC236}">
                  <a16:creationId xmlns:a16="http://schemas.microsoft.com/office/drawing/2014/main" id="{3BA4FB2F-9CB7-402A-8AAC-182E60C6A646}"/>
                </a:ext>
              </a:extLst>
            </p:cNvPr>
            <p:cNvSpPr/>
            <p:nvPr/>
          </p:nvSpPr>
          <p:spPr>
            <a:xfrm>
              <a:off x="2906932" y="3832187"/>
              <a:ext cx="599657" cy="634589"/>
            </a:xfrm>
            <a:custGeom>
              <a:avLst/>
              <a:gdLst>
                <a:gd name="connsiteX0" fmla="*/ 45120 w 599656"/>
                <a:gd name="connsiteY0" fmla="*/ 367599 h 634588"/>
                <a:gd name="connsiteX1" fmla="*/ 175065 w 599656"/>
                <a:gd name="connsiteY1" fmla="*/ 115627 h 634588"/>
                <a:gd name="connsiteX2" fmla="*/ 279044 w 599656"/>
                <a:gd name="connsiteY2" fmla="*/ 50305 h 634588"/>
                <a:gd name="connsiteX3" fmla="*/ 479551 w 599656"/>
                <a:gd name="connsiteY3" fmla="*/ 358692 h 634588"/>
                <a:gd name="connsiteX4" fmla="*/ 546678 w 599656"/>
                <a:gd name="connsiteY4" fmla="*/ 612178 h 634588"/>
                <a:gd name="connsiteX5" fmla="*/ 603441 w 599656"/>
                <a:gd name="connsiteY5" fmla="*/ 639890 h 634588"/>
                <a:gd name="connsiteX6" fmla="*/ 527291 w 599656"/>
                <a:gd name="connsiteY6" fmla="*/ 343613 h 634588"/>
                <a:gd name="connsiteX7" fmla="*/ 430181 w 599656"/>
                <a:gd name="connsiteY7" fmla="*/ 119411 h 634588"/>
                <a:gd name="connsiteX8" fmla="*/ 283527 w 599656"/>
                <a:gd name="connsiteY8" fmla="*/ 470 h 634588"/>
                <a:gd name="connsiteX9" fmla="*/ 0 w 599656"/>
                <a:gd name="connsiteY9" fmla="*/ 345593 h 634588"/>
                <a:gd name="connsiteX10" fmla="*/ 45120 w 599656"/>
                <a:gd name="connsiteY10" fmla="*/ 367599 h 63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656" h="634588">
                  <a:moveTo>
                    <a:pt x="45120" y="367599"/>
                  </a:moveTo>
                  <a:cubicBezTo>
                    <a:pt x="88959" y="253665"/>
                    <a:pt x="132623" y="169014"/>
                    <a:pt x="175065" y="115627"/>
                  </a:cubicBezTo>
                  <a:cubicBezTo>
                    <a:pt x="211801" y="69401"/>
                    <a:pt x="246791" y="47452"/>
                    <a:pt x="279044" y="50305"/>
                  </a:cubicBezTo>
                  <a:cubicBezTo>
                    <a:pt x="345239" y="56244"/>
                    <a:pt x="416441" y="165754"/>
                    <a:pt x="479551" y="358692"/>
                  </a:cubicBezTo>
                  <a:cubicBezTo>
                    <a:pt x="511339" y="455860"/>
                    <a:pt x="534102" y="553144"/>
                    <a:pt x="546678" y="612178"/>
                  </a:cubicBezTo>
                  <a:lnTo>
                    <a:pt x="603441" y="639890"/>
                  </a:lnTo>
                  <a:cubicBezTo>
                    <a:pt x="594068" y="592267"/>
                    <a:pt x="567869" y="467969"/>
                    <a:pt x="527291" y="343613"/>
                  </a:cubicBezTo>
                  <a:cubicBezTo>
                    <a:pt x="496784" y="250230"/>
                    <a:pt x="464123" y="174778"/>
                    <a:pt x="430181" y="119411"/>
                  </a:cubicBezTo>
                  <a:cubicBezTo>
                    <a:pt x="384712" y="45124"/>
                    <a:pt x="335342" y="5127"/>
                    <a:pt x="283527" y="470"/>
                  </a:cubicBezTo>
                  <a:cubicBezTo>
                    <a:pt x="186185" y="-8263"/>
                    <a:pt x="93267" y="104740"/>
                    <a:pt x="0" y="345593"/>
                  </a:cubicBezTo>
                  <a:lnTo>
                    <a:pt x="45120" y="367599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5" name="자유형: 도형 7324">
              <a:extLst>
                <a:ext uri="{FF2B5EF4-FFF2-40B4-BE49-F238E27FC236}">
                  <a16:creationId xmlns:a16="http://schemas.microsoft.com/office/drawing/2014/main" id="{1A5112BA-1F59-4AFF-A85B-4363356EC3BE}"/>
                </a:ext>
              </a:extLst>
            </p:cNvPr>
            <p:cNvSpPr/>
            <p:nvPr/>
          </p:nvSpPr>
          <p:spPr>
            <a:xfrm>
              <a:off x="3300203" y="4193867"/>
              <a:ext cx="419178" cy="442465"/>
            </a:xfrm>
            <a:custGeom>
              <a:avLst/>
              <a:gdLst>
                <a:gd name="connsiteX0" fmla="*/ 31438 w 419177"/>
                <a:gd name="connsiteY0" fmla="*/ 255796 h 442465"/>
                <a:gd name="connsiteX1" fmla="*/ 121794 w 419177"/>
                <a:gd name="connsiteY1" fmla="*/ 80731 h 442465"/>
                <a:gd name="connsiteX2" fmla="*/ 194335 w 419177"/>
                <a:gd name="connsiteY2" fmla="*/ 35146 h 442465"/>
                <a:gd name="connsiteX3" fmla="*/ 334236 w 419177"/>
                <a:gd name="connsiteY3" fmla="*/ 250265 h 442465"/>
                <a:gd name="connsiteX4" fmla="*/ 380870 w 419177"/>
                <a:gd name="connsiteY4" fmla="*/ 426145 h 442465"/>
                <a:gd name="connsiteX5" fmla="*/ 420517 w 419177"/>
                <a:gd name="connsiteY5" fmla="*/ 445474 h 442465"/>
                <a:gd name="connsiteX6" fmla="*/ 367596 w 419177"/>
                <a:gd name="connsiteY6" fmla="*/ 239728 h 442465"/>
                <a:gd name="connsiteX7" fmla="*/ 299828 w 419177"/>
                <a:gd name="connsiteY7" fmla="*/ 83293 h 442465"/>
                <a:gd name="connsiteX8" fmla="*/ 197538 w 419177"/>
                <a:gd name="connsiteY8" fmla="*/ 331 h 442465"/>
                <a:gd name="connsiteX9" fmla="*/ 0 w 419177"/>
                <a:gd name="connsiteY9" fmla="*/ 240368 h 442465"/>
                <a:gd name="connsiteX10" fmla="*/ 31438 w 419177"/>
                <a:gd name="connsiteY10" fmla="*/ 255796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77" h="442465">
                  <a:moveTo>
                    <a:pt x="31438" y="255796"/>
                  </a:moveTo>
                  <a:cubicBezTo>
                    <a:pt x="61945" y="176676"/>
                    <a:pt x="92277" y="117875"/>
                    <a:pt x="121794" y="80731"/>
                  </a:cubicBezTo>
                  <a:cubicBezTo>
                    <a:pt x="147411" y="48478"/>
                    <a:pt x="171805" y="33108"/>
                    <a:pt x="194335" y="35146"/>
                  </a:cubicBezTo>
                  <a:cubicBezTo>
                    <a:pt x="240503" y="39279"/>
                    <a:pt x="290222" y="115663"/>
                    <a:pt x="334236" y="250265"/>
                  </a:cubicBezTo>
                  <a:cubicBezTo>
                    <a:pt x="356243" y="317509"/>
                    <a:pt x="372020" y="384810"/>
                    <a:pt x="380870" y="426145"/>
                  </a:cubicBezTo>
                  <a:lnTo>
                    <a:pt x="420517" y="445474"/>
                  </a:lnTo>
                  <a:cubicBezTo>
                    <a:pt x="413822" y="411532"/>
                    <a:pt x="395657" y="325659"/>
                    <a:pt x="367596" y="239728"/>
                  </a:cubicBezTo>
                  <a:cubicBezTo>
                    <a:pt x="346287" y="174580"/>
                    <a:pt x="323524" y="121950"/>
                    <a:pt x="299828" y="83293"/>
                  </a:cubicBezTo>
                  <a:cubicBezTo>
                    <a:pt x="268099" y="31478"/>
                    <a:pt x="233633" y="3533"/>
                    <a:pt x="197538" y="331"/>
                  </a:cubicBezTo>
                  <a:cubicBezTo>
                    <a:pt x="129712" y="-5782"/>
                    <a:pt x="64973" y="72814"/>
                    <a:pt x="0" y="240368"/>
                  </a:cubicBezTo>
                  <a:lnTo>
                    <a:pt x="31438" y="255796"/>
                  </a:lnTo>
                  <a:close/>
                </a:path>
              </a:pathLst>
            </a:custGeom>
            <a:solidFill>
              <a:srgbClr val="939598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113D7B-F3F6-4619-9FD0-3A22DF8DF53C}"/>
              </a:ext>
            </a:extLst>
          </p:cNvPr>
          <p:cNvGrpSpPr/>
          <p:nvPr/>
        </p:nvGrpSpPr>
        <p:grpSpPr>
          <a:xfrm>
            <a:off x="1062774" y="3534795"/>
            <a:ext cx="1819143" cy="886368"/>
            <a:chOff x="807693" y="4417928"/>
            <a:chExt cx="1819143" cy="886368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E8858D2C-F29A-4B6A-9D44-5DE458E7DCE1}"/>
                </a:ext>
              </a:extLst>
            </p:cNvPr>
            <p:cNvSpPr/>
            <p:nvPr/>
          </p:nvSpPr>
          <p:spPr>
            <a:xfrm>
              <a:off x="807693" y="4417928"/>
              <a:ext cx="1819143" cy="886368"/>
            </a:xfrm>
            <a:custGeom>
              <a:avLst/>
              <a:gdLst>
                <a:gd name="connsiteX0" fmla="*/ 3427901 w 4565177"/>
                <a:gd name="connsiteY0" fmla="*/ 557254 h 2224358"/>
                <a:gd name="connsiteX1" fmla="*/ 2285267 w 4565177"/>
                <a:gd name="connsiteY1" fmla="*/ 0 h 2224358"/>
                <a:gd name="connsiteX2" fmla="*/ 1142634 w 4565177"/>
                <a:gd name="connsiteY2" fmla="*/ 557254 h 2224358"/>
                <a:gd name="connsiteX3" fmla="*/ 0 w 4565177"/>
                <a:gd name="connsiteY3" fmla="*/ 1114509 h 2224358"/>
                <a:gd name="connsiteX4" fmla="*/ 1142634 w 4565177"/>
                <a:gd name="connsiteY4" fmla="*/ 1671879 h 2224358"/>
                <a:gd name="connsiteX5" fmla="*/ 2285267 w 4565177"/>
                <a:gd name="connsiteY5" fmla="*/ 2229134 h 2224358"/>
                <a:gd name="connsiteX6" fmla="*/ 3427901 w 4565177"/>
                <a:gd name="connsiteY6" fmla="*/ 1671879 h 2224358"/>
                <a:gd name="connsiteX7" fmla="*/ 4570534 w 4565177"/>
                <a:gd name="connsiteY7" fmla="*/ 1114509 h 222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5177" h="2224358">
                  <a:moveTo>
                    <a:pt x="3427901" y="557254"/>
                  </a:moveTo>
                  <a:lnTo>
                    <a:pt x="2285267" y="0"/>
                  </a:lnTo>
                  <a:lnTo>
                    <a:pt x="1142634" y="557254"/>
                  </a:lnTo>
                  <a:lnTo>
                    <a:pt x="0" y="1114509"/>
                  </a:lnTo>
                  <a:lnTo>
                    <a:pt x="1142634" y="1671879"/>
                  </a:lnTo>
                  <a:lnTo>
                    <a:pt x="2285267" y="2229134"/>
                  </a:lnTo>
                  <a:lnTo>
                    <a:pt x="3427901" y="1671879"/>
                  </a:lnTo>
                  <a:lnTo>
                    <a:pt x="4570534" y="1114509"/>
                  </a:lnTo>
                  <a:close/>
                </a:path>
              </a:pathLst>
            </a:custGeom>
            <a:solidFill>
              <a:srgbClr val="FFFFFF"/>
            </a:solidFill>
            <a:ln w="29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B73117E-3B74-469D-82F5-4FD8381098CD}"/>
                </a:ext>
              </a:extLst>
            </p:cNvPr>
            <p:cNvGrpSpPr/>
            <p:nvPr/>
          </p:nvGrpSpPr>
          <p:grpSpPr>
            <a:xfrm>
              <a:off x="848020" y="4441618"/>
              <a:ext cx="1766354" cy="860773"/>
              <a:chOff x="875798" y="4021423"/>
              <a:chExt cx="2555192" cy="1245187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C1656DE1-4AF4-4174-A28F-66604433C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2C284A84-035D-4374-B4C2-4940CC2CD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3FE5D68-3E4D-417F-B649-95E8431C3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4EB15AD7-829E-402F-8592-50996446E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</p:grp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6354EF35-D8B9-412A-8FC3-274ADD0CB088}"/>
              </a:ext>
            </a:extLst>
          </p:cNvPr>
          <p:cNvSpPr/>
          <p:nvPr/>
        </p:nvSpPr>
        <p:spPr>
          <a:xfrm rot="1554826">
            <a:off x="5678236" y="2783415"/>
            <a:ext cx="89479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dirty="0"/>
              <a:t>SALMON SALAD</a:t>
            </a: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2F41B3D-0C5B-4F70-A80D-E041BCFFE930}"/>
              </a:ext>
            </a:extLst>
          </p:cNvPr>
          <p:cNvSpPr/>
          <p:nvPr/>
        </p:nvSpPr>
        <p:spPr>
          <a:xfrm rot="1513984">
            <a:off x="5802135" y="2966492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$34</a:t>
            </a:r>
            <a:endParaRPr lang="ko-KR" altLang="en-US" sz="1400" dirty="0"/>
          </a:p>
        </p:txBody>
      </p:sp>
      <p:pic>
        <p:nvPicPr>
          <p:cNvPr id="259" name="그래픽 258">
            <a:extLst>
              <a:ext uri="{FF2B5EF4-FFF2-40B4-BE49-F238E27FC236}">
                <a16:creationId xmlns:a16="http://schemas.microsoft.com/office/drawing/2014/main" id="{7800EC50-4663-49E0-8E5F-6B081B4C3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646" y="2379899"/>
            <a:ext cx="480445" cy="75246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526E4C-B0CC-4E1A-868A-B6BE17D5A754}"/>
              </a:ext>
            </a:extLst>
          </p:cNvPr>
          <p:cNvSpPr/>
          <p:nvPr/>
        </p:nvSpPr>
        <p:spPr>
          <a:xfrm>
            <a:off x="4177475" y="307266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D4CCA7E6-861F-4BE0-8C39-B13401B1DBA5}"/>
              </a:ext>
            </a:extLst>
          </p:cNvPr>
          <p:cNvCxnSpPr/>
          <p:nvPr/>
        </p:nvCxnSpPr>
        <p:spPr>
          <a:xfrm>
            <a:off x="3809329" y="2713557"/>
            <a:ext cx="13357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A1FDBACA-EEF1-42A2-A8CA-E09DAE297F92}"/>
              </a:ext>
            </a:extLst>
          </p:cNvPr>
          <p:cNvCxnSpPr>
            <a:cxnSpLocks/>
          </p:cNvCxnSpPr>
          <p:nvPr/>
        </p:nvCxnSpPr>
        <p:spPr>
          <a:xfrm>
            <a:off x="3642140" y="2817856"/>
            <a:ext cx="0" cy="977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A5BB0A-8B9F-4127-B93D-25480455BE7E}"/>
              </a:ext>
            </a:extLst>
          </p:cNvPr>
          <p:cNvSpPr/>
          <p:nvPr/>
        </p:nvSpPr>
        <p:spPr>
          <a:xfrm>
            <a:off x="4563246" y="516677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BBF2507E-71BE-4534-85ED-E90601040EDB}"/>
              </a:ext>
            </a:extLst>
          </p:cNvPr>
          <p:cNvCxnSpPr>
            <a:stCxn id="76" idx="0"/>
          </p:cNvCxnSpPr>
          <p:nvPr/>
        </p:nvCxnSpPr>
        <p:spPr>
          <a:xfrm flipV="1">
            <a:off x="4760738" y="4343821"/>
            <a:ext cx="339425" cy="8229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F9B8919-E254-4230-B10B-C0FC56CA7123}"/>
              </a:ext>
            </a:extLst>
          </p:cNvPr>
          <p:cNvCxnSpPr/>
          <p:nvPr/>
        </p:nvCxnSpPr>
        <p:spPr>
          <a:xfrm flipV="1">
            <a:off x="4959035" y="5245433"/>
            <a:ext cx="243227" cy="8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5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779E75-5CF9-429D-BFB8-A522CDE2C74A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E097A8D-4D17-428E-B1C6-0C5FFE299BC2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06" name="그림 10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75E5AD9-E897-4C78-8D92-D13A1908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07" name="그림 106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86BE45-8B4A-466E-8EB7-A69A4E76E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675F006-C8F4-4B21-BDF3-1AC94A278607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09" name="그림 108" descr="그리기이(가) 표시된 사진&#10;&#10;자동 생성된 설명">
              <a:extLst>
                <a:ext uri="{FF2B5EF4-FFF2-40B4-BE49-F238E27FC236}">
                  <a16:creationId xmlns:a16="http://schemas.microsoft.com/office/drawing/2014/main" id="{0ADC9F15-EF58-4837-96A7-5278EAE38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10" name="그림 109" descr="그리기이(가) 표시된 사진&#10;&#10;자동 생성된 설명">
              <a:extLst>
                <a:ext uri="{FF2B5EF4-FFF2-40B4-BE49-F238E27FC236}">
                  <a16:creationId xmlns:a16="http://schemas.microsoft.com/office/drawing/2014/main" id="{39FC97E9-E383-4334-A269-085F23A9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BELLAGIO LAS VEGAS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290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BELLAGIO LAS VEGAS</a:t>
            </a:r>
          </a:p>
          <a:p>
            <a:pPr>
              <a:lnSpc>
                <a:spcPct val="150000"/>
              </a:lnSpc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dirty="0">
                <a:latin typeface="+mn-ea"/>
              </a:rPr>
              <a:t>체크인</a:t>
            </a:r>
            <a:r>
              <a:rPr lang="en-US" altLang="ko-KR" sz="900" dirty="0">
                <a:latin typeface="+mn-ea"/>
              </a:rPr>
              <a:t> : 3:00PM, </a:t>
            </a:r>
            <a:r>
              <a:rPr lang="ko-KR" altLang="en-US" sz="900" dirty="0">
                <a:latin typeface="+mn-ea"/>
              </a:rPr>
              <a:t>체크아웃 </a:t>
            </a:r>
            <a:r>
              <a:rPr lang="en-US" altLang="ko-KR" sz="900" dirty="0">
                <a:latin typeface="+mn-ea"/>
              </a:rPr>
              <a:t>: 11:00AM</a:t>
            </a:r>
            <a:br>
              <a:rPr lang="en-US" altLang="ko-KR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>
                <a:latin typeface="+mn-ea"/>
              </a:rPr>
              <a:t>룸 넘버 </a:t>
            </a:r>
            <a:r>
              <a:rPr lang="en-US" altLang="ko-KR" sz="900" dirty="0">
                <a:latin typeface="+mn-ea"/>
              </a:rPr>
              <a:t>203 (</a:t>
            </a:r>
            <a:r>
              <a:rPr lang="ko-KR" altLang="en-US" sz="900" dirty="0">
                <a:latin typeface="+mn-ea"/>
              </a:rPr>
              <a:t>객실 위치 </a:t>
            </a:r>
            <a:r>
              <a:rPr lang="ko-KR" altLang="en-US" sz="900" dirty="0" err="1">
                <a:latin typeface="+mn-ea"/>
              </a:rPr>
              <a:t>포커싱</a:t>
            </a:r>
            <a:r>
              <a:rPr lang="en-US" altLang="ko-KR" sz="900" dirty="0">
                <a:latin typeface="+mn-ea"/>
              </a:rPr>
              <a:t>)</a:t>
            </a:r>
            <a:br>
              <a:rPr lang="en-US" altLang="ko-KR" sz="900" dirty="0">
                <a:latin typeface="+mn-ea"/>
              </a:rPr>
            </a:br>
            <a:br>
              <a:rPr lang="en-US" altLang="ko-KR" sz="900" dirty="0">
                <a:latin typeface="+mn-ea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체크인 카드가 삽입되어 있는 이미지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충전량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충전 가능 여부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터진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잭팟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시간</a:t>
            </a:r>
            <a:endParaRPr lang="en-US" altLang="ko-KR" sz="105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5597583" y="504951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F1278B-3E29-45D0-814B-E83250627E0B}"/>
              </a:ext>
            </a:extLst>
          </p:cNvPr>
          <p:cNvSpPr/>
          <p:nvPr/>
        </p:nvSpPr>
        <p:spPr>
          <a:xfrm rot="1580250">
            <a:off x="4537569" y="2082230"/>
            <a:ext cx="17592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700" b="1" dirty="0">
                <a:solidFill>
                  <a:sysClr val="windowText" lastClr="000000"/>
                </a:solidFill>
              </a:rPr>
              <a:t>THE LAST JACKPOT </a:t>
            </a:r>
          </a:p>
          <a:p>
            <a:pPr lvl="0" algn="ctr"/>
            <a:r>
              <a:rPr lang="en-US" altLang="ko-KR" sz="500" dirty="0">
                <a:solidFill>
                  <a:sysClr val="windowText" lastClr="000000"/>
                </a:solidFill>
              </a:rPr>
              <a:t>30 MIN AGO</a:t>
            </a:r>
            <a:endParaRPr lang="en-US" altLang="ko-K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sc_automatic_d02</a:t>
            </a: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85AAC3-FB18-4FC0-AA68-467B80A82DC0}"/>
              </a:ext>
            </a:extLst>
          </p:cNvPr>
          <p:cNvSpPr/>
          <p:nvPr/>
        </p:nvSpPr>
        <p:spPr>
          <a:xfrm>
            <a:off x="4917016" y="400123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9C74AF5-F4FD-43B8-9DFE-999DE92935C3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2B154A-A702-493E-9650-1107FCF88065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ysClr val="windowText" lastClr="000000"/>
                  </a:solidFill>
                </a:rPr>
                <a:t>AUTO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38F71E4-E75C-4DBD-BD6A-C65DC8320CBA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A54C663-C9F6-4298-A2D4-989FA20D72A8}"/>
              </a:ext>
            </a:extLst>
          </p:cNvPr>
          <p:cNvSpPr txBox="1"/>
          <p:nvPr/>
        </p:nvSpPr>
        <p:spPr>
          <a:xfrm>
            <a:off x="1425301" y="2063984"/>
            <a:ext cx="197432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sysClr val="windowText" lastClr="000000"/>
                </a:solidFill>
              </a:rPr>
              <a:t>DESTINATION</a:t>
            </a:r>
            <a:endParaRPr lang="ko-KR" altLang="en-US" sz="105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BELLAGIO LAS VEGAS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C82882-6539-4C39-BC34-34F03AF2D0C8}"/>
              </a:ext>
            </a:extLst>
          </p:cNvPr>
          <p:cNvSpPr/>
          <p:nvPr/>
        </p:nvSpPr>
        <p:spPr>
          <a:xfrm>
            <a:off x="1460482" y="2058799"/>
            <a:ext cx="1974323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1E1E4A9-8C02-4840-9202-D3AD3BEDEDDE}"/>
              </a:ext>
            </a:extLst>
          </p:cNvPr>
          <p:cNvSpPr/>
          <p:nvPr/>
        </p:nvSpPr>
        <p:spPr>
          <a:xfrm>
            <a:off x="1458228" y="185132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A03516-EE16-4710-9C48-C5AE9D283E8B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240</a:t>
            </a:r>
            <a:r>
              <a:rPr lang="ko-KR" altLang="en-US" sz="800" dirty="0"/>
              <a:t> </a:t>
            </a:r>
            <a:r>
              <a:rPr lang="en-US" altLang="ko-KR" sz="800" dirty="0"/>
              <a:t>MI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025FC6-9A3A-4864-8FEE-514C803D4AC8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</a:t>
            </a:r>
            <a:r>
              <a:rPr lang="ko-KR" altLang="en-US" sz="800" dirty="0"/>
              <a:t> </a:t>
            </a:r>
            <a:r>
              <a:rPr lang="en-US" altLang="ko-KR" sz="800" dirty="0"/>
              <a:t>MPH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B9C899-B5B9-4A9B-AF95-561076265859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</a:t>
            </a:r>
            <a:endParaRPr lang="ko-KR" altLang="en-US" sz="11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803AD2-AA11-4638-B17E-F9B430ACB978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id="{D07AC688-52AD-4FB4-9897-51398DE02304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2FA00FC2-91C9-4394-8021-06A2165AD864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AF92B8A1-8DAC-4696-93B0-B7F2C5D96A36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다이아몬드 83">
              <a:extLst>
                <a:ext uri="{FF2B5EF4-FFF2-40B4-BE49-F238E27FC236}">
                  <a16:creationId xmlns:a16="http://schemas.microsoft.com/office/drawing/2014/main" id="{1FC5DD8E-AFB9-4ED7-B9F6-F631A089C2A8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43ED88C9-0ED5-4B8A-862D-B7CBAF8F2CED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A795499-5343-429C-8C01-5889688FCE44}"/>
              </a:ext>
            </a:extLst>
          </p:cNvPr>
          <p:cNvSpPr/>
          <p:nvPr/>
        </p:nvSpPr>
        <p:spPr>
          <a:xfrm>
            <a:off x="2370071" y="3055334"/>
            <a:ext cx="4565177" cy="2224359"/>
          </a:xfrm>
          <a:custGeom>
            <a:avLst/>
            <a:gdLst>
              <a:gd name="connsiteX0" fmla="*/ 3427901 w 4565177"/>
              <a:gd name="connsiteY0" fmla="*/ 557254 h 2224358"/>
              <a:gd name="connsiteX1" fmla="*/ 2285267 w 4565177"/>
              <a:gd name="connsiteY1" fmla="*/ 0 h 2224358"/>
              <a:gd name="connsiteX2" fmla="*/ 1142634 w 4565177"/>
              <a:gd name="connsiteY2" fmla="*/ 557254 h 2224358"/>
              <a:gd name="connsiteX3" fmla="*/ 0 w 4565177"/>
              <a:gd name="connsiteY3" fmla="*/ 1114509 h 2224358"/>
              <a:gd name="connsiteX4" fmla="*/ 1142634 w 4565177"/>
              <a:gd name="connsiteY4" fmla="*/ 1671879 h 2224358"/>
              <a:gd name="connsiteX5" fmla="*/ 2285267 w 4565177"/>
              <a:gd name="connsiteY5" fmla="*/ 2229134 h 2224358"/>
              <a:gd name="connsiteX6" fmla="*/ 3427901 w 4565177"/>
              <a:gd name="connsiteY6" fmla="*/ 1671879 h 2224358"/>
              <a:gd name="connsiteX7" fmla="*/ 4570534 w 4565177"/>
              <a:gd name="connsiteY7" fmla="*/ 1114509 h 222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5177" h="2224358">
                <a:moveTo>
                  <a:pt x="3427901" y="557254"/>
                </a:moveTo>
                <a:lnTo>
                  <a:pt x="2285267" y="0"/>
                </a:lnTo>
                <a:lnTo>
                  <a:pt x="1142634" y="557254"/>
                </a:lnTo>
                <a:lnTo>
                  <a:pt x="0" y="1114509"/>
                </a:lnTo>
                <a:lnTo>
                  <a:pt x="1142634" y="1671879"/>
                </a:lnTo>
                <a:lnTo>
                  <a:pt x="2285267" y="2229134"/>
                </a:lnTo>
                <a:lnTo>
                  <a:pt x="3427901" y="1671879"/>
                </a:lnTo>
                <a:lnTo>
                  <a:pt x="4570534" y="1114509"/>
                </a:lnTo>
                <a:close/>
              </a:path>
            </a:pathLst>
          </a:custGeom>
          <a:solidFill>
            <a:srgbClr val="FFFFFF"/>
          </a:solidFill>
          <a:ln w="290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4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4257807" y="2819913"/>
            <a:ext cx="1909921" cy="1531430"/>
            <a:chOff x="4649168" y="2921533"/>
            <a:chExt cx="1909921" cy="1531430"/>
          </a:xfrm>
          <a:solidFill>
            <a:schemeClr val="accent1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99F76C8-5B7E-4F86-A862-4291C9AB18EB}"/>
                </a:ext>
              </a:extLst>
            </p:cNvPr>
            <p:cNvSpPr/>
            <p:nvPr/>
          </p:nvSpPr>
          <p:spPr>
            <a:xfrm>
              <a:off x="4649168" y="3054762"/>
              <a:ext cx="1636243" cy="1397503"/>
            </a:xfrm>
            <a:custGeom>
              <a:avLst/>
              <a:gdLst>
                <a:gd name="connsiteX0" fmla="*/ 0 w 1636243"/>
                <a:gd name="connsiteY0" fmla="*/ 0 h 1397502"/>
                <a:gd name="connsiteX1" fmla="*/ 1638747 w 1636243"/>
                <a:gd name="connsiteY1" fmla="*/ 799314 h 1397502"/>
                <a:gd name="connsiteX2" fmla="*/ 1638747 w 1636243"/>
                <a:gd name="connsiteY2" fmla="*/ 1398784 h 1397502"/>
                <a:gd name="connsiteX3" fmla="*/ 0 w 1636243"/>
                <a:gd name="connsiteY3" fmla="*/ 599471 h 139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243" h="1397502">
                  <a:moveTo>
                    <a:pt x="0" y="0"/>
                  </a:moveTo>
                  <a:lnTo>
                    <a:pt x="1638747" y="799314"/>
                  </a:lnTo>
                  <a:lnTo>
                    <a:pt x="1638747" y="1398784"/>
                  </a:lnTo>
                  <a:lnTo>
                    <a:pt x="0" y="599471"/>
                  </a:lnTo>
                  <a:close/>
                </a:path>
              </a:pathLst>
            </a:custGeom>
            <a:solidFill>
              <a:srgbClr val="F1F2F2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44CAE81-40FC-4022-9706-3CF0406C0C20}"/>
                </a:ext>
              </a:extLst>
            </p:cNvPr>
            <p:cNvSpPr/>
            <p:nvPr/>
          </p:nvSpPr>
          <p:spPr>
            <a:xfrm>
              <a:off x="6287915" y="3720846"/>
              <a:ext cx="267855" cy="727866"/>
            </a:xfrm>
            <a:custGeom>
              <a:avLst/>
              <a:gdLst>
                <a:gd name="connsiteX0" fmla="*/ 273096 w 267854"/>
                <a:gd name="connsiteY0" fmla="*/ 0 h 727866"/>
                <a:gd name="connsiteX1" fmla="*/ 0 w 267854"/>
                <a:gd name="connsiteY1" fmla="*/ 133229 h 727866"/>
                <a:gd name="connsiteX2" fmla="*/ 0 w 267854"/>
                <a:gd name="connsiteY2" fmla="*/ 732699 h 727866"/>
                <a:gd name="connsiteX3" fmla="*/ 273096 w 267854"/>
                <a:gd name="connsiteY3" fmla="*/ 599471 h 72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854" h="727866">
                  <a:moveTo>
                    <a:pt x="273096" y="0"/>
                  </a:moveTo>
                  <a:lnTo>
                    <a:pt x="0" y="133229"/>
                  </a:lnTo>
                  <a:lnTo>
                    <a:pt x="0" y="732699"/>
                  </a:lnTo>
                  <a:lnTo>
                    <a:pt x="273096" y="599471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A21C50D-1BED-45CA-A2C6-DAFE9701A14E}"/>
                </a:ext>
              </a:extLst>
            </p:cNvPr>
            <p:cNvSpPr/>
            <p:nvPr/>
          </p:nvSpPr>
          <p:spPr>
            <a:xfrm>
              <a:off x="4649168" y="2921533"/>
              <a:ext cx="1909921" cy="931669"/>
            </a:xfrm>
            <a:custGeom>
              <a:avLst/>
              <a:gdLst>
                <a:gd name="connsiteX0" fmla="*/ 1638747 w 1909921"/>
                <a:gd name="connsiteY0" fmla="*/ 932542 h 931668"/>
                <a:gd name="connsiteX1" fmla="*/ 0 w 1909921"/>
                <a:gd name="connsiteY1" fmla="*/ 133229 h 931668"/>
                <a:gd name="connsiteX2" fmla="*/ 273095 w 1909921"/>
                <a:gd name="connsiteY2" fmla="*/ 0 h 931668"/>
                <a:gd name="connsiteX3" fmla="*/ 1911843 w 1909921"/>
                <a:gd name="connsiteY3" fmla="*/ 799313 h 93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9921" h="931668">
                  <a:moveTo>
                    <a:pt x="1638747" y="932542"/>
                  </a:moveTo>
                  <a:lnTo>
                    <a:pt x="0" y="133229"/>
                  </a:lnTo>
                  <a:lnTo>
                    <a:pt x="273095" y="0"/>
                  </a:lnTo>
                  <a:lnTo>
                    <a:pt x="1911843" y="799313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62EF157-185A-4A1C-B783-183C44DB264C}"/>
                </a:ext>
              </a:extLst>
            </p:cNvPr>
            <p:cNvSpPr/>
            <p:nvPr/>
          </p:nvSpPr>
          <p:spPr>
            <a:xfrm>
              <a:off x="4649168" y="2921533"/>
              <a:ext cx="1909921" cy="1531430"/>
            </a:xfrm>
            <a:custGeom>
              <a:avLst/>
              <a:gdLst>
                <a:gd name="connsiteX0" fmla="*/ 1911843 w 1909921"/>
                <a:gd name="connsiteY0" fmla="*/ 1398784 h 1531430"/>
                <a:gd name="connsiteX1" fmla="*/ 1638747 w 1909921"/>
                <a:gd name="connsiteY1" fmla="*/ 1532013 h 1531430"/>
                <a:gd name="connsiteX2" fmla="*/ 0 w 1909921"/>
                <a:gd name="connsiteY2" fmla="*/ 732699 h 1531430"/>
                <a:gd name="connsiteX3" fmla="*/ 0 w 1909921"/>
                <a:gd name="connsiteY3" fmla="*/ 133229 h 1531430"/>
                <a:gd name="connsiteX4" fmla="*/ 273095 w 1909921"/>
                <a:gd name="connsiteY4" fmla="*/ 0 h 1531430"/>
                <a:gd name="connsiteX5" fmla="*/ 1911843 w 1909921"/>
                <a:gd name="connsiteY5" fmla="*/ 799313 h 153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9921" h="1531430">
                  <a:moveTo>
                    <a:pt x="1911843" y="1398784"/>
                  </a:moveTo>
                  <a:lnTo>
                    <a:pt x="1638747" y="1532013"/>
                  </a:lnTo>
                  <a:lnTo>
                    <a:pt x="0" y="732699"/>
                  </a:lnTo>
                  <a:lnTo>
                    <a:pt x="0" y="133229"/>
                  </a:lnTo>
                  <a:lnTo>
                    <a:pt x="273095" y="0"/>
                  </a:lnTo>
                  <a:lnTo>
                    <a:pt x="1911843" y="799313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3D9B43B-DA78-4681-896F-DE0D76F9B39A}"/>
              </a:ext>
            </a:extLst>
          </p:cNvPr>
          <p:cNvSpPr/>
          <p:nvPr/>
        </p:nvSpPr>
        <p:spPr>
          <a:xfrm>
            <a:off x="4516403" y="4788995"/>
            <a:ext cx="267855" cy="128104"/>
          </a:xfrm>
          <a:custGeom>
            <a:avLst/>
            <a:gdLst>
              <a:gd name="connsiteX0" fmla="*/ 136548 w 267854"/>
              <a:gd name="connsiteY0" fmla="*/ 0 h 128104"/>
              <a:gd name="connsiteX1" fmla="*/ 273095 w 267854"/>
              <a:gd name="connsiteY1" fmla="*/ 66614 h 128104"/>
              <a:gd name="connsiteX2" fmla="*/ 136548 w 267854"/>
              <a:gd name="connsiteY2" fmla="*/ 133229 h 128104"/>
              <a:gd name="connsiteX3" fmla="*/ 0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0"/>
                </a:moveTo>
                <a:lnTo>
                  <a:pt x="273095" y="66614"/>
                </a:lnTo>
                <a:lnTo>
                  <a:pt x="136548" y="133229"/>
                </a:lnTo>
                <a:lnTo>
                  <a:pt x="0" y="66614"/>
                </a:lnTo>
              </a:path>
            </a:pathLst>
          </a:custGeom>
          <a:solidFill>
            <a:srgbClr val="FFFFFF"/>
          </a:solidFill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B307955-3DFD-4C34-93BD-5B825D2DB89E}"/>
              </a:ext>
            </a:extLst>
          </p:cNvPr>
          <p:cNvSpPr/>
          <p:nvPr/>
        </p:nvSpPr>
        <p:spPr>
          <a:xfrm>
            <a:off x="4516403" y="4922223"/>
            <a:ext cx="267855" cy="128104"/>
          </a:xfrm>
          <a:custGeom>
            <a:avLst/>
            <a:gdLst>
              <a:gd name="connsiteX0" fmla="*/ 136548 w 267854"/>
              <a:gd name="connsiteY0" fmla="*/ 133228 h 128104"/>
              <a:gd name="connsiteX1" fmla="*/ 0 w 267854"/>
              <a:gd name="connsiteY1" fmla="*/ 66614 h 128104"/>
              <a:gd name="connsiteX2" fmla="*/ 136548 w 267854"/>
              <a:gd name="connsiteY2" fmla="*/ 0 h 128104"/>
              <a:gd name="connsiteX3" fmla="*/ 273095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133228"/>
                </a:moveTo>
                <a:lnTo>
                  <a:pt x="0" y="66614"/>
                </a:lnTo>
                <a:lnTo>
                  <a:pt x="136548" y="0"/>
                </a:lnTo>
                <a:lnTo>
                  <a:pt x="273095" y="66614"/>
                </a:lnTo>
              </a:path>
            </a:pathLst>
          </a:custGeom>
          <a:noFill/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0DF0661-0379-41CC-96D1-6C0118DE5468}"/>
              </a:ext>
            </a:extLst>
          </p:cNvPr>
          <p:cNvSpPr/>
          <p:nvPr/>
        </p:nvSpPr>
        <p:spPr>
          <a:xfrm>
            <a:off x="4652951" y="4855609"/>
            <a:ext cx="267855" cy="128104"/>
          </a:xfrm>
          <a:custGeom>
            <a:avLst/>
            <a:gdLst>
              <a:gd name="connsiteX0" fmla="*/ 136548 w 267854"/>
              <a:gd name="connsiteY0" fmla="*/ 133228 h 128104"/>
              <a:gd name="connsiteX1" fmla="*/ 0 w 267854"/>
              <a:gd name="connsiteY1" fmla="*/ 66614 h 128104"/>
              <a:gd name="connsiteX2" fmla="*/ 136548 w 267854"/>
              <a:gd name="connsiteY2" fmla="*/ 0 h 128104"/>
              <a:gd name="connsiteX3" fmla="*/ 273095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133228"/>
                </a:moveTo>
                <a:lnTo>
                  <a:pt x="0" y="66614"/>
                </a:lnTo>
                <a:lnTo>
                  <a:pt x="136548" y="0"/>
                </a:lnTo>
                <a:lnTo>
                  <a:pt x="273095" y="66614"/>
                </a:lnTo>
              </a:path>
            </a:pathLst>
          </a:custGeom>
          <a:noFill/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1074CC4-886C-4B4A-A76C-2E01930C497C}"/>
              </a:ext>
            </a:extLst>
          </p:cNvPr>
          <p:cNvSpPr/>
          <p:nvPr/>
        </p:nvSpPr>
        <p:spPr>
          <a:xfrm>
            <a:off x="4379797" y="4855609"/>
            <a:ext cx="267855" cy="128104"/>
          </a:xfrm>
          <a:custGeom>
            <a:avLst/>
            <a:gdLst>
              <a:gd name="connsiteX0" fmla="*/ 136606 w 267854"/>
              <a:gd name="connsiteY0" fmla="*/ 0 h 128104"/>
              <a:gd name="connsiteX1" fmla="*/ 273154 w 267854"/>
              <a:gd name="connsiteY1" fmla="*/ 66614 h 128104"/>
              <a:gd name="connsiteX2" fmla="*/ 136606 w 267854"/>
              <a:gd name="connsiteY2" fmla="*/ 133228 h 128104"/>
              <a:gd name="connsiteX3" fmla="*/ 0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606" y="0"/>
                </a:moveTo>
                <a:lnTo>
                  <a:pt x="273154" y="66614"/>
                </a:lnTo>
                <a:lnTo>
                  <a:pt x="136606" y="133228"/>
                </a:lnTo>
                <a:lnTo>
                  <a:pt x="0" y="66614"/>
                </a:lnTo>
              </a:path>
            </a:pathLst>
          </a:custGeom>
          <a:solidFill>
            <a:srgbClr val="FFFFFF"/>
          </a:solidFill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244B20C-9331-4160-98D8-2F24A9F1FF4F}"/>
              </a:ext>
            </a:extLst>
          </p:cNvPr>
          <p:cNvSpPr/>
          <p:nvPr/>
        </p:nvSpPr>
        <p:spPr>
          <a:xfrm>
            <a:off x="4789499" y="4788995"/>
            <a:ext cx="267855" cy="128104"/>
          </a:xfrm>
          <a:custGeom>
            <a:avLst/>
            <a:gdLst>
              <a:gd name="connsiteX0" fmla="*/ 136548 w 267854"/>
              <a:gd name="connsiteY0" fmla="*/ 133229 h 128104"/>
              <a:gd name="connsiteX1" fmla="*/ 0 w 267854"/>
              <a:gd name="connsiteY1" fmla="*/ 66614 h 128104"/>
              <a:gd name="connsiteX2" fmla="*/ 136548 w 267854"/>
              <a:gd name="connsiteY2" fmla="*/ 0 h 128104"/>
              <a:gd name="connsiteX3" fmla="*/ 273154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133229"/>
                </a:moveTo>
                <a:lnTo>
                  <a:pt x="0" y="66614"/>
                </a:lnTo>
                <a:lnTo>
                  <a:pt x="136548" y="0"/>
                </a:lnTo>
                <a:lnTo>
                  <a:pt x="273154" y="66614"/>
                </a:lnTo>
              </a:path>
            </a:pathLst>
          </a:custGeom>
          <a:noFill/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47814F6-FEA4-4B67-9A6F-5F7462DF7F35}"/>
              </a:ext>
            </a:extLst>
          </p:cNvPr>
          <p:cNvSpPr/>
          <p:nvPr/>
        </p:nvSpPr>
        <p:spPr>
          <a:xfrm>
            <a:off x="4926046" y="4722380"/>
            <a:ext cx="267855" cy="128104"/>
          </a:xfrm>
          <a:custGeom>
            <a:avLst/>
            <a:gdLst>
              <a:gd name="connsiteX0" fmla="*/ 136606 w 267854"/>
              <a:gd name="connsiteY0" fmla="*/ 133229 h 128104"/>
              <a:gd name="connsiteX1" fmla="*/ 0 w 267854"/>
              <a:gd name="connsiteY1" fmla="*/ 66614 h 128104"/>
              <a:gd name="connsiteX2" fmla="*/ 136606 w 267854"/>
              <a:gd name="connsiteY2" fmla="*/ 0 h 128104"/>
              <a:gd name="connsiteX3" fmla="*/ 273154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606" y="133229"/>
                </a:moveTo>
                <a:lnTo>
                  <a:pt x="0" y="66614"/>
                </a:lnTo>
                <a:lnTo>
                  <a:pt x="136606" y="0"/>
                </a:lnTo>
                <a:lnTo>
                  <a:pt x="273154" y="66614"/>
                </a:lnTo>
              </a:path>
            </a:pathLst>
          </a:custGeom>
          <a:noFill/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1A294CC-B984-413F-B002-F65AE2B79A57}"/>
              </a:ext>
            </a:extLst>
          </p:cNvPr>
          <p:cNvSpPr/>
          <p:nvPr/>
        </p:nvSpPr>
        <p:spPr>
          <a:xfrm>
            <a:off x="4652951" y="4722380"/>
            <a:ext cx="267855" cy="128104"/>
          </a:xfrm>
          <a:custGeom>
            <a:avLst/>
            <a:gdLst>
              <a:gd name="connsiteX0" fmla="*/ 136548 w 267854"/>
              <a:gd name="connsiteY0" fmla="*/ 0 h 128104"/>
              <a:gd name="connsiteX1" fmla="*/ 273095 w 267854"/>
              <a:gd name="connsiteY1" fmla="*/ 66614 h 128104"/>
              <a:gd name="connsiteX2" fmla="*/ 136548 w 267854"/>
              <a:gd name="connsiteY2" fmla="*/ 133229 h 128104"/>
              <a:gd name="connsiteX3" fmla="*/ 0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0"/>
                </a:moveTo>
                <a:lnTo>
                  <a:pt x="273095" y="66614"/>
                </a:lnTo>
                <a:lnTo>
                  <a:pt x="136548" y="133229"/>
                </a:lnTo>
                <a:lnTo>
                  <a:pt x="0" y="66614"/>
                </a:lnTo>
              </a:path>
            </a:pathLst>
          </a:custGeom>
          <a:solidFill>
            <a:srgbClr val="FFFFFF"/>
          </a:solidFill>
          <a:ln w="581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7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 flipV="1">
            <a:off x="5106108" y="4243345"/>
            <a:ext cx="197980" cy="215448"/>
            <a:chOff x="4943575" y="4564356"/>
            <a:chExt cx="197980" cy="215448"/>
          </a:xfrm>
          <a:solidFill>
            <a:schemeClr val="accent1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AC0F43-04BA-4481-8193-7D61CC5DC76C}"/>
                </a:ext>
              </a:extLst>
            </p:cNvPr>
            <p:cNvSpPr/>
            <p:nvPr/>
          </p:nvSpPr>
          <p:spPr>
            <a:xfrm>
              <a:off x="4960112" y="4590850"/>
              <a:ext cx="87344" cy="128104"/>
            </a:xfrm>
            <a:custGeom>
              <a:avLst/>
              <a:gdLst>
                <a:gd name="connsiteX0" fmla="*/ 87635 w 87343"/>
                <a:gd name="connsiteY0" fmla="*/ 43556 h 128104"/>
                <a:gd name="connsiteX1" fmla="*/ 87635 w 87343"/>
                <a:gd name="connsiteY1" fmla="*/ 131249 h 128104"/>
                <a:gd name="connsiteX2" fmla="*/ 0 w 87343"/>
                <a:gd name="connsiteY2" fmla="*/ 87693 h 128104"/>
                <a:gd name="connsiteX3" fmla="*/ 0 w 87343"/>
                <a:gd name="connsiteY3" fmla="*/ 0 h 12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3" h="128104">
                  <a:moveTo>
                    <a:pt x="87635" y="43556"/>
                  </a:moveTo>
                  <a:lnTo>
                    <a:pt x="87635" y="131249"/>
                  </a:lnTo>
                  <a:lnTo>
                    <a:pt x="0" y="87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73EC648-2A9D-4447-BE4F-C9EB01B18C33}"/>
                </a:ext>
              </a:extLst>
            </p:cNvPr>
            <p:cNvSpPr/>
            <p:nvPr/>
          </p:nvSpPr>
          <p:spPr>
            <a:xfrm>
              <a:off x="4943575" y="4564356"/>
              <a:ext cx="197980" cy="215448"/>
            </a:xfrm>
            <a:custGeom>
              <a:avLst/>
              <a:gdLst>
                <a:gd name="connsiteX0" fmla="*/ 201415 w 197979"/>
                <a:gd name="connsiteY0" fmla="*/ 119661 h 215448"/>
                <a:gd name="connsiteX1" fmla="*/ 182607 w 197979"/>
                <a:gd name="connsiteY1" fmla="*/ 110461 h 215448"/>
                <a:gd name="connsiteX2" fmla="*/ 182607 w 197979"/>
                <a:gd name="connsiteY2" fmla="*/ 89032 h 215448"/>
                <a:gd name="connsiteX3" fmla="*/ 0 w 197979"/>
                <a:gd name="connsiteY3" fmla="*/ 0 h 215448"/>
                <a:gd name="connsiteX4" fmla="*/ 0 w 197979"/>
                <a:gd name="connsiteY4" fmla="*/ 126416 h 215448"/>
                <a:gd name="connsiteX5" fmla="*/ 182607 w 197979"/>
                <a:gd name="connsiteY5" fmla="*/ 215448 h 215448"/>
                <a:gd name="connsiteX6" fmla="*/ 182607 w 197979"/>
                <a:gd name="connsiteY6" fmla="*/ 190002 h 215448"/>
                <a:gd name="connsiteX7" fmla="*/ 201415 w 197979"/>
                <a:gd name="connsiteY7" fmla="*/ 199202 h 21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79" h="215448">
                  <a:moveTo>
                    <a:pt x="201415" y="119661"/>
                  </a:moveTo>
                  <a:lnTo>
                    <a:pt x="182607" y="110461"/>
                  </a:lnTo>
                  <a:lnTo>
                    <a:pt x="182607" y="89032"/>
                  </a:lnTo>
                  <a:lnTo>
                    <a:pt x="0" y="0"/>
                  </a:lnTo>
                  <a:lnTo>
                    <a:pt x="0" y="126416"/>
                  </a:lnTo>
                  <a:lnTo>
                    <a:pt x="182607" y="215448"/>
                  </a:lnTo>
                  <a:lnTo>
                    <a:pt x="182607" y="190002"/>
                  </a:lnTo>
                  <a:lnTo>
                    <a:pt x="201415" y="199202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5368621" y="3824297"/>
            <a:ext cx="197980" cy="163042"/>
            <a:chOff x="5740909" y="3736219"/>
            <a:chExt cx="197980" cy="163042"/>
          </a:xfrm>
          <a:solidFill>
            <a:schemeClr val="accent1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2A17E6C-4C9F-4EAB-ADFD-F6E8F0996140}"/>
                </a:ext>
              </a:extLst>
            </p:cNvPr>
            <p:cNvSpPr/>
            <p:nvPr/>
          </p:nvSpPr>
          <p:spPr>
            <a:xfrm>
              <a:off x="5840772" y="3784957"/>
              <a:ext cx="98990" cy="116459"/>
            </a:xfrm>
            <a:custGeom>
              <a:avLst/>
              <a:gdLst>
                <a:gd name="connsiteX0" fmla="*/ 0 w 98989"/>
                <a:gd name="connsiteY0" fmla="*/ 48680 h 116458"/>
                <a:gd name="connsiteX1" fmla="*/ 0 w 98989"/>
                <a:gd name="connsiteY1" fmla="*/ 117798 h 116458"/>
                <a:gd name="connsiteX2" fmla="*/ 99805 w 98989"/>
                <a:gd name="connsiteY2" fmla="*/ 69118 h 116458"/>
                <a:gd name="connsiteX3" fmla="*/ 99805 w 98989"/>
                <a:gd name="connsiteY3" fmla="*/ 0 h 11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89" h="116458">
                  <a:moveTo>
                    <a:pt x="0" y="48680"/>
                  </a:moveTo>
                  <a:lnTo>
                    <a:pt x="0" y="117798"/>
                  </a:lnTo>
                  <a:lnTo>
                    <a:pt x="99805" y="69118"/>
                  </a:lnTo>
                  <a:lnTo>
                    <a:pt x="99805" y="0"/>
                  </a:lnTo>
                  <a:close/>
                </a:path>
              </a:pathLst>
            </a:custGeom>
            <a:solidFill>
              <a:srgbClr val="8DD8F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4C5BF0D-7598-4AD5-BF29-6DCC35A2E411}"/>
                </a:ext>
              </a:extLst>
            </p:cNvPr>
            <p:cNvSpPr/>
            <p:nvPr/>
          </p:nvSpPr>
          <p:spPr>
            <a:xfrm>
              <a:off x="5740909" y="3784957"/>
              <a:ext cx="98990" cy="116459"/>
            </a:xfrm>
            <a:custGeom>
              <a:avLst/>
              <a:gdLst>
                <a:gd name="connsiteX0" fmla="*/ 99863 w 98989"/>
                <a:gd name="connsiteY0" fmla="*/ 48680 h 116458"/>
                <a:gd name="connsiteX1" fmla="*/ 99863 w 98989"/>
                <a:gd name="connsiteY1" fmla="*/ 117798 h 116458"/>
                <a:gd name="connsiteX2" fmla="*/ 0 w 98989"/>
                <a:gd name="connsiteY2" fmla="*/ 69118 h 116458"/>
                <a:gd name="connsiteX3" fmla="*/ 0 w 98989"/>
                <a:gd name="connsiteY3" fmla="*/ 0 h 11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89" h="116458">
                  <a:moveTo>
                    <a:pt x="99863" y="48680"/>
                  </a:moveTo>
                  <a:lnTo>
                    <a:pt x="99863" y="117798"/>
                  </a:lnTo>
                  <a:lnTo>
                    <a:pt x="0" y="69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AFB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B24BC01-E282-4936-9C07-75E99BCF819F}"/>
                </a:ext>
              </a:extLst>
            </p:cNvPr>
            <p:cNvSpPr/>
            <p:nvPr/>
          </p:nvSpPr>
          <p:spPr>
            <a:xfrm>
              <a:off x="5740909" y="3736219"/>
              <a:ext cx="197980" cy="93167"/>
            </a:xfrm>
            <a:custGeom>
              <a:avLst/>
              <a:gdLst>
                <a:gd name="connsiteX0" fmla="*/ 149766 w 197979"/>
                <a:gd name="connsiteY0" fmla="*/ 24340 h 93166"/>
                <a:gd name="connsiteX1" fmla="*/ 99863 w 197979"/>
                <a:gd name="connsiteY1" fmla="*/ 0 h 93166"/>
                <a:gd name="connsiteX2" fmla="*/ 49961 w 197979"/>
                <a:gd name="connsiteY2" fmla="*/ 24340 h 93166"/>
                <a:gd name="connsiteX3" fmla="*/ 0 w 197979"/>
                <a:gd name="connsiteY3" fmla="*/ 48680 h 93166"/>
                <a:gd name="connsiteX4" fmla="*/ 49961 w 197979"/>
                <a:gd name="connsiteY4" fmla="*/ 73078 h 93166"/>
                <a:gd name="connsiteX5" fmla="*/ 99863 w 197979"/>
                <a:gd name="connsiteY5" fmla="*/ 97417 h 93166"/>
                <a:gd name="connsiteX6" fmla="*/ 149766 w 197979"/>
                <a:gd name="connsiteY6" fmla="*/ 73078 h 93166"/>
                <a:gd name="connsiteX7" fmla="*/ 199668 w 197979"/>
                <a:gd name="connsiteY7" fmla="*/ 48680 h 9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79" h="93166">
                  <a:moveTo>
                    <a:pt x="149766" y="24340"/>
                  </a:moveTo>
                  <a:lnTo>
                    <a:pt x="99863" y="0"/>
                  </a:lnTo>
                  <a:lnTo>
                    <a:pt x="49961" y="24340"/>
                  </a:lnTo>
                  <a:lnTo>
                    <a:pt x="0" y="48680"/>
                  </a:lnTo>
                  <a:lnTo>
                    <a:pt x="49961" y="73078"/>
                  </a:lnTo>
                  <a:lnTo>
                    <a:pt x="99863" y="97417"/>
                  </a:lnTo>
                  <a:lnTo>
                    <a:pt x="149766" y="73078"/>
                  </a:lnTo>
                  <a:lnTo>
                    <a:pt x="199668" y="48680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7B97823-A674-4534-847C-4B48B4EEDB7B}"/>
                </a:ext>
              </a:extLst>
            </p:cNvPr>
            <p:cNvSpPr/>
            <p:nvPr/>
          </p:nvSpPr>
          <p:spPr>
            <a:xfrm>
              <a:off x="5740909" y="3736219"/>
              <a:ext cx="197980" cy="163042"/>
            </a:xfrm>
            <a:custGeom>
              <a:avLst/>
              <a:gdLst>
                <a:gd name="connsiteX0" fmla="*/ 199668 w 197979"/>
                <a:gd name="connsiteY0" fmla="*/ 117856 h 163042"/>
                <a:gd name="connsiteX1" fmla="*/ 99863 w 197979"/>
                <a:gd name="connsiteY1" fmla="*/ 166536 h 163042"/>
                <a:gd name="connsiteX2" fmla="*/ 0 w 197979"/>
                <a:gd name="connsiteY2" fmla="*/ 117856 h 163042"/>
                <a:gd name="connsiteX3" fmla="*/ 0 w 197979"/>
                <a:gd name="connsiteY3" fmla="*/ 48738 h 163042"/>
                <a:gd name="connsiteX4" fmla="*/ 99863 w 197979"/>
                <a:gd name="connsiteY4" fmla="*/ 0 h 163042"/>
                <a:gd name="connsiteX5" fmla="*/ 199668 w 197979"/>
                <a:gd name="connsiteY5" fmla="*/ 48680 h 16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979" h="163042">
                  <a:moveTo>
                    <a:pt x="199668" y="117856"/>
                  </a:moveTo>
                  <a:lnTo>
                    <a:pt x="99863" y="166536"/>
                  </a:lnTo>
                  <a:lnTo>
                    <a:pt x="0" y="117856"/>
                  </a:lnTo>
                  <a:lnTo>
                    <a:pt x="0" y="48738"/>
                  </a:lnTo>
                  <a:lnTo>
                    <a:pt x="99863" y="0"/>
                  </a:lnTo>
                  <a:lnTo>
                    <a:pt x="199668" y="48680"/>
                  </a:lnTo>
                  <a:close/>
                </a:path>
              </a:pathLst>
            </a:custGeom>
            <a:noFill/>
            <a:ln w="5817" cap="flat">
              <a:solidFill>
                <a:srgbClr val="4291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6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5357033" y="1847084"/>
            <a:ext cx="110636" cy="227094"/>
            <a:chOff x="5703759" y="2112204"/>
            <a:chExt cx="110636" cy="227094"/>
          </a:xfrm>
          <a:solidFill>
            <a:schemeClr val="accent1"/>
          </a:solidFill>
        </p:grpSpPr>
        <p:grpSp>
          <p:nvGrpSpPr>
            <p:cNvPr id="57" name="그래픽 5">
              <a:extLst>
                <a:ext uri="{FF2B5EF4-FFF2-40B4-BE49-F238E27FC236}">
                  <a16:creationId xmlns:a16="http://schemas.microsoft.com/office/drawing/2014/main" id="{0CD66C04-8321-4EF1-8508-105F4D55680E}"/>
                </a:ext>
              </a:extLst>
            </p:cNvPr>
            <p:cNvGrpSpPr/>
            <p:nvPr/>
          </p:nvGrpSpPr>
          <p:grpSpPr>
            <a:xfrm>
              <a:off x="5703759" y="2112204"/>
              <a:ext cx="110636" cy="227094"/>
              <a:chOff x="5703759" y="2112204"/>
              <a:chExt cx="110636" cy="227094"/>
            </a:xfrm>
            <a:solidFill>
              <a:schemeClr val="accent1"/>
            </a:solidFill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F7100440-7DC0-4E62-902E-D807D349E2A5}"/>
                  </a:ext>
                </a:extLst>
              </p:cNvPr>
              <p:cNvSpPr/>
              <p:nvPr/>
            </p:nvSpPr>
            <p:spPr>
              <a:xfrm>
                <a:off x="5703759" y="2112204"/>
                <a:ext cx="52406" cy="110636"/>
              </a:xfrm>
              <a:custGeom>
                <a:avLst/>
                <a:gdLst>
                  <a:gd name="connsiteX0" fmla="*/ 56774 w 52406"/>
                  <a:gd name="connsiteY0" fmla="*/ 0 h 110635"/>
                  <a:gd name="connsiteX1" fmla="*/ 56774 w 52406"/>
                  <a:gd name="connsiteY1" fmla="*/ 0 h 110635"/>
                  <a:gd name="connsiteX2" fmla="*/ 0 w 52406"/>
                  <a:gd name="connsiteY2" fmla="*/ 116459 h 110635"/>
                  <a:gd name="connsiteX3" fmla="*/ 0 w 52406"/>
                  <a:gd name="connsiteY3" fmla="*/ 116459 h 110635"/>
                  <a:gd name="connsiteX4" fmla="*/ 56774 w 52406"/>
                  <a:gd name="connsiteY4" fmla="*/ 116459 h 11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406" h="110635">
                    <a:moveTo>
                      <a:pt x="56774" y="0"/>
                    </a:moveTo>
                    <a:lnTo>
                      <a:pt x="56774" y="0"/>
                    </a:lnTo>
                    <a:lnTo>
                      <a:pt x="0" y="116459"/>
                    </a:lnTo>
                    <a:lnTo>
                      <a:pt x="0" y="116459"/>
                    </a:lnTo>
                    <a:lnTo>
                      <a:pt x="56774" y="116459"/>
                    </a:lnTo>
                    <a:close/>
                  </a:path>
                </a:pathLst>
              </a:custGeom>
              <a:solidFill>
                <a:srgbClr val="FFFFFF"/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FA26D7B-EC20-474A-8A79-220C9B1CACB8}"/>
                  </a:ext>
                </a:extLst>
              </p:cNvPr>
              <p:cNvSpPr/>
              <p:nvPr/>
            </p:nvSpPr>
            <p:spPr>
              <a:xfrm>
                <a:off x="5760532" y="2112204"/>
                <a:ext cx="52406" cy="110636"/>
              </a:xfrm>
              <a:custGeom>
                <a:avLst/>
                <a:gdLst>
                  <a:gd name="connsiteX0" fmla="*/ 56832 w 52406"/>
                  <a:gd name="connsiteY0" fmla="*/ 116459 h 110635"/>
                  <a:gd name="connsiteX1" fmla="*/ 0 w 52406"/>
                  <a:gd name="connsiteY1" fmla="*/ 0 h 110635"/>
                  <a:gd name="connsiteX2" fmla="*/ 0 w 52406"/>
                  <a:gd name="connsiteY2" fmla="*/ 116459 h 11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406" h="110635">
                    <a:moveTo>
                      <a:pt x="56832" y="116459"/>
                    </a:moveTo>
                    <a:lnTo>
                      <a:pt x="0" y="0"/>
                    </a:lnTo>
                    <a:lnTo>
                      <a:pt x="0" y="116459"/>
                    </a:lnTo>
                    <a:close/>
                  </a:path>
                </a:pathLst>
              </a:custGeom>
              <a:solidFill>
                <a:srgbClr val="C7EAFB"/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78FD3E11-32BF-4CEC-88C1-802D9621F55B}"/>
                  </a:ext>
                </a:extLst>
              </p:cNvPr>
              <p:cNvSpPr/>
              <p:nvPr/>
            </p:nvSpPr>
            <p:spPr>
              <a:xfrm>
                <a:off x="5703759" y="2228663"/>
                <a:ext cx="52406" cy="116459"/>
              </a:xfrm>
              <a:custGeom>
                <a:avLst/>
                <a:gdLst>
                  <a:gd name="connsiteX0" fmla="*/ 0 w 52406"/>
                  <a:gd name="connsiteY0" fmla="*/ 0 h 116458"/>
                  <a:gd name="connsiteX1" fmla="*/ 56774 w 52406"/>
                  <a:gd name="connsiteY1" fmla="*/ 116459 h 116458"/>
                  <a:gd name="connsiteX2" fmla="*/ 56774 w 52406"/>
                  <a:gd name="connsiteY2" fmla="*/ 0 h 1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406" h="116458">
                    <a:moveTo>
                      <a:pt x="0" y="0"/>
                    </a:moveTo>
                    <a:lnTo>
                      <a:pt x="56774" y="116459"/>
                    </a:lnTo>
                    <a:lnTo>
                      <a:pt x="56774" y="0"/>
                    </a:lnTo>
                    <a:close/>
                  </a:path>
                </a:pathLst>
              </a:custGeom>
              <a:solidFill>
                <a:srgbClr val="43C8F5"/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E1D763FD-D835-4C3F-A5BA-E89F8223F064}"/>
                  </a:ext>
                </a:extLst>
              </p:cNvPr>
              <p:cNvSpPr/>
              <p:nvPr/>
            </p:nvSpPr>
            <p:spPr>
              <a:xfrm>
                <a:off x="5760532" y="2228663"/>
                <a:ext cx="52406" cy="116459"/>
              </a:xfrm>
              <a:custGeom>
                <a:avLst/>
                <a:gdLst>
                  <a:gd name="connsiteX0" fmla="*/ 0 w 52406"/>
                  <a:gd name="connsiteY0" fmla="*/ 0 h 116458"/>
                  <a:gd name="connsiteX1" fmla="*/ 0 w 52406"/>
                  <a:gd name="connsiteY1" fmla="*/ 116459 h 116458"/>
                  <a:gd name="connsiteX2" fmla="*/ 0 w 52406"/>
                  <a:gd name="connsiteY2" fmla="*/ 116459 h 116458"/>
                  <a:gd name="connsiteX3" fmla="*/ 56832 w 52406"/>
                  <a:gd name="connsiteY3" fmla="*/ 0 h 116458"/>
                  <a:gd name="connsiteX4" fmla="*/ 56832 w 52406"/>
                  <a:gd name="connsiteY4" fmla="*/ 0 h 1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406" h="116458">
                    <a:moveTo>
                      <a:pt x="0" y="0"/>
                    </a:moveTo>
                    <a:lnTo>
                      <a:pt x="0" y="116459"/>
                    </a:lnTo>
                    <a:lnTo>
                      <a:pt x="0" y="116459"/>
                    </a:lnTo>
                    <a:lnTo>
                      <a:pt x="56832" y="0"/>
                    </a:lnTo>
                    <a:lnTo>
                      <a:pt x="56832" y="0"/>
                    </a:lnTo>
                    <a:close/>
                  </a:path>
                </a:pathLst>
              </a:custGeom>
              <a:solidFill>
                <a:srgbClr val="8DD8F8"/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71BA2BC-FC91-45FB-98B8-93208FE6EB50}"/>
                </a:ext>
              </a:extLst>
            </p:cNvPr>
            <p:cNvSpPr/>
            <p:nvPr/>
          </p:nvSpPr>
          <p:spPr>
            <a:xfrm>
              <a:off x="5703759" y="2112204"/>
              <a:ext cx="110636" cy="227094"/>
            </a:xfrm>
            <a:custGeom>
              <a:avLst/>
              <a:gdLst>
                <a:gd name="connsiteX0" fmla="*/ 56774 w 110635"/>
                <a:gd name="connsiteY0" fmla="*/ 232917 h 227094"/>
                <a:gd name="connsiteX1" fmla="*/ 0 w 110635"/>
                <a:gd name="connsiteY1" fmla="*/ 116459 h 227094"/>
                <a:gd name="connsiteX2" fmla="*/ 56774 w 110635"/>
                <a:gd name="connsiteY2" fmla="*/ 0 h 227094"/>
                <a:gd name="connsiteX3" fmla="*/ 113605 w 110635"/>
                <a:gd name="connsiteY3" fmla="*/ 116459 h 2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635" h="227094">
                  <a:moveTo>
                    <a:pt x="56774" y="232917"/>
                  </a:moveTo>
                  <a:lnTo>
                    <a:pt x="0" y="116459"/>
                  </a:lnTo>
                  <a:lnTo>
                    <a:pt x="56774" y="0"/>
                  </a:lnTo>
                  <a:lnTo>
                    <a:pt x="113605" y="116459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4742391" y="2884955"/>
            <a:ext cx="937492" cy="617230"/>
            <a:chOff x="5133752" y="2986575"/>
            <a:chExt cx="937492" cy="617230"/>
          </a:xfrm>
          <a:solidFill>
            <a:schemeClr val="accent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8B66C15-588F-4D57-B74B-DA5BC2352FB7}"/>
                </a:ext>
              </a:extLst>
            </p:cNvPr>
            <p:cNvSpPr/>
            <p:nvPr/>
          </p:nvSpPr>
          <p:spPr>
            <a:xfrm>
              <a:off x="5133752" y="3101520"/>
              <a:ext cx="704575" cy="500772"/>
            </a:xfrm>
            <a:custGeom>
              <a:avLst/>
              <a:gdLst>
                <a:gd name="connsiteX0" fmla="*/ 0 w 704574"/>
                <a:gd name="connsiteY0" fmla="*/ 0 h 500771"/>
                <a:gd name="connsiteX1" fmla="*/ 707020 w 704574"/>
                <a:gd name="connsiteY1" fmla="*/ 344834 h 500771"/>
                <a:gd name="connsiteX2" fmla="*/ 707020 w 704574"/>
                <a:gd name="connsiteY2" fmla="*/ 503567 h 500771"/>
                <a:gd name="connsiteX3" fmla="*/ 0 w 704574"/>
                <a:gd name="connsiteY3" fmla="*/ 158733 h 50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574" h="500771">
                  <a:moveTo>
                    <a:pt x="0" y="0"/>
                  </a:moveTo>
                  <a:lnTo>
                    <a:pt x="707020" y="344834"/>
                  </a:lnTo>
                  <a:lnTo>
                    <a:pt x="707020" y="503567"/>
                  </a:lnTo>
                  <a:lnTo>
                    <a:pt x="0" y="158733"/>
                  </a:lnTo>
                  <a:close/>
                </a:path>
              </a:pathLst>
            </a:custGeom>
            <a:solidFill>
              <a:srgbClr val="F1F2F2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9D37E2A-4314-45BB-9842-0A22780E71E8}"/>
                </a:ext>
              </a:extLst>
            </p:cNvPr>
            <p:cNvSpPr/>
            <p:nvPr/>
          </p:nvSpPr>
          <p:spPr>
            <a:xfrm>
              <a:off x="5840772" y="3331409"/>
              <a:ext cx="232917" cy="267855"/>
            </a:xfrm>
            <a:custGeom>
              <a:avLst/>
              <a:gdLst>
                <a:gd name="connsiteX0" fmla="*/ 0 w 232917"/>
                <a:gd name="connsiteY0" fmla="*/ 114945 h 267854"/>
                <a:gd name="connsiteX1" fmla="*/ 235654 w 232917"/>
                <a:gd name="connsiteY1" fmla="*/ 0 h 267854"/>
                <a:gd name="connsiteX2" fmla="*/ 235654 w 232917"/>
                <a:gd name="connsiteY2" fmla="*/ 158733 h 267854"/>
                <a:gd name="connsiteX3" fmla="*/ 0 w 232917"/>
                <a:gd name="connsiteY3" fmla="*/ 273678 h 2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17" h="267854">
                  <a:moveTo>
                    <a:pt x="0" y="114945"/>
                  </a:moveTo>
                  <a:lnTo>
                    <a:pt x="235654" y="0"/>
                  </a:lnTo>
                  <a:lnTo>
                    <a:pt x="235654" y="158733"/>
                  </a:lnTo>
                  <a:lnTo>
                    <a:pt x="0" y="273678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BB1F24C-5915-482A-8006-EA96C36252E6}"/>
                </a:ext>
              </a:extLst>
            </p:cNvPr>
            <p:cNvSpPr/>
            <p:nvPr/>
          </p:nvSpPr>
          <p:spPr>
            <a:xfrm>
              <a:off x="5133752" y="2986575"/>
              <a:ext cx="937492" cy="454188"/>
            </a:xfrm>
            <a:custGeom>
              <a:avLst/>
              <a:gdLst>
                <a:gd name="connsiteX0" fmla="*/ 0 w 937491"/>
                <a:gd name="connsiteY0" fmla="*/ 114945 h 454188"/>
                <a:gd name="connsiteX1" fmla="*/ 707020 w 937491"/>
                <a:gd name="connsiteY1" fmla="*/ 459778 h 454188"/>
                <a:gd name="connsiteX2" fmla="*/ 942674 w 937491"/>
                <a:gd name="connsiteY2" fmla="*/ 344834 h 454188"/>
                <a:gd name="connsiteX3" fmla="*/ 235654 w 937491"/>
                <a:gd name="connsiteY3" fmla="*/ 0 h 45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491" h="454188">
                  <a:moveTo>
                    <a:pt x="0" y="114945"/>
                  </a:moveTo>
                  <a:lnTo>
                    <a:pt x="707020" y="459778"/>
                  </a:lnTo>
                  <a:lnTo>
                    <a:pt x="942674" y="344834"/>
                  </a:lnTo>
                  <a:lnTo>
                    <a:pt x="235654" y="0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B993B642-68A9-4BD2-847A-6D7B8938F5BD}"/>
                </a:ext>
              </a:extLst>
            </p:cNvPr>
            <p:cNvSpPr/>
            <p:nvPr/>
          </p:nvSpPr>
          <p:spPr>
            <a:xfrm>
              <a:off x="5133752" y="2986575"/>
              <a:ext cx="937492" cy="617230"/>
            </a:xfrm>
            <a:custGeom>
              <a:avLst/>
              <a:gdLst>
                <a:gd name="connsiteX0" fmla="*/ 942674 w 937491"/>
                <a:gd name="connsiteY0" fmla="*/ 503567 h 617230"/>
                <a:gd name="connsiteX1" fmla="*/ 707020 w 937491"/>
                <a:gd name="connsiteY1" fmla="*/ 618511 h 617230"/>
                <a:gd name="connsiteX2" fmla="*/ 0 w 937491"/>
                <a:gd name="connsiteY2" fmla="*/ 273678 h 617230"/>
                <a:gd name="connsiteX3" fmla="*/ 0 w 937491"/>
                <a:gd name="connsiteY3" fmla="*/ 114945 h 617230"/>
                <a:gd name="connsiteX4" fmla="*/ 235654 w 937491"/>
                <a:gd name="connsiteY4" fmla="*/ 0 h 617230"/>
                <a:gd name="connsiteX5" fmla="*/ 942674 w 937491"/>
                <a:gd name="connsiteY5" fmla="*/ 344834 h 61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491" h="617230">
                  <a:moveTo>
                    <a:pt x="942674" y="503567"/>
                  </a:moveTo>
                  <a:lnTo>
                    <a:pt x="707020" y="618511"/>
                  </a:lnTo>
                  <a:lnTo>
                    <a:pt x="0" y="273678"/>
                  </a:lnTo>
                  <a:lnTo>
                    <a:pt x="0" y="114945"/>
                  </a:lnTo>
                  <a:lnTo>
                    <a:pt x="235654" y="0"/>
                  </a:lnTo>
                  <a:lnTo>
                    <a:pt x="942674" y="344834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6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5084022" y="2956985"/>
            <a:ext cx="256209" cy="215448"/>
            <a:chOff x="5475383" y="3058605"/>
            <a:chExt cx="256209" cy="215448"/>
          </a:xfrm>
          <a:solidFill>
            <a:schemeClr val="accent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0625B98-F0B8-4DF9-AAFD-022B334C29A7}"/>
                </a:ext>
              </a:extLst>
            </p:cNvPr>
            <p:cNvSpPr/>
            <p:nvPr/>
          </p:nvSpPr>
          <p:spPr>
            <a:xfrm>
              <a:off x="5605060" y="3121842"/>
              <a:ext cx="128104" cy="151396"/>
            </a:xfrm>
            <a:custGeom>
              <a:avLst/>
              <a:gdLst>
                <a:gd name="connsiteX0" fmla="*/ 0 w 128104"/>
                <a:gd name="connsiteY0" fmla="*/ 63237 h 151396"/>
                <a:gd name="connsiteX1" fmla="*/ 0 w 128104"/>
                <a:gd name="connsiteY1" fmla="*/ 153085 h 151396"/>
                <a:gd name="connsiteX2" fmla="*/ 129735 w 128104"/>
                <a:gd name="connsiteY2" fmla="*/ 89790 h 151396"/>
                <a:gd name="connsiteX3" fmla="*/ 129735 w 128104"/>
                <a:gd name="connsiteY3" fmla="*/ 0 h 1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4" h="151396">
                  <a:moveTo>
                    <a:pt x="0" y="63237"/>
                  </a:moveTo>
                  <a:lnTo>
                    <a:pt x="0" y="153085"/>
                  </a:lnTo>
                  <a:lnTo>
                    <a:pt x="129735" y="89790"/>
                  </a:lnTo>
                  <a:lnTo>
                    <a:pt x="129735" y="0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5AC1F218-2FA8-4A66-AA16-FDA7B39B7A86}"/>
                </a:ext>
              </a:extLst>
            </p:cNvPr>
            <p:cNvSpPr/>
            <p:nvPr/>
          </p:nvSpPr>
          <p:spPr>
            <a:xfrm>
              <a:off x="5475383" y="3121842"/>
              <a:ext cx="128104" cy="151396"/>
            </a:xfrm>
            <a:custGeom>
              <a:avLst/>
              <a:gdLst>
                <a:gd name="connsiteX0" fmla="*/ 129677 w 128104"/>
                <a:gd name="connsiteY0" fmla="*/ 63237 h 151396"/>
                <a:gd name="connsiteX1" fmla="*/ 129677 w 128104"/>
                <a:gd name="connsiteY1" fmla="*/ 153085 h 151396"/>
                <a:gd name="connsiteX2" fmla="*/ 0 w 128104"/>
                <a:gd name="connsiteY2" fmla="*/ 89790 h 151396"/>
                <a:gd name="connsiteX3" fmla="*/ 0 w 128104"/>
                <a:gd name="connsiteY3" fmla="*/ 0 h 1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4" h="151396">
                  <a:moveTo>
                    <a:pt x="129677" y="63237"/>
                  </a:moveTo>
                  <a:lnTo>
                    <a:pt x="129677" y="153085"/>
                  </a:lnTo>
                  <a:lnTo>
                    <a:pt x="0" y="89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0BC52BE-35A3-4ACA-ADCC-1B69190B133D}"/>
                </a:ext>
              </a:extLst>
            </p:cNvPr>
            <p:cNvSpPr/>
            <p:nvPr/>
          </p:nvSpPr>
          <p:spPr>
            <a:xfrm>
              <a:off x="5475383" y="3058605"/>
              <a:ext cx="256209" cy="122282"/>
            </a:xfrm>
            <a:custGeom>
              <a:avLst/>
              <a:gdLst>
                <a:gd name="connsiteX0" fmla="*/ 194544 w 256208"/>
                <a:gd name="connsiteY0" fmla="*/ 31619 h 122281"/>
                <a:gd name="connsiteX1" fmla="*/ 129677 w 256208"/>
                <a:gd name="connsiteY1" fmla="*/ 0 h 122281"/>
                <a:gd name="connsiteX2" fmla="*/ 64868 w 256208"/>
                <a:gd name="connsiteY2" fmla="*/ 31619 h 122281"/>
                <a:gd name="connsiteX3" fmla="*/ 0 w 256208"/>
                <a:gd name="connsiteY3" fmla="*/ 63237 h 122281"/>
                <a:gd name="connsiteX4" fmla="*/ 64868 w 256208"/>
                <a:gd name="connsiteY4" fmla="*/ 94856 h 122281"/>
                <a:gd name="connsiteX5" fmla="*/ 129677 w 256208"/>
                <a:gd name="connsiteY5" fmla="*/ 126474 h 122281"/>
                <a:gd name="connsiteX6" fmla="*/ 194544 w 256208"/>
                <a:gd name="connsiteY6" fmla="*/ 94856 h 122281"/>
                <a:gd name="connsiteX7" fmla="*/ 259412 w 256208"/>
                <a:gd name="connsiteY7" fmla="*/ 63237 h 12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08" h="122281">
                  <a:moveTo>
                    <a:pt x="194544" y="31619"/>
                  </a:moveTo>
                  <a:lnTo>
                    <a:pt x="129677" y="0"/>
                  </a:lnTo>
                  <a:lnTo>
                    <a:pt x="64868" y="31619"/>
                  </a:lnTo>
                  <a:lnTo>
                    <a:pt x="0" y="63237"/>
                  </a:lnTo>
                  <a:lnTo>
                    <a:pt x="64868" y="94856"/>
                  </a:lnTo>
                  <a:lnTo>
                    <a:pt x="129677" y="126474"/>
                  </a:lnTo>
                  <a:lnTo>
                    <a:pt x="194544" y="94856"/>
                  </a:lnTo>
                  <a:lnTo>
                    <a:pt x="259412" y="63237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FB957FD-9F4C-4ADF-8A7D-E75F60505297}"/>
                </a:ext>
              </a:extLst>
            </p:cNvPr>
            <p:cNvSpPr/>
            <p:nvPr/>
          </p:nvSpPr>
          <p:spPr>
            <a:xfrm>
              <a:off x="5475383" y="3058605"/>
              <a:ext cx="256209" cy="215448"/>
            </a:xfrm>
            <a:custGeom>
              <a:avLst/>
              <a:gdLst>
                <a:gd name="connsiteX0" fmla="*/ 259412 w 256208"/>
                <a:gd name="connsiteY0" fmla="*/ 153027 h 215448"/>
                <a:gd name="connsiteX1" fmla="*/ 129677 w 256208"/>
                <a:gd name="connsiteY1" fmla="*/ 216322 h 215448"/>
                <a:gd name="connsiteX2" fmla="*/ 0 w 256208"/>
                <a:gd name="connsiteY2" fmla="*/ 153027 h 215448"/>
                <a:gd name="connsiteX3" fmla="*/ 0 w 256208"/>
                <a:gd name="connsiteY3" fmla="*/ 63237 h 215448"/>
                <a:gd name="connsiteX4" fmla="*/ 129677 w 256208"/>
                <a:gd name="connsiteY4" fmla="*/ 0 h 215448"/>
                <a:gd name="connsiteX5" fmla="*/ 259412 w 256208"/>
                <a:gd name="connsiteY5" fmla="*/ 63237 h 21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208" h="215448">
                  <a:moveTo>
                    <a:pt x="259412" y="153027"/>
                  </a:moveTo>
                  <a:lnTo>
                    <a:pt x="129677" y="216322"/>
                  </a:lnTo>
                  <a:lnTo>
                    <a:pt x="0" y="153027"/>
                  </a:lnTo>
                  <a:lnTo>
                    <a:pt x="0" y="63237"/>
                  </a:lnTo>
                  <a:lnTo>
                    <a:pt x="129677" y="0"/>
                  </a:lnTo>
                  <a:lnTo>
                    <a:pt x="259412" y="63237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1" name="그래픽 5">
            <a:extLst>
              <a:ext uri="{FF2B5EF4-FFF2-40B4-BE49-F238E27FC236}">
                <a16:creationId xmlns:a16="http://schemas.microsoft.com/office/drawing/2014/main" id="{0CD66C04-8321-4EF1-8508-105F4D55680E}"/>
              </a:ext>
            </a:extLst>
          </p:cNvPr>
          <p:cNvGrpSpPr/>
          <p:nvPr/>
        </p:nvGrpSpPr>
        <p:grpSpPr>
          <a:xfrm>
            <a:off x="5152966" y="2944873"/>
            <a:ext cx="116459" cy="98990"/>
            <a:chOff x="5544327" y="3046493"/>
            <a:chExt cx="116459" cy="98990"/>
          </a:xfrm>
          <a:solidFill>
            <a:schemeClr val="accent1"/>
          </a:solidFill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D716924-2FE7-4035-AFDB-1882B3F01EC6}"/>
                </a:ext>
              </a:extLst>
            </p:cNvPr>
            <p:cNvSpPr/>
            <p:nvPr/>
          </p:nvSpPr>
          <p:spPr>
            <a:xfrm>
              <a:off x="5605060" y="3076132"/>
              <a:ext cx="58229" cy="69875"/>
            </a:xfrm>
            <a:custGeom>
              <a:avLst/>
              <a:gdLst>
                <a:gd name="connsiteX0" fmla="*/ 0 w 58229"/>
                <a:gd name="connsiteY0" fmla="*/ 29639 h 69875"/>
                <a:gd name="connsiteX1" fmla="*/ 0 w 58229"/>
                <a:gd name="connsiteY1" fmla="*/ 71739 h 69875"/>
                <a:gd name="connsiteX2" fmla="*/ 60791 w 58229"/>
                <a:gd name="connsiteY2" fmla="*/ 42100 h 69875"/>
                <a:gd name="connsiteX3" fmla="*/ 60791 w 58229"/>
                <a:gd name="connsiteY3" fmla="*/ 0 h 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29" h="69875">
                  <a:moveTo>
                    <a:pt x="0" y="29639"/>
                  </a:moveTo>
                  <a:lnTo>
                    <a:pt x="0" y="71739"/>
                  </a:lnTo>
                  <a:lnTo>
                    <a:pt x="60791" y="42100"/>
                  </a:lnTo>
                  <a:lnTo>
                    <a:pt x="60791" y="0"/>
                  </a:lnTo>
                  <a:close/>
                </a:path>
              </a:pathLst>
            </a:custGeom>
            <a:solidFill>
              <a:srgbClr val="E6E7E8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105B642D-D72E-4414-A52D-1C90D996F3DA}"/>
                </a:ext>
              </a:extLst>
            </p:cNvPr>
            <p:cNvSpPr/>
            <p:nvPr/>
          </p:nvSpPr>
          <p:spPr>
            <a:xfrm>
              <a:off x="5544327" y="3076132"/>
              <a:ext cx="58229" cy="69875"/>
            </a:xfrm>
            <a:custGeom>
              <a:avLst/>
              <a:gdLst>
                <a:gd name="connsiteX0" fmla="*/ 60733 w 58229"/>
                <a:gd name="connsiteY0" fmla="*/ 29639 h 69875"/>
                <a:gd name="connsiteX1" fmla="*/ 60733 w 58229"/>
                <a:gd name="connsiteY1" fmla="*/ 71739 h 69875"/>
                <a:gd name="connsiteX2" fmla="*/ 0 w 58229"/>
                <a:gd name="connsiteY2" fmla="*/ 42100 h 69875"/>
                <a:gd name="connsiteX3" fmla="*/ 0 w 58229"/>
                <a:gd name="connsiteY3" fmla="*/ 0 h 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29" h="69875">
                  <a:moveTo>
                    <a:pt x="60733" y="29639"/>
                  </a:moveTo>
                  <a:lnTo>
                    <a:pt x="60733" y="71739"/>
                  </a:lnTo>
                  <a:lnTo>
                    <a:pt x="0" y="4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5348C787-884C-419C-986A-D0A4FE87BFA6}"/>
                </a:ext>
              </a:extLst>
            </p:cNvPr>
            <p:cNvSpPr/>
            <p:nvPr/>
          </p:nvSpPr>
          <p:spPr>
            <a:xfrm>
              <a:off x="5544327" y="3046493"/>
              <a:ext cx="116459" cy="58229"/>
            </a:xfrm>
            <a:custGeom>
              <a:avLst/>
              <a:gdLst>
                <a:gd name="connsiteX0" fmla="*/ 91129 w 116458"/>
                <a:gd name="connsiteY0" fmla="*/ 14848 h 58229"/>
                <a:gd name="connsiteX1" fmla="*/ 60733 w 116458"/>
                <a:gd name="connsiteY1" fmla="*/ 0 h 58229"/>
                <a:gd name="connsiteX2" fmla="*/ 30396 w 116458"/>
                <a:gd name="connsiteY2" fmla="*/ 14848 h 58229"/>
                <a:gd name="connsiteX3" fmla="*/ 0 w 116458"/>
                <a:gd name="connsiteY3" fmla="*/ 29639 h 58229"/>
                <a:gd name="connsiteX4" fmla="*/ 30396 w 116458"/>
                <a:gd name="connsiteY4" fmla="*/ 44487 h 58229"/>
                <a:gd name="connsiteX5" fmla="*/ 60733 w 116458"/>
                <a:gd name="connsiteY5" fmla="*/ 59277 h 58229"/>
                <a:gd name="connsiteX6" fmla="*/ 91129 w 116458"/>
                <a:gd name="connsiteY6" fmla="*/ 44487 h 58229"/>
                <a:gd name="connsiteX7" fmla="*/ 121525 w 116458"/>
                <a:gd name="connsiteY7" fmla="*/ 29639 h 5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58" h="58229">
                  <a:moveTo>
                    <a:pt x="91129" y="14848"/>
                  </a:moveTo>
                  <a:lnTo>
                    <a:pt x="60733" y="0"/>
                  </a:lnTo>
                  <a:lnTo>
                    <a:pt x="30396" y="14848"/>
                  </a:lnTo>
                  <a:lnTo>
                    <a:pt x="0" y="29639"/>
                  </a:lnTo>
                  <a:lnTo>
                    <a:pt x="30396" y="44487"/>
                  </a:lnTo>
                  <a:lnTo>
                    <a:pt x="60733" y="59277"/>
                  </a:lnTo>
                  <a:lnTo>
                    <a:pt x="91129" y="44487"/>
                  </a:lnTo>
                  <a:lnTo>
                    <a:pt x="121525" y="29639"/>
                  </a:lnTo>
                  <a:close/>
                </a:path>
              </a:pathLst>
            </a:custGeom>
            <a:solidFill>
              <a:srgbClr val="FFFFFF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4E1F945D-0E15-4A31-8A85-B3A293576B20}"/>
                </a:ext>
              </a:extLst>
            </p:cNvPr>
            <p:cNvSpPr/>
            <p:nvPr/>
          </p:nvSpPr>
          <p:spPr>
            <a:xfrm>
              <a:off x="5544327" y="3046493"/>
              <a:ext cx="116459" cy="98990"/>
            </a:xfrm>
            <a:custGeom>
              <a:avLst/>
              <a:gdLst>
                <a:gd name="connsiteX0" fmla="*/ 121525 w 116458"/>
                <a:gd name="connsiteY0" fmla="*/ 71739 h 98989"/>
                <a:gd name="connsiteX1" fmla="*/ 60733 w 116458"/>
                <a:gd name="connsiteY1" fmla="*/ 101377 h 98989"/>
                <a:gd name="connsiteX2" fmla="*/ 0 w 116458"/>
                <a:gd name="connsiteY2" fmla="*/ 71739 h 98989"/>
                <a:gd name="connsiteX3" fmla="*/ 0 w 116458"/>
                <a:gd name="connsiteY3" fmla="*/ 29639 h 98989"/>
                <a:gd name="connsiteX4" fmla="*/ 60733 w 116458"/>
                <a:gd name="connsiteY4" fmla="*/ 0 h 98989"/>
                <a:gd name="connsiteX5" fmla="*/ 121525 w 116458"/>
                <a:gd name="connsiteY5" fmla="*/ 29639 h 9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458" h="98989">
                  <a:moveTo>
                    <a:pt x="121525" y="71739"/>
                  </a:moveTo>
                  <a:lnTo>
                    <a:pt x="60733" y="101377"/>
                  </a:lnTo>
                  <a:lnTo>
                    <a:pt x="0" y="71739"/>
                  </a:lnTo>
                  <a:lnTo>
                    <a:pt x="0" y="29639"/>
                  </a:lnTo>
                  <a:lnTo>
                    <a:pt x="60733" y="0"/>
                  </a:lnTo>
                  <a:lnTo>
                    <a:pt x="121525" y="29639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DA2A0AF5-16FE-4AF4-BFF7-2197F0125508}"/>
              </a:ext>
            </a:extLst>
          </p:cNvPr>
          <p:cNvSpPr/>
          <p:nvPr/>
        </p:nvSpPr>
        <p:spPr>
          <a:xfrm>
            <a:off x="2783441" y="3998707"/>
            <a:ext cx="1216992" cy="593939"/>
          </a:xfrm>
          <a:custGeom>
            <a:avLst/>
            <a:gdLst>
              <a:gd name="connsiteX0" fmla="*/ 871867 w 1216992"/>
              <a:gd name="connsiteY0" fmla="*/ 595336 h 593938"/>
              <a:gd name="connsiteX1" fmla="*/ 0 w 1216992"/>
              <a:gd name="connsiteY1" fmla="*/ 170088 h 593938"/>
              <a:gd name="connsiteX2" fmla="*/ 348735 w 1216992"/>
              <a:gd name="connsiteY2" fmla="*/ 0 h 593938"/>
              <a:gd name="connsiteX3" fmla="*/ 1220603 w 1216992"/>
              <a:gd name="connsiteY3" fmla="*/ 425249 h 5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992" h="593938">
                <a:moveTo>
                  <a:pt x="871867" y="595336"/>
                </a:moveTo>
                <a:lnTo>
                  <a:pt x="0" y="170088"/>
                </a:lnTo>
                <a:lnTo>
                  <a:pt x="348735" y="0"/>
                </a:lnTo>
                <a:lnTo>
                  <a:pt x="1220603" y="425249"/>
                </a:lnTo>
                <a:close/>
              </a:path>
            </a:pathLst>
          </a:custGeom>
          <a:noFill/>
          <a:ln w="58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A4883317-CD95-4B0A-8847-F7FE937A2374}"/>
              </a:ext>
            </a:extLst>
          </p:cNvPr>
          <p:cNvSpPr/>
          <p:nvPr/>
        </p:nvSpPr>
        <p:spPr>
          <a:xfrm>
            <a:off x="3050946" y="3532465"/>
            <a:ext cx="681283" cy="931669"/>
          </a:xfrm>
          <a:custGeom>
            <a:avLst/>
            <a:gdLst>
              <a:gd name="connsiteX0" fmla="*/ 0 w 681282"/>
              <a:gd name="connsiteY0" fmla="*/ 0 h 931668"/>
              <a:gd name="connsiteX1" fmla="*/ 685534 w 681282"/>
              <a:gd name="connsiteY1" fmla="*/ 333013 h 931668"/>
              <a:gd name="connsiteX2" fmla="*/ 685534 w 681282"/>
              <a:gd name="connsiteY2" fmla="*/ 932484 h 931668"/>
              <a:gd name="connsiteX3" fmla="*/ 0 w 681282"/>
              <a:gd name="connsiteY3" fmla="*/ 599412 h 93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282" h="931668">
                <a:moveTo>
                  <a:pt x="0" y="0"/>
                </a:moveTo>
                <a:lnTo>
                  <a:pt x="685534" y="333013"/>
                </a:lnTo>
                <a:lnTo>
                  <a:pt x="685534" y="932484"/>
                </a:lnTo>
                <a:lnTo>
                  <a:pt x="0" y="599412"/>
                </a:lnTo>
                <a:close/>
              </a:path>
            </a:pathLst>
          </a:custGeom>
          <a:solidFill>
            <a:srgbClr val="F1F2F2"/>
          </a:solidFill>
          <a:ln w="58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D473399-AEA5-49B1-8B18-E8C9A794BA72}"/>
              </a:ext>
            </a:extLst>
          </p:cNvPr>
          <p:cNvGrpSpPr/>
          <p:nvPr/>
        </p:nvGrpSpPr>
        <p:grpSpPr>
          <a:xfrm>
            <a:off x="4771777" y="2063922"/>
            <a:ext cx="401782" cy="623053"/>
            <a:chOff x="5163138" y="2165542"/>
            <a:chExt cx="401782" cy="623053"/>
          </a:xfrm>
        </p:grpSpPr>
        <p:grpSp>
          <p:nvGrpSpPr>
            <p:cNvPr id="10" name="그래픽 5">
              <a:extLst>
                <a:ext uri="{FF2B5EF4-FFF2-40B4-BE49-F238E27FC236}">
                  <a16:creationId xmlns:a16="http://schemas.microsoft.com/office/drawing/2014/main" id="{0CD66C04-8321-4EF1-8508-105F4D55680E}"/>
                </a:ext>
              </a:extLst>
            </p:cNvPr>
            <p:cNvGrpSpPr/>
            <p:nvPr/>
          </p:nvGrpSpPr>
          <p:grpSpPr>
            <a:xfrm>
              <a:off x="5163138" y="2165542"/>
              <a:ext cx="401782" cy="623053"/>
              <a:chOff x="5163138" y="2165542"/>
              <a:chExt cx="401782" cy="623053"/>
            </a:xfrm>
            <a:solidFill>
              <a:schemeClr val="accent1"/>
            </a:solidFill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57E12D3-D940-4502-9455-626C06530FBB}"/>
                  </a:ext>
                </a:extLst>
              </p:cNvPr>
              <p:cNvSpPr/>
              <p:nvPr/>
            </p:nvSpPr>
            <p:spPr>
              <a:xfrm>
                <a:off x="5163138" y="2165542"/>
                <a:ext cx="401782" cy="623053"/>
              </a:xfrm>
              <a:custGeom>
                <a:avLst/>
                <a:gdLst>
                  <a:gd name="connsiteX0" fmla="*/ 72748 w 401782"/>
                  <a:gd name="connsiteY0" fmla="*/ 0 h 623053"/>
                  <a:gd name="connsiteX1" fmla="*/ 72748 w 401782"/>
                  <a:gd name="connsiteY1" fmla="*/ 461933 h 623053"/>
                  <a:gd name="connsiteX2" fmla="*/ 405062 w 401782"/>
                  <a:gd name="connsiteY2" fmla="*/ 623985 h 623053"/>
                  <a:gd name="connsiteX3" fmla="*/ 405062 w 401782"/>
                  <a:gd name="connsiteY3" fmla="*/ 162110 h 623053"/>
                  <a:gd name="connsiteX4" fmla="*/ 72748 w 401782"/>
                  <a:gd name="connsiteY4" fmla="*/ 0 h 62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782" h="623053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405062" y="623985"/>
                    </a:lnTo>
                    <a:lnTo>
                      <a:pt x="405062" y="162110"/>
                    </a:lnTo>
                    <a:lnTo>
                      <a:pt x="72748" y="0"/>
                    </a:lnTo>
                    <a:close/>
                  </a:path>
                </a:pathLst>
              </a:custGeom>
              <a:solidFill>
                <a:srgbClr val="F1F2F2"/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15ED55F-C93A-4D1A-A5E1-DC991AC8C038}"/>
                  </a:ext>
                </a:extLst>
              </p:cNvPr>
              <p:cNvSpPr/>
              <p:nvPr/>
            </p:nvSpPr>
            <p:spPr>
              <a:xfrm>
                <a:off x="5495453" y="2327653"/>
                <a:ext cx="69875" cy="460011"/>
              </a:xfrm>
              <a:custGeom>
                <a:avLst/>
                <a:gdLst>
                  <a:gd name="connsiteX0" fmla="*/ 72748 w 69875"/>
                  <a:gd name="connsiteY0" fmla="*/ 0 h 460011"/>
                  <a:gd name="connsiteX1" fmla="*/ 72748 w 69875"/>
                  <a:gd name="connsiteY1" fmla="*/ 461933 h 460011"/>
                  <a:gd name="connsiteX2" fmla="*/ 72748 w 69875"/>
                  <a:gd name="connsiteY2" fmla="*/ 0 h 46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75" h="460011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7274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229CA59-93F2-4EDD-8261-14314068BD37}"/>
                  </a:ext>
                </a:extLst>
              </p:cNvPr>
              <p:cNvSpPr/>
              <p:nvPr/>
            </p:nvSpPr>
            <p:spPr>
              <a:xfrm>
                <a:off x="5163138" y="2165542"/>
                <a:ext cx="401782" cy="623053"/>
              </a:xfrm>
              <a:custGeom>
                <a:avLst/>
                <a:gdLst>
                  <a:gd name="connsiteX0" fmla="*/ 72748 w 401782"/>
                  <a:gd name="connsiteY0" fmla="*/ 0 h 623053"/>
                  <a:gd name="connsiteX1" fmla="*/ 72748 w 401782"/>
                  <a:gd name="connsiteY1" fmla="*/ 461933 h 623053"/>
                  <a:gd name="connsiteX2" fmla="*/ 405062 w 401782"/>
                  <a:gd name="connsiteY2" fmla="*/ 623985 h 623053"/>
                  <a:gd name="connsiteX3" fmla="*/ 405062 w 401782"/>
                  <a:gd name="connsiteY3" fmla="*/ 162110 h 623053"/>
                  <a:gd name="connsiteX4" fmla="*/ 72748 w 401782"/>
                  <a:gd name="connsiteY4" fmla="*/ 0 h 62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782" h="623053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405062" y="623985"/>
                    </a:lnTo>
                    <a:lnTo>
                      <a:pt x="405062" y="162110"/>
                    </a:lnTo>
                    <a:lnTo>
                      <a:pt x="72748" y="0"/>
                    </a:lnTo>
                    <a:close/>
                  </a:path>
                </a:pathLst>
              </a:custGeom>
              <a:noFill/>
              <a:ln w="5817" cap="flat">
                <a:solidFill>
                  <a:srgbClr val="211D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A22A3AA-2884-42F3-8939-A655740ACD76}"/>
                </a:ext>
              </a:extLst>
            </p:cNvPr>
            <p:cNvSpPr/>
            <p:nvPr/>
          </p:nvSpPr>
          <p:spPr>
            <a:xfrm>
              <a:off x="5283634" y="2414472"/>
              <a:ext cx="93167" cy="192157"/>
            </a:xfrm>
            <a:custGeom>
              <a:avLst/>
              <a:gdLst>
                <a:gd name="connsiteX0" fmla="*/ 0 w 93166"/>
                <a:gd name="connsiteY0" fmla="*/ 0 h 192156"/>
                <a:gd name="connsiteX1" fmla="*/ 0 w 93166"/>
                <a:gd name="connsiteY1" fmla="*/ 30221 h 192156"/>
                <a:gd name="connsiteX2" fmla="*/ 68652 w 93166"/>
                <a:gd name="connsiteY2" fmla="*/ 63703 h 192156"/>
                <a:gd name="connsiteX3" fmla="*/ 20089 w 93166"/>
                <a:gd name="connsiteY3" fmla="*/ 183073 h 192156"/>
                <a:gd name="connsiteX4" fmla="*/ 45244 w 93166"/>
                <a:gd name="connsiteY4" fmla="*/ 195301 h 192156"/>
                <a:gd name="connsiteX5" fmla="*/ 98466 w 93166"/>
                <a:gd name="connsiteY5" fmla="*/ 78202 h 192156"/>
                <a:gd name="connsiteX6" fmla="*/ 98466 w 93166"/>
                <a:gd name="connsiteY6" fmla="*/ 47981 h 192156"/>
                <a:gd name="connsiteX7" fmla="*/ 0 w 93166"/>
                <a:gd name="connsiteY7" fmla="*/ 0 h 19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66" h="192156">
                  <a:moveTo>
                    <a:pt x="0" y="0"/>
                  </a:moveTo>
                  <a:lnTo>
                    <a:pt x="0" y="30221"/>
                  </a:lnTo>
                  <a:lnTo>
                    <a:pt x="68652" y="63703"/>
                  </a:lnTo>
                  <a:cubicBezTo>
                    <a:pt x="68652" y="63703"/>
                    <a:pt x="20322" y="92526"/>
                    <a:pt x="20089" y="183073"/>
                  </a:cubicBezTo>
                  <a:lnTo>
                    <a:pt x="45244" y="195301"/>
                  </a:lnTo>
                  <a:cubicBezTo>
                    <a:pt x="45244" y="195301"/>
                    <a:pt x="40528" y="104929"/>
                    <a:pt x="98466" y="78202"/>
                  </a:cubicBezTo>
                  <a:lnTo>
                    <a:pt x="98466" y="47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BCFF3EC6-29DC-47D0-9246-50A18501A6BA}"/>
              </a:ext>
            </a:extLst>
          </p:cNvPr>
          <p:cNvSpPr/>
          <p:nvPr/>
        </p:nvSpPr>
        <p:spPr>
          <a:xfrm>
            <a:off x="4927502" y="4270589"/>
            <a:ext cx="131249" cy="448063"/>
          </a:xfrm>
          <a:custGeom>
            <a:avLst/>
            <a:gdLst>
              <a:gd name="connsiteX0" fmla="*/ 135150 w 133927"/>
              <a:gd name="connsiteY0" fmla="*/ 65916 h 465834"/>
              <a:gd name="connsiteX1" fmla="*/ 135150 w 133927"/>
              <a:gd name="connsiteY1" fmla="*/ 469561 h 465834"/>
              <a:gd name="connsiteX2" fmla="*/ 0 w 133927"/>
              <a:gd name="connsiteY2" fmla="*/ 403646 h 465834"/>
              <a:gd name="connsiteX3" fmla="*/ 0 w 133927"/>
              <a:gd name="connsiteY3" fmla="*/ 0 h 46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27" h="465834">
                <a:moveTo>
                  <a:pt x="135150" y="65916"/>
                </a:moveTo>
                <a:lnTo>
                  <a:pt x="135150" y="469561"/>
                </a:lnTo>
                <a:lnTo>
                  <a:pt x="0" y="403646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0000"/>
            </a:srgbClr>
          </a:solidFill>
          <a:ln w="581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FD93F7A3-7E51-4A28-85C4-6463C5F9731C}"/>
              </a:ext>
            </a:extLst>
          </p:cNvPr>
          <p:cNvSpPr/>
          <p:nvPr/>
        </p:nvSpPr>
        <p:spPr>
          <a:xfrm>
            <a:off x="4789499" y="4655766"/>
            <a:ext cx="267855" cy="128104"/>
          </a:xfrm>
          <a:custGeom>
            <a:avLst/>
            <a:gdLst>
              <a:gd name="connsiteX0" fmla="*/ 136548 w 267854"/>
              <a:gd name="connsiteY0" fmla="*/ 0 h 128104"/>
              <a:gd name="connsiteX1" fmla="*/ 273154 w 267854"/>
              <a:gd name="connsiteY1" fmla="*/ 66614 h 128104"/>
              <a:gd name="connsiteX2" fmla="*/ 136548 w 267854"/>
              <a:gd name="connsiteY2" fmla="*/ 133229 h 128104"/>
              <a:gd name="connsiteX3" fmla="*/ 0 w 267854"/>
              <a:gd name="connsiteY3" fmla="*/ 66614 h 1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54" h="128104">
                <a:moveTo>
                  <a:pt x="136548" y="0"/>
                </a:moveTo>
                <a:lnTo>
                  <a:pt x="273154" y="66614"/>
                </a:lnTo>
                <a:lnTo>
                  <a:pt x="136548" y="133229"/>
                </a:lnTo>
                <a:lnTo>
                  <a:pt x="0" y="66614"/>
                </a:lnTo>
              </a:path>
            </a:pathLst>
          </a:custGeom>
          <a:solidFill>
            <a:srgbClr val="FFFFFF"/>
          </a:solidFill>
          <a:ln w="58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2FA017AE-DEF8-493A-9A4A-5495858A72F7}"/>
              </a:ext>
            </a:extLst>
          </p:cNvPr>
          <p:cNvSpPr/>
          <p:nvPr/>
        </p:nvSpPr>
        <p:spPr>
          <a:xfrm>
            <a:off x="4790896" y="4319958"/>
            <a:ext cx="132531" cy="465834"/>
          </a:xfrm>
          <a:custGeom>
            <a:avLst/>
            <a:gdLst>
              <a:gd name="connsiteX0" fmla="*/ 135150 w 133927"/>
              <a:gd name="connsiteY0" fmla="*/ 65916 h 489126"/>
              <a:gd name="connsiteX1" fmla="*/ 135150 w 133927"/>
              <a:gd name="connsiteY1" fmla="*/ 492329 h 489126"/>
              <a:gd name="connsiteX2" fmla="*/ 0 w 133927"/>
              <a:gd name="connsiteY2" fmla="*/ 426413 h 489126"/>
              <a:gd name="connsiteX3" fmla="*/ 0 w 133927"/>
              <a:gd name="connsiteY3" fmla="*/ 0 h 48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27" h="489126">
                <a:moveTo>
                  <a:pt x="135150" y="65916"/>
                </a:moveTo>
                <a:lnTo>
                  <a:pt x="135150" y="492329"/>
                </a:lnTo>
                <a:lnTo>
                  <a:pt x="0" y="42641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30000"/>
            </a:srgbClr>
          </a:solidFill>
          <a:ln w="581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D81D76AE-BF0B-4618-9337-4EA017BB3FA8}"/>
              </a:ext>
            </a:extLst>
          </p:cNvPr>
          <p:cNvSpPr/>
          <p:nvPr/>
        </p:nvSpPr>
        <p:spPr>
          <a:xfrm>
            <a:off x="4927502" y="4341444"/>
            <a:ext cx="133927" cy="442543"/>
          </a:xfrm>
          <a:custGeom>
            <a:avLst/>
            <a:gdLst>
              <a:gd name="connsiteX0" fmla="*/ 0 w 133927"/>
              <a:gd name="connsiteY0" fmla="*/ 65916 h 442542"/>
              <a:gd name="connsiteX1" fmla="*/ 0 w 133927"/>
              <a:gd name="connsiteY1" fmla="*/ 447550 h 442542"/>
              <a:gd name="connsiteX2" fmla="*/ 135150 w 133927"/>
              <a:gd name="connsiteY2" fmla="*/ 381635 h 442542"/>
              <a:gd name="connsiteX3" fmla="*/ 135150 w 133927"/>
              <a:gd name="connsiteY3" fmla="*/ 0 h 44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27" h="442542">
                <a:moveTo>
                  <a:pt x="0" y="65916"/>
                </a:moveTo>
                <a:lnTo>
                  <a:pt x="0" y="447550"/>
                </a:lnTo>
                <a:lnTo>
                  <a:pt x="135150" y="381635"/>
                </a:lnTo>
                <a:lnTo>
                  <a:pt x="135150" y="0"/>
                </a:lnTo>
                <a:close/>
              </a:path>
            </a:pathLst>
          </a:custGeom>
          <a:solidFill>
            <a:srgbClr val="B3B3B3">
              <a:alpha val="41000"/>
            </a:srgbClr>
          </a:solidFill>
          <a:ln w="581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62C80EA-DEF0-454F-9F7B-AC34CE9AC1EB}"/>
              </a:ext>
            </a:extLst>
          </p:cNvPr>
          <p:cNvGrpSpPr/>
          <p:nvPr/>
        </p:nvGrpSpPr>
        <p:grpSpPr>
          <a:xfrm>
            <a:off x="5145202" y="2248451"/>
            <a:ext cx="402189" cy="623053"/>
            <a:chOff x="5536563" y="2350071"/>
            <a:chExt cx="402189" cy="623053"/>
          </a:xfrm>
        </p:grpSpPr>
        <p:grpSp>
          <p:nvGrpSpPr>
            <p:cNvPr id="18" name="그래픽 5">
              <a:extLst>
                <a:ext uri="{FF2B5EF4-FFF2-40B4-BE49-F238E27FC236}">
                  <a16:creationId xmlns:a16="http://schemas.microsoft.com/office/drawing/2014/main" id="{0CD66C04-8321-4EF1-8508-105F4D55680E}"/>
                </a:ext>
              </a:extLst>
            </p:cNvPr>
            <p:cNvGrpSpPr/>
            <p:nvPr/>
          </p:nvGrpSpPr>
          <p:grpSpPr>
            <a:xfrm>
              <a:off x="5536563" y="2350071"/>
              <a:ext cx="402189" cy="623053"/>
              <a:chOff x="5536563" y="2350071"/>
              <a:chExt cx="402189" cy="623053"/>
            </a:xfrm>
            <a:solidFill>
              <a:schemeClr val="accent1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BCEEF9BE-A9F9-423C-957D-594F020E1560}"/>
                  </a:ext>
                </a:extLst>
              </p:cNvPr>
              <p:cNvSpPr/>
              <p:nvPr/>
            </p:nvSpPr>
            <p:spPr>
              <a:xfrm>
                <a:off x="5536563" y="2350071"/>
                <a:ext cx="401782" cy="623053"/>
              </a:xfrm>
              <a:custGeom>
                <a:avLst/>
                <a:gdLst>
                  <a:gd name="connsiteX0" fmla="*/ 72748 w 401782"/>
                  <a:gd name="connsiteY0" fmla="*/ 0 h 623053"/>
                  <a:gd name="connsiteX1" fmla="*/ 72748 w 401782"/>
                  <a:gd name="connsiteY1" fmla="*/ 461933 h 623053"/>
                  <a:gd name="connsiteX2" fmla="*/ 405062 w 401782"/>
                  <a:gd name="connsiteY2" fmla="*/ 623985 h 623053"/>
                  <a:gd name="connsiteX3" fmla="*/ 405062 w 401782"/>
                  <a:gd name="connsiteY3" fmla="*/ 162110 h 623053"/>
                  <a:gd name="connsiteX4" fmla="*/ 72748 w 401782"/>
                  <a:gd name="connsiteY4" fmla="*/ 0 h 62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782" h="623053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405062" y="623985"/>
                    </a:lnTo>
                    <a:lnTo>
                      <a:pt x="405062" y="162110"/>
                    </a:lnTo>
                    <a:lnTo>
                      <a:pt x="7274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78672FC5-7169-42CE-81FE-EDDAB4510D7D}"/>
                  </a:ext>
                </a:extLst>
              </p:cNvPr>
              <p:cNvSpPr/>
              <p:nvPr/>
            </p:nvSpPr>
            <p:spPr>
              <a:xfrm>
                <a:off x="5868877" y="2512181"/>
                <a:ext cx="69875" cy="460011"/>
              </a:xfrm>
              <a:custGeom>
                <a:avLst/>
                <a:gdLst>
                  <a:gd name="connsiteX0" fmla="*/ 72748 w 69875"/>
                  <a:gd name="connsiteY0" fmla="*/ 0 h 460011"/>
                  <a:gd name="connsiteX1" fmla="*/ 72748 w 69875"/>
                  <a:gd name="connsiteY1" fmla="*/ 461933 h 460011"/>
                  <a:gd name="connsiteX2" fmla="*/ 72748 w 69875"/>
                  <a:gd name="connsiteY2" fmla="*/ 0 h 46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75" h="460011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7274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5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61C67B89-3CBD-44DF-91BA-411CBE76AADD}"/>
                  </a:ext>
                </a:extLst>
              </p:cNvPr>
              <p:cNvSpPr/>
              <p:nvPr/>
            </p:nvSpPr>
            <p:spPr>
              <a:xfrm>
                <a:off x="5536563" y="2350071"/>
                <a:ext cx="401782" cy="623053"/>
              </a:xfrm>
              <a:custGeom>
                <a:avLst/>
                <a:gdLst>
                  <a:gd name="connsiteX0" fmla="*/ 72748 w 401782"/>
                  <a:gd name="connsiteY0" fmla="*/ 0 h 623053"/>
                  <a:gd name="connsiteX1" fmla="*/ 72748 w 401782"/>
                  <a:gd name="connsiteY1" fmla="*/ 461933 h 623053"/>
                  <a:gd name="connsiteX2" fmla="*/ 405062 w 401782"/>
                  <a:gd name="connsiteY2" fmla="*/ 623985 h 623053"/>
                  <a:gd name="connsiteX3" fmla="*/ 405062 w 401782"/>
                  <a:gd name="connsiteY3" fmla="*/ 162110 h 623053"/>
                  <a:gd name="connsiteX4" fmla="*/ 72748 w 401782"/>
                  <a:gd name="connsiteY4" fmla="*/ 0 h 62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782" h="623053">
                    <a:moveTo>
                      <a:pt x="72748" y="0"/>
                    </a:moveTo>
                    <a:cubicBezTo>
                      <a:pt x="72748" y="0"/>
                      <a:pt x="-90935" y="197921"/>
                      <a:pt x="72748" y="461933"/>
                    </a:cubicBezTo>
                    <a:lnTo>
                      <a:pt x="405062" y="623985"/>
                    </a:lnTo>
                    <a:lnTo>
                      <a:pt x="405062" y="162110"/>
                    </a:lnTo>
                    <a:lnTo>
                      <a:pt x="72748" y="0"/>
                    </a:lnTo>
                    <a:close/>
                  </a:path>
                </a:pathLst>
              </a:custGeom>
              <a:noFill/>
              <a:ln w="5817" cap="flat">
                <a:solidFill>
                  <a:srgbClr val="211D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A3064C3-A158-4ACE-9C3E-FE7C87E0E584}"/>
                </a:ext>
              </a:extLst>
            </p:cNvPr>
            <p:cNvSpPr/>
            <p:nvPr/>
          </p:nvSpPr>
          <p:spPr>
            <a:xfrm>
              <a:off x="5651119" y="2593062"/>
              <a:ext cx="93167" cy="192157"/>
            </a:xfrm>
            <a:custGeom>
              <a:avLst/>
              <a:gdLst>
                <a:gd name="connsiteX0" fmla="*/ 0 w 93166"/>
                <a:gd name="connsiteY0" fmla="*/ 0 h 192156"/>
                <a:gd name="connsiteX1" fmla="*/ 0 w 93166"/>
                <a:gd name="connsiteY1" fmla="*/ 30221 h 192156"/>
                <a:gd name="connsiteX2" fmla="*/ 68652 w 93166"/>
                <a:gd name="connsiteY2" fmla="*/ 63703 h 192156"/>
                <a:gd name="connsiteX3" fmla="*/ 20089 w 93166"/>
                <a:gd name="connsiteY3" fmla="*/ 183073 h 192156"/>
                <a:gd name="connsiteX4" fmla="*/ 45244 w 93166"/>
                <a:gd name="connsiteY4" fmla="*/ 195301 h 192156"/>
                <a:gd name="connsiteX5" fmla="*/ 98466 w 93166"/>
                <a:gd name="connsiteY5" fmla="*/ 78202 h 192156"/>
                <a:gd name="connsiteX6" fmla="*/ 98466 w 93166"/>
                <a:gd name="connsiteY6" fmla="*/ 47981 h 192156"/>
                <a:gd name="connsiteX7" fmla="*/ 0 w 93166"/>
                <a:gd name="connsiteY7" fmla="*/ 0 h 19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66" h="192156">
                  <a:moveTo>
                    <a:pt x="0" y="0"/>
                  </a:moveTo>
                  <a:lnTo>
                    <a:pt x="0" y="30221"/>
                  </a:lnTo>
                  <a:lnTo>
                    <a:pt x="68652" y="63703"/>
                  </a:lnTo>
                  <a:cubicBezTo>
                    <a:pt x="68652" y="63703"/>
                    <a:pt x="20322" y="92526"/>
                    <a:pt x="20089" y="183073"/>
                  </a:cubicBezTo>
                  <a:lnTo>
                    <a:pt x="45244" y="195301"/>
                  </a:lnTo>
                  <a:cubicBezTo>
                    <a:pt x="45244" y="195301"/>
                    <a:pt x="40528" y="104929"/>
                    <a:pt x="98466" y="78202"/>
                  </a:cubicBezTo>
                  <a:lnTo>
                    <a:pt x="98466" y="47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1894B52-C1BE-447A-B47F-C1F890AF72F2}"/>
              </a:ext>
            </a:extLst>
          </p:cNvPr>
          <p:cNvGrpSpPr/>
          <p:nvPr/>
        </p:nvGrpSpPr>
        <p:grpSpPr>
          <a:xfrm>
            <a:off x="5522295" y="2431291"/>
            <a:ext cx="402190" cy="623725"/>
            <a:chOff x="5913656" y="2532911"/>
            <a:chExt cx="402190" cy="623725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F9233305-6EA2-425C-8D09-822DF21880AF}"/>
                </a:ext>
              </a:extLst>
            </p:cNvPr>
            <p:cNvSpPr/>
            <p:nvPr/>
          </p:nvSpPr>
          <p:spPr>
            <a:xfrm>
              <a:off x="5914064" y="2533583"/>
              <a:ext cx="401782" cy="623053"/>
            </a:xfrm>
            <a:custGeom>
              <a:avLst/>
              <a:gdLst>
                <a:gd name="connsiteX0" fmla="*/ 72748 w 401782"/>
                <a:gd name="connsiteY0" fmla="*/ 0 h 623053"/>
                <a:gd name="connsiteX1" fmla="*/ 72748 w 401782"/>
                <a:gd name="connsiteY1" fmla="*/ 461933 h 623053"/>
                <a:gd name="connsiteX2" fmla="*/ 405062 w 401782"/>
                <a:gd name="connsiteY2" fmla="*/ 623985 h 623053"/>
                <a:gd name="connsiteX3" fmla="*/ 405062 w 401782"/>
                <a:gd name="connsiteY3" fmla="*/ 162052 h 623053"/>
                <a:gd name="connsiteX4" fmla="*/ 72748 w 401782"/>
                <a:gd name="connsiteY4" fmla="*/ 0 h 6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782" h="623053">
                  <a:moveTo>
                    <a:pt x="72748" y="0"/>
                  </a:moveTo>
                  <a:cubicBezTo>
                    <a:pt x="72748" y="0"/>
                    <a:pt x="-90935" y="197921"/>
                    <a:pt x="72748" y="461933"/>
                  </a:cubicBezTo>
                  <a:lnTo>
                    <a:pt x="405062" y="623985"/>
                  </a:lnTo>
                  <a:lnTo>
                    <a:pt x="405062" y="162052"/>
                  </a:lnTo>
                  <a:lnTo>
                    <a:pt x="7274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A0591E6-5589-4FAF-B3D4-6CB626F05208}"/>
                </a:ext>
              </a:extLst>
            </p:cNvPr>
            <p:cNvSpPr/>
            <p:nvPr/>
          </p:nvSpPr>
          <p:spPr>
            <a:xfrm>
              <a:off x="6245970" y="2694963"/>
              <a:ext cx="69875" cy="460011"/>
            </a:xfrm>
            <a:custGeom>
              <a:avLst/>
              <a:gdLst>
                <a:gd name="connsiteX0" fmla="*/ 72748 w 69875"/>
                <a:gd name="connsiteY0" fmla="*/ 0 h 460011"/>
                <a:gd name="connsiteX1" fmla="*/ 72748 w 69875"/>
                <a:gd name="connsiteY1" fmla="*/ 461933 h 460011"/>
                <a:gd name="connsiteX2" fmla="*/ 72748 w 69875"/>
                <a:gd name="connsiteY2" fmla="*/ 0 h 4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75" h="460011">
                  <a:moveTo>
                    <a:pt x="72748" y="0"/>
                  </a:moveTo>
                  <a:cubicBezTo>
                    <a:pt x="72748" y="0"/>
                    <a:pt x="-90935" y="197921"/>
                    <a:pt x="72748" y="461933"/>
                  </a:cubicBezTo>
                  <a:lnTo>
                    <a:pt x="7274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1E036968-D03B-451A-B5D1-A66F3A7B7C39}"/>
                </a:ext>
              </a:extLst>
            </p:cNvPr>
            <p:cNvSpPr/>
            <p:nvPr/>
          </p:nvSpPr>
          <p:spPr>
            <a:xfrm>
              <a:off x="5913656" y="2532911"/>
              <a:ext cx="401782" cy="623053"/>
            </a:xfrm>
            <a:custGeom>
              <a:avLst/>
              <a:gdLst>
                <a:gd name="connsiteX0" fmla="*/ 72748 w 401782"/>
                <a:gd name="connsiteY0" fmla="*/ 0 h 623053"/>
                <a:gd name="connsiteX1" fmla="*/ 72748 w 401782"/>
                <a:gd name="connsiteY1" fmla="*/ 461933 h 623053"/>
                <a:gd name="connsiteX2" fmla="*/ 405062 w 401782"/>
                <a:gd name="connsiteY2" fmla="*/ 623985 h 623053"/>
                <a:gd name="connsiteX3" fmla="*/ 405062 w 401782"/>
                <a:gd name="connsiteY3" fmla="*/ 162052 h 623053"/>
                <a:gd name="connsiteX4" fmla="*/ 72748 w 401782"/>
                <a:gd name="connsiteY4" fmla="*/ 0 h 6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782" h="623053">
                  <a:moveTo>
                    <a:pt x="72748" y="0"/>
                  </a:moveTo>
                  <a:cubicBezTo>
                    <a:pt x="72748" y="0"/>
                    <a:pt x="-90935" y="197921"/>
                    <a:pt x="72748" y="461933"/>
                  </a:cubicBezTo>
                  <a:lnTo>
                    <a:pt x="405062" y="623985"/>
                  </a:lnTo>
                  <a:lnTo>
                    <a:pt x="405062" y="162052"/>
                  </a:lnTo>
                  <a:lnTo>
                    <a:pt x="72748" y="0"/>
                  </a:lnTo>
                  <a:close/>
                </a:path>
              </a:pathLst>
            </a:custGeom>
            <a:noFill/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DAFC220-B8ED-4A9F-A856-F552395A91ED}"/>
                </a:ext>
              </a:extLst>
            </p:cNvPr>
            <p:cNvSpPr/>
            <p:nvPr/>
          </p:nvSpPr>
          <p:spPr>
            <a:xfrm>
              <a:off x="6033045" y="2767750"/>
              <a:ext cx="93167" cy="192157"/>
            </a:xfrm>
            <a:custGeom>
              <a:avLst/>
              <a:gdLst>
                <a:gd name="connsiteX0" fmla="*/ 0 w 93166"/>
                <a:gd name="connsiteY0" fmla="*/ 0 h 192156"/>
                <a:gd name="connsiteX1" fmla="*/ 0 w 93166"/>
                <a:gd name="connsiteY1" fmla="*/ 30221 h 192156"/>
                <a:gd name="connsiteX2" fmla="*/ 68653 w 93166"/>
                <a:gd name="connsiteY2" fmla="*/ 63703 h 192156"/>
                <a:gd name="connsiteX3" fmla="*/ 20089 w 93166"/>
                <a:gd name="connsiteY3" fmla="*/ 183073 h 192156"/>
                <a:gd name="connsiteX4" fmla="*/ 45244 w 93166"/>
                <a:gd name="connsiteY4" fmla="*/ 195301 h 192156"/>
                <a:gd name="connsiteX5" fmla="*/ 98466 w 93166"/>
                <a:gd name="connsiteY5" fmla="*/ 78202 h 192156"/>
                <a:gd name="connsiteX6" fmla="*/ 98466 w 93166"/>
                <a:gd name="connsiteY6" fmla="*/ 47981 h 192156"/>
                <a:gd name="connsiteX7" fmla="*/ 0 w 93166"/>
                <a:gd name="connsiteY7" fmla="*/ 0 h 19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66" h="192156">
                  <a:moveTo>
                    <a:pt x="0" y="0"/>
                  </a:moveTo>
                  <a:lnTo>
                    <a:pt x="0" y="30221"/>
                  </a:lnTo>
                  <a:lnTo>
                    <a:pt x="68653" y="63703"/>
                  </a:lnTo>
                  <a:cubicBezTo>
                    <a:pt x="68653" y="63703"/>
                    <a:pt x="20322" y="92526"/>
                    <a:pt x="20089" y="183073"/>
                  </a:cubicBezTo>
                  <a:lnTo>
                    <a:pt x="45244" y="195301"/>
                  </a:lnTo>
                  <a:cubicBezTo>
                    <a:pt x="45244" y="195301"/>
                    <a:pt x="40528" y="104929"/>
                    <a:pt x="98466" y="78202"/>
                  </a:cubicBezTo>
                  <a:lnTo>
                    <a:pt x="98466" y="47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5C56EE3-7D30-46D3-916E-B45F68AB0AB1}"/>
              </a:ext>
            </a:extLst>
          </p:cNvPr>
          <p:cNvSpPr txBox="1"/>
          <p:nvPr/>
        </p:nvSpPr>
        <p:spPr>
          <a:xfrm rot="1551710">
            <a:off x="2993665" y="3977019"/>
            <a:ext cx="765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E91D6-96D9-4C1E-9273-CA57EA38A95F}"/>
              </a:ext>
            </a:extLst>
          </p:cNvPr>
          <p:cNvSpPr txBox="1"/>
          <p:nvPr/>
        </p:nvSpPr>
        <p:spPr>
          <a:xfrm rot="19981182">
            <a:off x="4354981" y="4238651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CHARGING NOW!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BBE1ACA-B98D-4A8B-84C9-95C2DE651966}"/>
              </a:ext>
            </a:extLst>
          </p:cNvPr>
          <p:cNvSpPr/>
          <p:nvPr/>
        </p:nvSpPr>
        <p:spPr>
          <a:xfrm rot="1593580">
            <a:off x="3064281" y="3688493"/>
            <a:ext cx="6431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BELLAGIO</a:t>
            </a: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LAS VEGAS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D95F8B-286C-4E68-A47A-19F69CE904FA}"/>
              </a:ext>
            </a:extLst>
          </p:cNvPr>
          <p:cNvSpPr/>
          <p:nvPr/>
        </p:nvSpPr>
        <p:spPr>
          <a:xfrm>
            <a:off x="4154947" y="2785336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4D6879-478F-4F4E-909D-C80C55042037}"/>
              </a:ext>
            </a:extLst>
          </p:cNvPr>
          <p:cNvSpPr/>
          <p:nvPr/>
        </p:nvSpPr>
        <p:spPr>
          <a:xfrm>
            <a:off x="3686511" y="320649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754DE85-7C94-4394-86E9-F0A174A562AE}"/>
              </a:ext>
            </a:extLst>
          </p:cNvPr>
          <p:cNvCxnSpPr>
            <a:cxnSpLocks/>
          </p:cNvCxnSpPr>
          <p:nvPr/>
        </p:nvCxnSpPr>
        <p:spPr>
          <a:xfrm>
            <a:off x="4071970" y="3294247"/>
            <a:ext cx="1275538" cy="618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DF80F73-76A1-4E54-8766-1F04A9E627BF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3168908" y="3303772"/>
            <a:ext cx="517603" cy="268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22301B2-F794-416C-8FEC-DE6C912E3918}"/>
              </a:ext>
            </a:extLst>
          </p:cNvPr>
          <p:cNvSpPr/>
          <p:nvPr/>
        </p:nvSpPr>
        <p:spPr>
          <a:xfrm rot="1565031">
            <a:off x="2272791" y="4590097"/>
            <a:ext cx="1825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Check-Out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11:00AM</a:t>
            </a:r>
            <a:endParaRPr lang="ko-KR" altLang="en-US" sz="1400" dirty="0"/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11EF5C7-F14D-4CED-AD10-BD91E97A4C8D}"/>
              </a:ext>
            </a:extLst>
          </p:cNvPr>
          <p:cNvGrpSpPr/>
          <p:nvPr/>
        </p:nvGrpSpPr>
        <p:grpSpPr>
          <a:xfrm>
            <a:off x="1062774" y="3534795"/>
            <a:ext cx="1819143" cy="886368"/>
            <a:chOff x="807693" y="4417928"/>
            <a:chExt cx="1819143" cy="886368"/>
          </a:xfrm>
        </p:grpSpPr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0D327295-5707-498D-9C6D-04BE298F8674}"/>
                </a:ext>
              </a:extLst>
            </p:cNvPr>
            <p:cNvSpPr/>
            <p:nvPr/>
          </p:nvSpPr>
          <p:spPr>
            <a:xfrm>
              <a:off x="807693" y="4417928"/>
              <a:ext cx="1819143" cy="886368"/>
            </a:xfrm>
            <a:custGeom>
              <a:avLst/>
              <a:gdLst>
                <a:gd name="connsiteX0" fmla="*/ 3427901 w 4565177"/>
                <a:gd name="connsiteY0" fmla="*/ 557254 h 2224358"/>
                <a:gd name="connsiteX1" fmla="*/ 2285267 w 4565177"/>
                <a:gd name="connsiteY1" fmla="*/ 0 h 2224358"/>
                <a:gd name="connsiteX2" fmla="*/ 1142634 w 4565177"/>
                <a:gd name="connsiteY2" fmla="*/ 557254 h 2224358"/>
                <a:gd name="connsiteX3" fmla="*/ 0 w 4565177"/>
                <a:gd name="connsiteY3" fmla="*/ 1114509 h 2224358"/>
                <a:gd name="connsiteX4" fmla="*/ 1142634 w 4565177"/>
                <a:gd name="connsiteY4" fmla="*/ 1671879 h 2224358"/>
                <a:gd name="connsiteX5" fmla="*/ 2285267 w 4565177"/>
                <a:gd name="connsiteY5" fmla="*/ 2229134 h 2224358"/>
                <a:gd name="connsiteX6" fmla="*/ 3427901 w 4565177"/>
                <a:gd name="connsiteY6" fmla="*/ 1671879 h 2224358"/>
                <a:gd name="connsiteX7" fmla="*/ 4570534 w 4565177"/>
                <a:gd name="connsiteY7" fmla="*/ 1114509 h 222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5177" h="2224358">
                  <a:moveTo>
                    <a:pt x="3427901" y="557254"/>
                  </a:moveTo>
                  <a:lnTo>
                    <a:pt x="2285267" y="0"/>
                  </a:lnTo>
                  <a:lnTo>
                    <a:pt x="1142634" y="557254"/>
                  </a:lnTo>
                  <a:lnTo>
                    <a:pt x="0" y="1114509"/>
                  </a:lnTo>
                  <a:lnTo>
                    <a:pt x="1142634" y="1671879"/>
                  </a:lnTo>
                  <a:lnTo>
                    <a:pt x="2285267" y="2229134"/>
                  </a:lnTo>
                  <a:lnTo>
                    <a:pt x="3427901" y="1671879"/>
                  </a:lnTo>
                  <a:lnTo>
                    <a:pt x="4570534" y="1114509"/>
                  </a:lnTo>
                  <a:close/>
                </a:path>
              </a:pathLst>
            </a:custGeom>
            <a:solidFill>
              <a:srgbClr val="FFFFFF"/>
            </a:solidFill>
            <a:ln w="29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48020" y="4441618"/>
              <a:ext cx="1766354" cy="860773"/>
              <a:chOff x="875798" y="4021423"/>
              <a:chExt cx="2555192" cy="1245187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EDC99146-B889-4234-AC6B-0D5E2DA9C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814578C-BDE8-4C58-B7F0-F8CEDEECC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1590EF0-8EA4-4C3B-861E-C117FF7E7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71DA7E6-0CC6-4FF7-B621-AD88C5CE4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1D67763-97D3-4076-AEE1-B8778778B155}"/>
              </a:ext>
            </a:extLst>
          </p:cNvPr>
          <p:cNvCxnSpPr>
            <a:cxnSpLocks/>
            <a:stCxn id="67" idx="1"/>
            <a:endCxn id="139" idx="3"/>
          </p:cNvCxnSpPr>
          <p:nvPr/>
        </p:nvCxnSpPr>
        <p:spPr>
          <a:xfrm flipH="1" flipV="1">
            <a:off x="4005633" y="5145380"/>
            <a:ext cx="1591950" cy="14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944D6CD-B08E-4A15-86E7-2E637E47E8C4}"/>
              </a:ext>
            </a:extLst>
          </p:cNvPr>
          <p:cNvCxnSpPr>
            <a:cxnSpLocks/>
          </p:cNvCxnSpPr>
          <p:nvPr/>
        </p:nvCxnSpPr>
        <p:spPr>
          <a:xfrm flipH="1" flipV="1">
            <a:off x="5121247" y="4829339"/>
            <a:ext cx="520542" cy="238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5761D0F-AF8B-4B1F-8BA1-9EFC7FC8013A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795075" y="2977133"/>
            <a:ext cx="2740" cy="2072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5D73C58-26D4-40D3-943E-B1EED1C81D60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9482553-43AF-4556-A028-1C48DDBCA1FC}"/>
              </a:ext>
            </a:extLst>
          </p:cNvPr>
          <p:cNvGrpSpPr/>
          <p:nvPr/>
        </p:nvGrpSpPr>
        <p:grpSpPr>
          <a:xfrm>
            <a:off x="272881" y="1752261"/>
            <a:ext cx="7356236" cy="2648080"/>
            <a:chOff x="3859781" y="1735318"/>
            <a:chExt cx="3793394" cy="266502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4E995D-6ED1-4E7C-97DB-38C0E04F09C4}"/>
                </a:ext>
              </a:extLst>
            </p:cNvPr>
            <p:cNvSpPr/>
            <p:nvPr/>
          </p:nvSpPr>
          <p:spPr>
            <a:xfrm>
              <a:off x="3859781" y="1797449"/>
              <a:ext cx="3793394" cy="2602893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0908BD5-8D7C-4CA2-A453-91DF1892CF8F}"/>
                </a:ext>
              </a:extLst>
            </p:cNvPr>
            <p:cNvCxnSpPr/>
            <p:nvPr/>
          </p:nvCxnSpPr>
          <p:spPr>
            <a:xfrm flipH="1">
              <a:off x="7093312" y="2081553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6A296C3-034E-43C6-A449-4BDC210DF154}"/>
                </a:ext>
              </a:extLst>
            </p:cNvPr>
            <p:cNvCxnSpPr/>
            <p:nvPr/>
          </p:nvCxnSpPr>
          <p:spPr>
            <a:xfrm flipH="1">
              <a:off x="6882822" y="1735318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04F31BF-0F7B-4218-92A5-264C19C13E40}"/>
                </a:ext>
              </a:extLst>
            </p:cNvPr>
            <p:cNvCxnSpPr/>
            <p:nvPr/>
          </p:nvCxnSpPr>
          <p:spPr>
            <a:xfrm flipH="1">
              <a:off x="6312878" y="2075890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6C40E35-2F09-4373-AEEC-39245C205055}"/>
                </a:ext>
              </a:extLst>
            </p:cNvPr>
            <p:cNvCxnSpPr/>
            <p:nvPr/>
          </p:nvCxnSpPr>
          <p:spPr>
            <a:xfrm flipH="1">
              <a:off x="6237708" y="1902593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F858585-7F55-4326-B02A-6236FEA6B4CC}"/>
                </a:ext>
              </a:extLst>
            </p:cNvPr>
            <p:cNvCxnSpPr/>
            <p:nvPr/>
          </p:nvCxnSpPr>
          <p:spPr>
            <a:xfrm flipH="1">
              <a:off x="5781527" y="2069308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7CEC554-82A1-41A0-ACF4-8015A1320FDD}"/>
                </a:ext>
              </a:extLst>
            </p:cNvPr>
            <p:cNvCxnSpPr/>
            <p:nvPr/>
          </p:nvCxnSpPr>
          <p:spPr>
            <a:xfrm flipH="1">
              <a:off x="4865842" y="1802396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9B850F0-C694-47B6-83FB-A80616099F5A}"/>
                </a:ext>
              </a:extLst>
            </p:cNvPr>
            <p:cNvCxnSpPr/>
            <p:nvPr/>
          </p:nvCxnSpPr>
          <p:spPr>
            <a:xfrm flipH="1">
              <a:off x="4917712" y="2050370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14828D1-7FD6-472E-B513-2B2ACCB96549}"/>
                </a:ext>
              </a:extLst>
            </p:cNvPr>
            <p:cNvCxnSpPr/>
            <p:nvPr/>
          </p:nvCxnSpPr>
          <p:spPr>
            <a:xfrm flipH="1">
              <a:off x="4277756" y="1821741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90FCAFB-00E8-4502-AB2E-436BCCC56486}"/>
                </a:ext>
              </a:extLst>
            </p:cNvPr>
            <p:cNvCxnSpPr/>
            <p:nvPr/>
          </p:nvCxnSpPr>
          <p:spPr>
            <a:xfrm flipH="1">
              <a:off x="3986992" y="1989195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4715297-2F55-4405-84BA-7D41EBC06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3184" y="2958306"/>
            <a:ext cx="3190264" cy="1389608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B960010-F20F-4D80-BC45-5B5B39C8D6D9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16" name="그림 115" descr="그리기이(가) 표시된 사진&#10;&#10;자동 생성된 설명">
              <a:extLst>
                <a:ext uri="{FF2B5EF4-FFF2-40B4-BE49-F238E27FC236}">
                  <a16:creationId xmlns:a16="http://schemas.microsoft.com/office/drawing/2014/main" id="{CCEDDC22-D4F2-4E3E-AB23-6C78C34B1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17" name="그림 116" descr="그리기이(가) 표시된 사진&#10;&#10;자동 생성된 설명">
              <a:extLst>
                <a:ext uri="{FF2B5EF4-FFF2-40B4-BE49-F238E27FC236}">
                  <a16:creationId xmlns:a16="http://schemas.microsoft.com/office/drawing/2014/main" id="{7448D7DF-C0CD-4FE0-A13A-FD1B546F0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F3B8DA4-9DB2-461F-99F0-6D4130F77E59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19" name="그림 118" descr="그리기이(가) 표시된 사진&#10;&#10;자동 생성된 설명">
              <a:extLst>
                <a:ext uri="{FF2B5EF4-FFF2-40B4-BE49-F238E27FC236}">
                  <a16:creationId xmlns:a16="http://schemas.microsoft.com/office/drawing/2014/main" id="{C01E0BE4-F4B2-48DE-8EB8-0DDD679E0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20" name="그림 119" descr="그리기이(가) 표시된 사진&#10;&#10;자동 생성된 설명">
              <a:extLst>
                <a:ext uri="{FF2B5EF4-FFF2-40B4-BE49-F238E27FC236}">
                  <a16:creationId xmlns:a16="http://schemas.microsoft.com/office/drawing/2014/main" id="{66709951-CDC0-4E4A-83F4-0748A4037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MGM GRAND GARDEN ARENA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342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MGM GRAND GARDEN ARENA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티켓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(BILLBOARD MUSIC AWARD 2020)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(SATURDAY, JAN 11, 2020, 07:00PM)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장 위치 및 좌석 정보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(SECTION 8, ROW H, SEAT 7)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MGM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호텔에 콘서트장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포커싱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건물 내 임의 위치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건물 외관에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조명 효과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주차장에서 콘서트 장까지 도보 거리 및 시간 제공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D8644BB-2854-4C2D-938B-1A4705A3CF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8" y="4627559"/>
            <a:ext cx="1133212" cy="55577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082CAC-6190-4170-A4E6-611163AD2D49}"/>
              </a:ext>
            </a:extLst>
          </p:cNvPr>
          <p:cNvSpPr/>
          <p:nvPr/>
        </p:nvSpPr>
        <p:spPr>
          <a:xfrm>
            <a:off x="4355202" y="4087458"/>
            <a:ext cx="2063933" cy="124518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098FC9-F20E-45DD-B7DF-CF8147BF4C69}"/>
              </a:ext>
            </a:extLst>
          </p:cNvPr>
          <p:cNvSpPr/>
          <p:nvPr/>
        </p:nvSpPr>
        <p:spPr>
          <a:xfrm>
            <a:off x="6426508" y="409844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1B600BB-5D12-4CAB-8849-1A260EC52A22}"/>
              </a:ext>
            </a:extLst>
          </p:cNvPr>
          <p:cNvCxnSpPr>
            <a:cxnSpLocks/>
            <a:stCxn id="77" idx="3"/>
            <a:endCxn id="62" idx="1"/>
          </p:cNvCxnSpPr>
          <p:nvPr/>
        </p:nvCxnSpPr>
        <p:spPr>
          <a:xfrm>
            <a:off x="4269640" y="3180278"/>
            <a:ext cx="1546709" cy="550939"/>
          </a:xfrm>
          <a:prstGeom prst="bentConnector3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4D6879-478F-4F4E-909D-C80C55042037}"/>
              </a:ext>
            </a:extLst>
          </p:cNvPr>
          <p:cNvSpPr/>
          <p:nvPr/>
        </p:nvSpPr>
        <p:spPr>
          <a:xfrm>
            <a:off x="1748965" y="277614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BD1F2C-8AEF-40B5-9E34-5164132E7763}"/>
              </a:ext>
            </a:extLst>
          </p:cNvPr>
          <p:cNvSpPr/>
          <p:nvPr/>
        </p:nvSpPr>
        <p:spPr>
          <a:xfrm>
            <a:off x="5188443" y="276858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B061BA-904C-427A-AF63-EF47ABDD6ABC}"/>
              </a:ext>
            </a:extLst>
          </p:cNvPr>
          <p:cNvSpPr/>
          <p:nvPr/>
        </p:nvSpPr>
        <p:spPr>
          <a:xfrm>
            <a:off x="7255056" y="159913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sc_automatic_d03</a:t>
            </a: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8C7C07-E318-4955-B18F-8CDC85365E56}"/>
              </a:ext>
            </a:extLst>
          </p:cNvPr>
          <p:cNvSpPr/>
          <p:nvPr/>
        </p:nvSpPr>
        <p:spPr>
          <a:xfrm rot="269109">
            <a:off x="5814409" y="3744524"/>
            <a:ext cx="1266869" cy="72456"/>
          </a:xfrm>
          <a:prstGeom prst="rect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B942E0-FCD9-4E71-8D30-00FD90B338C2}"/>
              </a:ext>
            </a:extLst>
          </p:cNvPr>
          <p:cNvCxnSpPr>
            <a:cxnSpLocks/>
          </p:cNvCxnSpPr>
          <p:nvPr/>
        </p:nvCxnSpPr>
        <p:spPr>
          <a:xfrm flipV="1">
            <a:off x="4913589" y="4357908"/>
            <a:ext cx="1053933" cy="50611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5B8A51-6C0D-461E-9539-EA146C4FB6BC}"/>
              </a:ext>
            </a:extLst>
          </p:cNvPr>
          <p:cNvCxnSpPr>
            <a:cxnSpLocks/>
          </p:cNvCxnSpPr>
          <p:nvPr/>
        </p:nvCxnSpPr>
        <p:spPr>
          <a:xfrm>
            <a:off x="5245073" y="4000591"/>
            <a:ext cx="720008" cy="33973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5F22CE-01E3-431F-9606-0E70B09C934C}"/>
              </a:ext>
            </a:extLst>
          </p:cNvPr>
          <p:cNvSpPr txBox="1"/>
          <p:nvPr/>
        </p:nvSpPr>
        <p:spPr>
          <a:xfrm>
            <a:off x="4883898" y="4203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3CAFE1-576B-4D19-8220-D177C06FDC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0194" y="4214629"/>
            <a:ext cx="386853" cy="38685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42A4D86-097C-4F30-9D06-C92540DC301E}"/>
              </a:ext>
            </a:extLst>
          </p:cNvPr>
          <p:cNvSpPr txBox="1"/>
          <p:nvPr/>
        </p:nvSpPr>
        <p:spPr>
          <a:xfrm rot="20091242">
            <a:off x="4374862" y="4864474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PARKING AT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A02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3D7E4D-FAFE-4498-B62E-29CDD6981F1E}"/>
              </a:ext>
            </a:extLst>
          </p:cNvPr>
          <p:cNvGrpSpPr/>
          <p:nvPr/>
        </p:nvGrpSpPr>
        <p:grpSpPr>
          <a:xfrm>
            <a:off x="2154888" y="2800978"/>
            <a:ext cx="2155445" cy="730900"/>
            <a:chOff x="2459240" y="3467593"/>
            <a:chExt cx="2155445" cy="7309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C7C9DF-6707-4C61-BC44-9293680DB8D2}"/>
                </a:ext>
              </a:extLst>
            </p:cNvPr>
            <p:cNvSpPr/>
            <p:nvPr/>
          </p:nvSpPr>
          <p:spPr>
            <a:xfrm>
              <a:off x="2486946" y="3470503"/>
              <a:ext cx="2057544" cy="7279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C384630-62AA-4BBB-8E67-3F18CB74E065}"/>
                </a:ext>
              </a:extLst>
            </p:cNvPr>
            <p:cNvSpPr/>
            <p:nvPr/>
          </p:nvSpPr>
          <p:spPr>
            <a:xfrm>
              <a:off x="3928706" y="3616418"/>
              <a:ext cx="68597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SECTION 8</a:t>
              </a:r>
            </a:p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ROW H</a:t>
              </a:r>
            </a:p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SEAT 7</a:t>
              </a:r>
              <a:endParaRPr lang="ko-KR" altLang="en-US" sz="7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F33FE9B-72E7-43FF-8E62-FA62E33C12B8}"/>
                </a:ext>
              </a:extLst>
            </p:cNvPr>
            <p:cNvCxnSpPr/>
            <p:nvPr/>
          </p:nvCxnSpPr>
          <p:spPr>
            <a:xfrm>
              <a:off x="3953429" y="3467593"/>
              <a:ext cx="0" cy="728597"/>
            </a:xfrm>
            <a:prstGeom prst="line">
              <a:avLst/>
            </a:prstGeom>
            <a:solidFill>
              <a:schemeClr val="bg1"/>
            </a:solidFill>
            <a:ln w="6350">
              <a:solidFill>
                <a:srgbClr val="BCBC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5DA03B-3751-4CAE-B5BA-0A4E48DA59CA}"/>
                </a:ext>
              </a:extLst>
            </p:cNvPr>
            <p:cNvSpPr/>
            <p:nvPr/>
          </p:nvSpPr>
          <p:spPr>
            <a:xfrm>
              <a:off x="2459240" y="3664636"/>
              <a:ext cx="1627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BILLBOARD MUSIC AWARD 2020</a:t>
              </a:r>
            </a:p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SATURDAY, JAN 11, 2020, 07:00PM</a:t>
              </a:r>
            </a:p>
          </p:txBody>
        </p:sp>
      </p:grpSp>
      <p:pic>
        <p:nvPicPr>
          <p:cNvPr id="57" name="Picture 2" descr="2014 Billboard Music Awards - Fixed Show : News Photo">
            <a:extLst>
              <a:ext uri="{FF2B5EF4-FFF2-40B4-BE49-F238E27FC236}">
                <a16:creationId xmlns:a16="http://schemas.microsoft.com/office/drawing/2014/main" id="{5100641C-0BA3-40B7-9C6F-ADCE7848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06" y="4136039"/>
            <a:ext cx="2343716" cy="15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9C7F29-68A2-4621-AE84-6FE8808E5BF5}"/>
              </a:ext>
            </a:extLst>
          </p:cNvPr>
          <p:cNvSpPr/>
          <p:nvPr/>
        </p:nvSpPr>
        <p:spPr>
          <a:xfrm>
            <a:off x="5821377" y="3544083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543DFB-D67E-4930-AD3A-B3935B5BF9AD}"/>
              </a:ext>
            </a:extLst>
          </p:cNvPr>
          <p:cNvSpPr/>
          <p:nvPr/>
        </p:nvSpPr>
        <p:spPr>
          <a:xfrm>
            <a:off x="7585022" y="549919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8E3534-2128-48ED-A75B-8E6B2716778C}"/>
              </a:ext>
            </a:extLst>
          </p:cNvPr>
          <p:cNvSpPr txBox="1"/>
          <p:nvPr/>
        </p:nvSpPr>
        <p:spPr>
          <a:xfrm>
            <a:off x="16361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4D4EAC-0ADC-4D80-A55C-6B9A6654C589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EBBD09-D37E-4DBD-BC80-945EFDC528FB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AUTO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2997AC99-5875-43A7-A7AC-122C9215C110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D37D2EA-5141-443E-86BA-2B8E839AFFAF}"/>
              </a:ext>
            </a:extLst>
          </p:cNvPr>
          <p:cNvSpPr txBox="1"/>
          <p:nvPr/>
        </p:nvSpPr>
        <p:spPr>
          <a:xfrm>
            <a:off x="1804636" y="2044217"/>
            <a:ext cx="273985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schemeClr val="bg1"/>
                </a:solidFill>
              </a:rPr>
              <a:t>DESTINATION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MGM GRAND GARDEN ARENA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5B637DE-691E-4D3F-8A8C-D857AA50E688}"/>
              </a:ext>
            </a:extLst>
          </p:cNvPr>
          <p:cNvSpPr/>
          <p:nvPr/>
        </p:nvSpPr>
        <p:spPr>
          <a:xfrm>
            <a:off x="1839816" y="2039032"/>
            <a:ext cx="2734175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00DE3A-BF1C-48CA-ADAC-863E4485B502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8A1192-320F-4240-95A7-2BEFBF787D91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240</a:t>
            </a:r>
            <a:r>
              <a:rPr lang="ko-KR" altLang="en-US" sz="800" dirty="0"/>
              <a:t> </a:t>
            </a:r>
            <a:r>
              <a:rPr lang="en-US" altLang="ko-KR" sz="800" dirty="0"/>
              <a:t>MI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39CDBB-B2D8-44FD-985B-4C37228FE81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</a:t>
            </a:r>
            <a:r>
              <a:rPr lang="ko-KR" altLang="en-US" sz="800" dirty="0"/>
              <a:t> </a:t>
            </a:r>
            <a:r>
              <a:rPr lang="en-US" altLang="ko-KR" sz="800" dirty="0"/>
              <a:t>MPH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5A8C41-B3D5-44C0-B11B-5BCC70802965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</a:t>
            </a:r>
            <a:endParaRPr lang="ko-KR" altLang="en-US" sz="11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BFCA76-5759-47B5-BDE3-82C8FB88F03E}"/>
              </a:ext>
            </a:extLst>
          </p:cNvPr>
          <p:cNvSpPr/>
          <p:nvPr/>
        </p:nvSpPr>
        <p:spPr>
          <a:xfrm>
            <a:off x="0" y="6168860"/>
            <a:ext cx="262243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확인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빌보드 어워드 로고 사용에 대한 저작권법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확인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불가할 시 임의의 콘서트 명으로 대체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02124C2-5BA8-4A88-9671-F6E3698EADC5}"/>
              </a:ext>
            </a:extLst>
          </p:cNvPr>
          <p:cNvSpPr/>
          <p:nvPr/>
        </p:nvSpPr>
        <p:spPr>
          <a:xfrm rot="9000000">
            <a:off x="6383384" y="2780555"/>
            <a:ext cx="738864" cy="157262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80917941-D6EF-461C-AD60-74098AF80D37}"/>
              </a:ext>
            </a:extLst>
          </p:cNvPr>
          <p:cNvSpPr/>
          <p:nvPr/>
        </p:nvSpPr>
        <p:spPr>
          <a:xfrm rot="11700000">
            <a:off x="5186033" y="3252922"/>
            <a:ext cx="497468" cy="105882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7A366284-D29D-4E27-B748-871FADF703FD}"/>
              </a:ext>
            </a:extLst>
          </p:cNvPr>
          <p:cNvSpPr/>
          <p:nvPr/>
        </p:nvSpPr>
        <p:spPr>
          <a:xfrm rot="13500000">
            <a:off x="4185824" y="2791482"/>
            <a:ext cx="672389" cy="105882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E893C6E-402D-4054-83D0-F8381349F845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7" name="다이아몬드 96">
              <a:extLst>
                <a:ext uri="{FF2B5EF4-FFF2-40B4-BE49-F238E27FC236}">
                  <a16:creationId xmlns:a16="http://schemas.microsoft.com/office/drawing/2014/main" id="{04298E2A-A5C3-4E42-842C-7254F78FD15B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다이아몬드 97">
              <a:extLst>
                <a:ext uri="{FF2B5EF4-FFF2-40B4-BE49-F238E27FC236}">
                  <a16:creationId xmlns:a16="http://schemas.microsoft.com/office/drawing/2014/main" id="{C32DFAFA-0B13-4C40-976D-7532352D2C3C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1BB03FF7-9BF1-4BB1-A9D1-5298BF27C0ED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다이아몬드 101">
              <a:extLst>
                <a:ext uri="{FF2B5EF4-FFF2-40B4-BE49-F238E27FC236}">
                  <a16:creationId xmlns:a16="http://schemas.microsoft.com/office/drawing/2014/main" id="{299C42FE-9C4B-4DB6-A00D-430688F60239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다이아몬드 102">
              <a:extLst>
                <a:ext uri="{FF2B5EF4-FFF2-40B4-BE49-F238E27FC236}">
                  <a16:creationId xmlns:a16="http://schemas.microsoft.com/office/drawing/2014/main" id="{272EEBC9-BF6F-4CCC-8BFE-989EFC770668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5B2BE5-A0CC-4439-A15C-4DB36D0ECF3C}"/>
              </a:ext>
            </a:extLst>
          </p:cNvPr>
          <p:cNvSpPr/>
          <p:nvPr/>
        </p:nvSpPr>
        <p:spPr>
          <a:xfrm>
            <a:off x="2150288" y="2777030"/>
            <a:ext cx="2119352" cy="80649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98718B91-C185-4EC8-8EF6-EE9B6D839B03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3362BF7-3648-4B79-AA09-72DAFA2115DD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06" name="그림 105" descr="그리기이(가) 표시된 사진&#10;&#10;자동 생성된 설명">
              <a:extLst>
                <a:ext uri="{FF2B5EF4-FFF2-40B4-BE49-F238E27FC236}">
                  <a16:creationId xmlns:a16="http://schemas.microsoft.com/office/drawing/2014/main" id="{CCB1FB56-E590-4A1C-8FE9-462B1A7AC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08" name="그림 107" descr="그리기이(가) 표시된 사진&#10;&#10;자동 생성된 설명">
              <a:extLst>
                <a:ext uri="{FF2B5EF4-FFF2-40B4-BE49-F238E27FC236}">
                  <a16:creationId xmlns:a16="http://schemas.microsoft.com/office/drawing/2014/main" id="{5516D10E-8C29-4DDB-A564-3B526A9B4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86608CF-8B47-4766-88DB-41C86BFBA176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13" name="그림 1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8FB774D9-503D-4CB2-89D0-60B729817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14" name="그림 113" descr="그리기이(가) 표시된 사진&#10;&#10;자동 생성된 설명">
              <a:extLst>
                <a:ext uri="{FF2B5EF4-FFF2-40B4-BE49-F238E27FC236}">
                  <a16:creationId xmlns:a16="http://schemas.microsoft.com/office/drawing/2014/main" id="{CE512134-D62F-418D-B345-444D0426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FOUNTAINS OF BELLAGIO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265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FOUNTAINS OF BELLAGIO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7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7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분수쇼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타임테이블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EVERY 30 MIN FROM 03:00PM TO 08:00PM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호텔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앞에 있는 분수가 움직이고 폭죽이 터지는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프로포즈 관련 추천 장소 표시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및 관련 아이콘 팝업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호텔과 추천 장소까지의 거리 정보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(8 MIN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거리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제공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B061BA-904C-427A-AF63-EF47ABDD6ABC}"/>
              </a:ext>
            </a:extLst>
          </p:cNvPr>
          <p:cNvSpPr/>
          <p:nvPr/>
        </p:nvSpPr>
        <p:spPr>
          <a:xfrm>
            <a:off x="2901859" y="316534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62D29-6786-4F9C-AB5C-B7CB0DD5DECE}"/>
              </a:ext>
            </a:extLst>
          </p:cNvPr>
          <p:cNvSpPr/>
          <p:nvPr/>
        </p:nvSpPr>
        <p:spPr>
          <a:xfrm>
            <a:off x="4045145" y="4293780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sc_automatic_d04</a:t>
            </a: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71A2755-DD32-4625-AE46-86B945A8D3F2}"/>
              </a:ext>
            </a:extLst>
          </p:cNvPr>
          <p:cNvSpPr txBox="1"/>
          <p:nvPr/>
        </p:nvSpPr>
        <p:spPr>
          <a:xfrm>
            <a:off x="1804636" y="2044217"/>
            <a:ext cx="238533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/>
              <a:t>DESTINATION</a:t>
            </a:r>
            <a:endParaRPr lang="ko-KR" altLang="en-US" sz="1050" dirty="0"/>
          </a:p>
          <a:p>
            <a:r>
              <a:rPr lang="en-US" altLang="ko-KR" sz="1400" dirty="0"/>
              <a:t>FOUNTAINS OF BELLAGIO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541E4D0-A4C5-4FA7-BFB1-33B5CF4A1263}"/>
              </a:ext>
            </a:extLst>
          </p:cNvPr>
          <p:cNvSpPr/>
          <p:nvPr/>
        </p:nvSpPr>
        <p:spPr>
          <a:xfrm>
            <a:off x="1839816" y="2039032"/>
            <a:ext cx="2250593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4970A3-3C07-4BEF-AF01-3E07AF3D5818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033827-B8EB-4309-9023-BE4D8F70EA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4" y="2193415"/>
            <a:ext cx="434251" cy="434251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D758CA41-3478-49AE-8004-3C09EBBDF660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5C2DF8-4279-45A9-BD69-75D7CC569AF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AUTO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0333D367-7CBD-4B71-A2FF-55E8142CC1A4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CEF19D2-E329-42A0-AB7E-055DCFA79A43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240</a:t>
            </a:r>
            <a:r>
              <a:rPr lang="ko-KR" altLang="en-US" sz="800" dirty="0"/>
              <a:t> </a:t>
            </a:r>
            <a:r>
              <a:rPr lang="en-US" altLang="ko-KR" sz="800" dirty="0"/>
              <a:t>MI</a:t>
            </a:r>
            <a:endParaRPr lang="ko-KR" altLang="en-US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C16FAF-DEBC-4547-A249-DC5BBEE08687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</a:t>
            </a:r>
            <a:r>
              <a:rPr lang="ko-KR" altLang="en-US" sz="800" dirty="0"/>
              <a:t> </a:t>
            </a:r>
            <a:r>
              <a:rPr lang="en-US" altLang="ko-KR" sz="800" dirty="0"/>
              <a:t>MPH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78720D-3887-4578-9152-3099DCF39A4C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</a:t>
            </a:r>
            <a:endParaRPr lang="ko-KR" altLang="en-US" sz="11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C587E39-188A-45FB-8265-A0CEE382FF71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44E50BD2-5891-480E-90E1-761EFD092EE1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다이아몬드 77">
              <a:extLst>
                <a:ext uri="{FF2B5EF4-FFF2-40B4-BE49-F238E27FC236}">
                  <a16:creationId xmlns:a16="http://schemas.microsoft.com/office/drawing/2014/main" id="{81B8F271-43D6-4239-8458-1AC40B2B6165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다이아몬드 79">
              <a:extLst>
                <a:ext uri="{FF2B5EF4-FFF2-40B4-BE49-F238E27FC236}">
                  <a16:creationId xmlns:a16="http://schemas.microsoft.com/office/drawing/2014/main" id="{8DCFC93D-08B4-4C03-8BC7-6DC15E925C50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DA1AA3D7-A670-4FE0-A9AB-47F039C58719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다이아몬드 83">
              <a:extLst>
                <a:ext uri="{FF2B5EF4-FFF2-40B4-BE49-F238E27FC236}">
                  <a16:creationId xmlns:a16="http://schemas.microsoft.com/office/drawing/2014/main" id="{C12CAF75-05AB-4E58-A5D2-56E8B2787D70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8D2AC1D-76A6-4EAF-98BA-DA253B3E9E51}"/>
              </a:ext>
            </a:extLst>
          </p:cNvPr>
          <p:cNvSpPr/>
          <p:nvPr/>
        </p:nvSpPr>
        <p:spPr>
          <a:xfrm>
            <a:off x="2370071" y="3055334"/>
            <a:ext cx="4565177" cy="2224359"/>
          </a:xfrm>
          <a:custGeom>
            <a:avLst/>
            <a:gdLst>
              <a:gd name="connsiteX0" fmla="*/ 3427901 w 4565177"/>
              <a:gd name="connsiteY0" fmla="*/ 557254 h 2224358"/>
              <a:gd name="connsiteX1" fmla="*/ 2285267 w 4565177"/>
              <a:gd name="connsiteY1" fmla="*/ 0 h 2224358"/>
              <a:gd name="connsiteX2" fmla="*/ 1142634 w 4565177"/>
              <a:gd name="connsiteY2" fmla="*/ 557254 h 2224358"/>
              <a:gd name="connsiteX3" fmla="*/ 0 w 4565177"/>
              <a:gd name="connsiteY3" fmla="*/ 1114509 h 2224358"/>
              <a:gd name="connsiteX4" fmla="*/ 1142634 w 4565177"/>
              <a:gd name="connsiteY4" fmla="*/ 1671879 h 2224358"/>
              <a:gd name="connsiteX5" fmla="*/ 2285267 w 4565177"/>
              <a:gd name="connsiteY5" fmla="*/ 2229134 h 2224358"/>
              <a:gd name="connsiteX6" fmla="*/ 3427901 w 4565177"/>
              <a:gd name="connsiteY6" fmla="*/ 1671879 h 2224358"/>
              <a:gd name="connsiteX7" fmla="*/ 4570534 w 4565177"/>
              <a:gd name="connsiteY7" fmla="*/ 1114509 h 222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5177" h="2224358">
                <a:moveTo>
                  <a:pt x="3427901" y="557254"/>
                </a:moveTo>
                <a:lnTo>
                  <a:pt x="2285267" y="0"/>
                </a:lnTo>
                <a:lnTo>
                  <a:pt x="1142634" y="557254"/>
                </a:lnTo>
                <a:lnTo>
                  <a:pt x="0" y="1114509"/>
                </a:lnTo>
                <a:lnTo>
                  <a:pt x="1142634" y="1671879"/>
                </a:lnTo>
                <a:lnTo>
                  <a:pt x="2285267" y="2229134"/>
                </a:lnTo>
                <a:lnTo>
                  <a:pt x="3427901" y="1671879"/>
                </a:lnTo>
                <a:lnTo>
                  <a:pt x="4570534" y="1114509"/>
                </a:lnTo>
                <a:close/>
              </a:path>
            </a:pathLst>
          </a:custGeom>
          <a:solidFill>
            <a:srgbClr val="FFFFFF"/>
          </a:solidFill>
          <a:ln w="290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AC5592-18F6-4BE8-B436-8105ACBE9044}"/>
              </a:ext>
            </a:extLst>
          </p:cNvPr>
          <p:cNvGrpSpPr/>
          <p:nvPr/>
        </p:nvGrpSpPr>
        <p:grpSpPr>
          <a:xfrm>
            <a:off x="1062774" y="3534795"/>
            <a:ext cx="1819143" cy="886368"/>
            <a:chOff x="807693" y="4417928"/>
            <a:chExt cx="1819143" cy="886368"/>
          </a:xfrm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FA178E34-D419-4E23-968C-B40526D61800}"/>
                </a:ext>
              </a:extLst>
            </p:cNvPr>
            <p:cNvSpPr/>
            <p:nvPr/>
          </p:nvSpPr>
          <p:spPr>
            <a:xfrm>
              <a:off x="807693" y="4417928"/>
              <a:ext cx="1819143" cy="886368"/>
            </a:xfrm>
            <a:custGeom>
              <a:avLst/>
              <a:gdLst>
                <a:gd name="connsiteX0" fmla="*/ 3427901 w 4565177"/>
                <a:gd name="connsiteY0" fmla="*/ 557254 h 2224358"/>
                <a:gd name="connsiteX1" fmla="*/ 2285267 w 4565177"/>
                <a:gd name="connsiteY1" fmla="*/ 0 h 2224358"/>
                <a:gd name="connsiteX2" fmla="*/ 1142634 w 4565177"/>
                <a:gd name="connsiteY2" fmla="*/ 557254 h 2224358"/>
                <a:gd name="connsiteX3" fmla="*/ 0 w 4565177"/>
                <a:gd name="connsiteY3" fmla="*/ 1114509 h 2224358"/>
                <a:gd name="connsiteX4" fmla="*/ 1142634 w 4565177"/>
                <a:gd name="connsiteY4" fmla="*/ 1671879 h 2224358"/>
                <a:gd name="connsiteX5" fmla="*/ 2285267 w 4565177"/>
                <a:gd name="connsiteY5" fmla="*/ 2229134 h 2224358"/>
                <a:gd name="connsiteX6" fmla="*/ 3427901 w 4565177"/>
                <a:gd name="connsiteY6" fmla="*/ 1671879 h 2224358"/>
                <a:gd name="connsiteX7" fmla="*/ 4570534 w 4565177"/>
                <a:gd name="connsiteY7" fmla="*/ 1114509 h 222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5177" h="2224358">
                  <a:moveTo>
                    <a:pt x="3427901" y="557254"/>
                  </a:moveTo>
                  <a:lnTo>
                    <a:pt x="2285267" y="0"/>
                  </a:lnTo>
                  <a:lnTo>
                    <a:pt x="1142634" y="557254"/>
                  </a:lnTo>
                  <a:lnTo>
                    <a:pt x="0" y="1114509"/>
                  </a:lnTo>
                  <a:lnTo>
                    <a:pt x="1142634" y="1671879"/>
                  </a:lnTo>
                  <a:lnTo>
                    <a:pt x="2285267" y="2229134"/>
                  </a:lnTo>
                  <a:lnTo>
                    <a:pt x="3427901" y="1671879"/>
                  </a:lnTo>
                  <a:lnTo>
                    <a:pt x="4570534" y="1114509"/>
                  </a:lnTo>
                  <a:close/>
                </a:path>
              </a:pathLst>
            </a:custGeom>
            <a:solidFill>
              <a:srgbClr val="FFFFFF"/>
            </a:solidFill>
            <a:ln w="29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E0E1CB3-9170-4A92-952D-4F018C5E1316}"/>
                </a:ext>
              </a:extLst>
            </p:cNvPr>
            <p:cNvGrpSpPr/>
            <p:nvPr/>
          </p:nvGrpSpPr>
          <p:grpSpPr>
            <a:xfrm>
              <a:off x="848020" y="4441618"/>
              <a:ext cx="1766354" cy="860773"/>
              <a:chOff x="875798" y="4021423"/>
              <a:chExt cx="2555192" cy="124518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AB663DF1-055D-4027-B0F6-94E1DCD9A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594BBCA-E926-4784-9125-8FC12B532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BBAA282-0471-4A09-ABA8-A6D0AD94A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9BE96FFF-8710-42E1-8B51-AE61A4DE9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1CB2AC9-D7BE-4C8F-B611-0E1AE62097FA}"/>
              </a:ext>
            </a:extLst>
          </p:cNvPr>
          <p:cNvSpPr/>
          <p:nvPr/>
        </p:nvSpPr>
        <p:spPr>
          <a:xfrm>
            <a:off x="2816716" y="4148655"/>
            <a:ext cx="171839" cy="83148"/>
          </a:xfrm>
          <a:custGeom>
            <a:avLst/>
            <a:gdLst>
              <a:gd name="connsiteX0" fmla="*/ 99915 w 198168"/>
              <a:gd name="connsiteY0" fmla="*/ 0 h 95888"/>
              <a:gd name="connsiteX1" fmla="*/ 199895 w 198168"/>
              <a:gd name="connsiteY1" fmla="*/ 48711 h 95888"/>
              <a:gd name="connsiteX2" fmla="*/ 99915 w 198168"/>
              <a:gd name="connsiteY2" fmla="*/ 97486 h 95888"/>
              <a:gd name="connsiteX3" fmla="*/ 0 w 198168"/>
              <a:gd name="connsiteY3" fmla="*/ 48711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15" y="0"/>
                </a:moveTo>
                <a:lnTo>
                  <a:pt x="199895" y="48711"/>
                </a:lnTo>
                <a:lnTo>
                  <a:pt x="99915" y="97486"/>
                </a:lnTo>
                <a:lnTo>
                  <a:pt x="0" y="48711"/>
                </a:lnTo>
              </a:path>
            </a:pathLst>
          </a:custGeom>
          <a:solidFill>
            <a:srgbClr val="FFFFFF"/>
          </a:solidFill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0BB5097-6FDF-4204-B44D-71C75171BE3A}"/>
              </a:ext>
            </a:extLst>
          </p:cNvPr>
          <p:cNvSpPr/>
          <p:nvPr/>
        </p:nvSpPr>
        <p:spPr>
          <a:xfrm>
            <a:off x="2816716" y="4233189"/>
            <a:ext cx="171839" cy="83148"/>
          </a:xfrm>
          <a:custGeom>
            <a:avLst/>
            <a:gdLst>
              <a:gd name="connsiteX0" fmla="*/ 99915 w 198168"/>
              <a:gd name="connsiteY0" fmla="*/ 97486 h 95888"/>
              <a:gd name="connsiteX1" fmla="*/ 0 w 198168"/>
              <a:gd name="connsiteY1" fmla="*/ 48711 h 95888"/>
              <a:gd name="connsiteX2" fmla="*/ 99915 w 198168"/>
              <a:gd name="connsiteY2" fmla="*/ 0 h 95888"/>
              <a:gd name="connsiteX3" fmla="*/ 199895 w 198168"/>
              <a:gd name="connsiteY3" fmla="*/ 48711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15" y="97486"/>
                </a:moveTo>
                <a:lnTo>
                  <a:pt x="0" y="48711"/>
                </a:lnTo>
                <a:lnTo>
                  <a:pt x="99915" y="0"/>
                </a:lnTo>
                <a:lnTo>
                  <a:pt x="199895" y="48711"/>
                </a:lnTo>
              </a:path>
            </a:pathLst>
          </a:custGeom>
          <a:noFill/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E9421BC-DC78-4288-BD01-7FDE6F73ADD4}"/>
              </a:ext>
            </a:extLst>
          </p:cNvPr>
          <p:cNvSpPr/>
          <p:nvPr/>
        </p:nvSpPr>
        <p:spPr>
          <a:xfrm>
            <a:off x="2903356" y="4190894"/>
            <a:ext cx="171839" cy="83148"/>
          </a:xfrm>
          <a:custGeom>
            <a:avLst/>
            <a:gdLst>
              <a:gd name="connsiteX0" fmla="*/ 99979 w 198168"/>
              <a:gd name="connsiteY0" fmla="*/ 97486 h 95888"/>
              <a:gd name="connsiteX1" fmla="*/ 0 w 198168"/>
              <a:gd name="connsiteY1" fmla="*/ 48775 h 95888"/>
              <a:gd name="connsiteX2" fmla="*/ 99979 w 198168"/>
              <a:gd name="connsiteY2" fmla="*/ 0 h 95888"/>
              <a:gd name="connsiteX3" fmla="*/ 199895 w 198168"/>
              <a:gd name="connsiteY3" fmla="*/ 48775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79" y="97486"/>
                </a:moveTo>
                <a:lnTo>
                  <a:pt x="0" y="48775"/>
                </a:lnTo>
                <a:lnTo>
                  <a:pt x="99979" y="0"/>
                </a:lnTo>
                <a:lnTo>
                  <a:pt x="199895" y="48775"/>
                </a:lnTo>
              </a:path>
            </a:pathLst>
          </a:custGeom>
          <a:noFill/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1C080DFA-04AB-489A-B0A7-8E59D5E82FE1}"/>
              </a:ext>
            </a:extLst>
          </p:cNvPr>
          <p:cNvSpPr/>
          <p:nvPr/>
        </p:nvSpPr>
        <p:spPr>
          <a:xfrm>
            <a:off x="2730020" y="4190894"/>
            <a:ext cx="171839" cy="83148"/>
          </a:xfrm>
          <a:custGeom>
            <a:avLst/>
            <a:gdLst>
              <a:gd name="connsiteX0" fmla="*/ 99979 w 198168"/>
              <a:gd name="connsiteY0" fmla="*/ 0 h 95888"/>
              <a:gd name="connsiteX1" fmla="*/ 199895 w 198168"/>
              <a:gd name="connsiteY1" fmla="*/ 48775 h 95888"/>
              <a:gd name="connsiteX2" fmla="*/ 99979 w 198168"/>
              <a:gd name="connsiteY2" fmla="*/ 97486 h 95888"/>
              <a:gd name="connsiteX3" fmla="*/ 0 w 198168"/>
              <a:gd name="connsiteY3" fmla="*/ 48775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79" y="0"/>
                </a:moveTo>
                <a:lnTo>
                  <a:pt x="199895" y="48775"/>
                </a:lnTo>
                <a:lnTo>
                  <a:pt x="99979" y="97486"/>
                </a:lnTo>
                <a:lnTo>
                  <a:pt x="0" y="48775"/>
                </a:lnTo>
              </a:path>
            </a:pathLst>
          </a:custGeom>
          <a:solidFill>
            <a:srgbClr val="FFFFFF"/>
          </a:solidFill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964740F-97C1-4846-8313-21B946AAF112}"/>
              </a:ext>
            </a:extLst>
          </p:cNvPr>
          <p:cNvSpPr/>
          <p:nvPr/>
        </p:nvSpPr>
        <p:spPr>
          <a:xfrm>
            <a:off x="2990051" y="4148655"/>
            <a:ext cx="171839" cy="83148"/>
          </a:xfrm>
          <a:custGeom>
            <a:avLst/>
            <a:gdLst>
              <a:gd name="connsiteX0" fmla="*/ 99915 w 198168"/>
              <a:gd name="connsiteY0" fmla="*/ 97486 h 95888"/>
              <a:gd name="connsiteX1" fmla="*/ 0 w 198168"/>
              <a:gd name="connsiteY1" fmla="*/ 48711 h 95888"/>
              <a:gd name="connsiteX2" fmla="*/ 99915 w 198168"/>
              <a:gd name="connsiteY2" fmla="*/ 0 h 95888"/>
              <a:gd name="connsiteX3" fmla="*/ 199895 w 198168"/>
              <a:gd name="connsiteY3" fmla="*/ 48711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15" y="97486"/>
                </a:moveTo>
                <a:lnTo>
                  <a:pt x="0" y="48711"/>
                </a:lnTo>
                <a:lnTo>
                  <a:pt x="99915" y="0"/>
                </a:lnTo>
                <a:lnTo>
                  <a:pt x="199895" y="48711"/>
                </a:lnTo>
              </a:path>
            </a:pathLst>
          </a:custGeom>
          <a:noFill/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2C1DA38-19A5-4607-A1C2-897B8E6B336B}"/>
              </a:ext>
            </a:extLst>
          </p:cNvPr>
          <p:cNvSpPr/>
          <p:nvPr/>
        </p:nvSpPr>
        <p:spPr>
          <a:xfrm>
            <a:off x="3076691" y="4106361"/>
            <a:ext cx="171839" cy="83148"/>
          </a:xfrm>
          <a:custGeom>
            <a:avLst/>
            <a:gdLst>
              <a:gd name="connsiteX0" fmla="*/ 99979 w 198168"/>
              <a:gd name="connsiteY0" fmla="*/ 97486 h 95888"/>
              <a:gd name="connsiteX1" fmla="*/ 0 w 198168"/>
              <a:gd name="connsiteY1" fmla="*/ 48775 h 95888"/>
              <a:gd name="connsiteX2" fmla="*/ 99979 w 198168"/>
              <a:gd name="connsiteY2" fmla="*/ 0 h 95888"/>
              <a:gd name="connsiteX3" fmla="*/ 199895 w 198168"/>
              <a:gd name="connsiteY3" fmla="*/ 48775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79" y="97486"/>
                </a:moveTo>
                <a:lnTo>
                  <a:pt x="0" y="48775"/>
                </a:lnTo>
                <a:lnTo>
                  <a:pt x="99979" y="0"/>
                </a:lnTo>
                <a:lnTo>
                  <a:pt x="199895" y="48775"/>
                </a:lnTo>
              </a:path>
            </a:pathLst>
          </a:custGeom>
          <a:noFill/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1AA21940-804D-47C0-B41E-5F975017CB48}"/>
              </a:ext>
            </a:extLst>
          </p:cNvPr>
          <p:cNvSpPr/>
          <p:nvPr/>
        </p:nvSpPr>
        <p:spPr>
          <a:xfrm>
            <a:off x="2903356" y="4106361"/>
            <a:ext cx="171839" cy="83148"/>
          </a:xfrm>
          <a:custGeom>
            <a:avLst/>
            <a:gdLst>
              <a:gd name="connsiteX0" fmla="*/ 99979 w 198168"/>
              <a:gd name="connsiteY0" fmla="*/ 0 h 95888"/>
              <a:gd name="connsiteX1" fmla="*/ 199895 w 198168"/>
              <a:gd name="connsiteY1" fmla="*/ 48775 h 95888"/>
              <a:gd name="connsiteX2" fmla="*/ 99979 w 198168"/>
              <a:gd name="connsiteY2" fmla="*/ 97486 h 95888"/>
              <a:gd name="connsiteX3" fmla="*/ 0 w 198168"/>
              <a:gd name="connsiteY3" fmla="*/ 48775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79" y="0"/>
                </a:moveTo>
                <a:lnTo>
                  <a:pt x="199895" y="48775"/>
                </a:lnTo>
                <a:lnTo>
                  <a:pt x="99979" y="97486"/>
                </a:lnTo>
                <a:lnTo>
                  <a:pt x="0" y="48775"/>
                </a:lnTo>
              </a:path>
            </a:pathLst>
          </a:custGeom>
          <a:solidFill>
            <a:srgbClr val="FFFFFF"/>
          </a:solidFill>
          <a:ln w="6390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1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4988848" y="3075796"/>
            <a:ext cx="1064291" cy="853650"/>
            <a:chOff x="10291740" y="4083584"/>
            <a:chExt cx="1227368" cy="984451"/>
          </a:xfrm>
          <a:solidFill>
            <a:schemeClr val="accent1"/>
          </a:solidFill>
        </p:grpSpPr>
        <p:grpSp>
          <p:nvGrpSpPr>
            <p:cNvPr id="43" name="그래픽 10">
              <a:extLst>
                <a:ext uri="{FF2B5EF4-FFF2-40B4-BE49-F238E27FC236}">
                  <a16:creationId xmlns:a16="http://schemas.microsoft.com/office/drawing/2014/main" id="{B058E4FA-BC1F-4DDC-81D4-50AB237B6383}"/>
                </a:ext>
              </a:extLst>
            </p:cNvPr>
            <p:cNvGrpSpPr/>
            <p:nvPr/>
          </p:nvGrpSpPr>
          <p:grpSpPr>
            <a:xfrm>
              <a:off x="10291740" y="4083584"/>
              <a:ext cx="1227368" cy="984451"/>
              <a:chOff x="10291740" y="4083584"/>
              <a:chExt cx="1227368" cy="984451"/>
            </a:xfrm>
            <a:solidFill>
              <a:schemeClr val="accent1"/>
            </a:solidFill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46C8915B-9EF8-442E-B83C-963878D47DFC}"/>
                  </a:ext>
                </a:extLst>
              </p:cNvPr>
              <p:cNvSpPr/>
              <p:nvPr/>
            </p:nvSpPr>
            <p:spPr>
              <a:xfrm>
                <a:off x="10291740" y="4169372"/>
                <a:ext cx="1054769" cy="894956"/>
              </a:xfrm>
              <a:custGeom>
                <a:avLst/>
                <a:gdLst>
                  <a:gd name="connsiteX0" fmla="*/ 0 w 1054769"/>
                  <a:gd name="connsiteY0" fmla="*/ 0 h 894955"/>
                  <a:gd name="connsiteX1" fmla="*/ 1055345 w 1054769"/>
                  <a:gd name="connsiteY1" fmla="*/ 514727 h 894955"/>
                  <a:gd name="connsiteX2" fmla="*/ 1055345 w 1054769"/>
                  <a:gd name="connsiteY2" fmla="*/ 900837 h 894955"/>
                  <a:gd name="connsiteX3" fmla="*/ 0 w 1054769"/>
                  <a:gd name="connsiteY3" fmla="*/ 386046 h 89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4769" h="894955">
                    <a:moveTo>
                      <a:pt x="0" y="0"/>
                    </a:moveTo>
                    <a:lnTo>
                      <a:pt x="1055345" y="514727"/>
                    </a:lnTo>
                    <a:lnTo>
                      <a:pt x="1055345" y="900837"/>
                    </a:lnTo>
                    <a:lnTo>
                      <a:pt x="0" y="386046"/>
                    </a:lnTo>
                    <a:close/>
                  </a:path>
                </a:pathLst>
              </a:custGeom>
              <a:solidFill>
                <a:srgbClr val="F1F2F2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4309CEF5-ED32-4BF5-989F-A2CFA65AC0F1}"/>
                  </a:ext>
                </a:extLst>
              </p:cNvPr>
              <p:cNvSpPr/>
              <p:nvPr/>
            </p:nvSpPr>
            <p:spPr>
              <a:xfrm>
                <a:off x="11347084" y="4598312"/>
                <a:ext cx="172599" cy="466656"/>
              </a:xfrm>
              <a:custGeom>
                <a:avLst/>
                <a:gdLst>
                  <a:gd name="connsiteX0" fmla="*/ 175923 w 172598"/>
                  <a:gd name="connsiteY0" fmla="*/ 0 h 466655"/>
                  <a:gd name="connsiteX1" fmla="*/ 0 w 172598"/>
                  <a:gd name="connsiteY1" fmla="*/ 85788 h 466655"/>
                  <a:gd name="connsiteX2" fmla="*/ 0 w 172598"/>
                  <a:gd name="connsiteY2" fmla="*/ 471897 h 466655"/>
                  <a:gd name="connsiteX3" fmla="*/ 175923 w 172598"/>
                  <a:gd name="connsiteY3" fmla="*/ 386109 h 46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598" h="466655">
                    <a:moveTo>
                      <a:pt x="175923" y="0"/>
                    </a:moveTo>
                    <a:lnTo>
                      <a:pt x="0" y="85788"/>
                    </a:lnTo>
                    <a:lnTo>
                      <a:pt x="0" y="471897"/>
                    </a:lnTo>
                    <a:lnTo>
                      <a:pt x="175923" y="386109"/>
                    </a:lnTo>
                    <a:close/>
                  </a:path>
                </a:pathLst>
              </a:custGeom>
              <a:solidFill>
                <a:srgbClr val="E6E7E8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D47688B-E70A-4ECF-81BB-3B4A95244C50}"/>
                  </a:ext>
                </a:extLst>
              </p:cNvPr>
              <p:cNvSpPr/>
              <p:nvPr/>
            </p:nvSpPr>
            <p:spPr>
              <a:xfrm>
                <a:off x="10291740" y="4083584"/>
                <a:ext cx="1227368" cy="594506"/>
              </a:xfrm>
              <a:custGeom>
                <a:avLst/>
                <a:gdLst>
                  <a:gd name="connsiteX0" fmla="*/ 1055345 w 1227367"/>
                  <a:gd name="connsiteY0" fmla="*/ 600515 h 594506"/>
                  <a:gd name="connsiteX1" fmla="*/ 0 w 1227367"/>
                  <a:gd name="connsiteY1" fmla="*/ 85788 h 594506"/>
                  <a:gd name="connsiteX2" fmla="*/ 175859 w 1227367"/>
                  <a:gd name="connsiteY2" fmla="*/ 0 h 594506"/>
                  <a:gd name="connsiteX3" fmla="*/ 1231268 w 1227367"/>
                  <a:gd name="connsiteY3" fmla="*/ 514727 h 59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7367" h="594506">
                    <a:moveTo>
                      <a:pt x="1055345" y="600515"/>
                    </a:moveTo>
                    <a:lnTo>
                      <a:pt x="0" y="85788"/>
                    </a:lnTo>
                    <a:lnTo>
                      <a:pt x="175859" y="0"/>
                    </a:lnTo>
                    <a:lnTo>
                      <a:pt x="1231268" y="514727"/>
                    </a:lnTo>
                    <a:close/>
                  </a:path>
                </a:pathLst>
              </a:custGeom>
              <a:solidFill>
                <a:srgbClr val="FFFFFF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95FC71E6-F14A-483A-B893-19C25FE6E6F1}"/>
                  </a:ext>
                </a:extLst>
              </p:cNvPr>
              <p:cNvSpPr/>
              <p:nvPr/>
            </p:nvSpPr>
            <p:spPr>
              <a:xfrm>
                <a:off x="10291740" y="4083584"/>
                <a:ext cx="1227368" cy="984451"/>
              </a:xfrm>
              <a:custGeom>
                <a:avLst/>
                <a:gdLst>
                  <a:gd name="connsiteX0" fmla="*/ 1231268 w 1227367"/>
                  <a:gd name="connsiteY0" fmla="*/ 900837 h 984451"/>
                  <a:gd name="connsiteX1" fmla="*/ 1055345 w 1227367"/>
                  <a:gd name="connsiteY1" fmla="*/ 986625 h 984451"/>
                  <a:gd name="connsiteX2" fmla="*/ 0 w 1227367"/>
                  <a:gd name="connsiteY2" fmla="*/ 471833 h 984451"/>
                  <a:gd name="connsiteX3" fmla="*/ 0 w 1227367"/>
                  <a:gd name="connsiteY3" fmla="*/ 85788 h 984451"/>
                  <a:gd name="connsiteX4" fmla="*/ 175859 w 1227367"/>
                  <a:gd name="connsiteY4" fmla="*/ 0 h 984451"/>
                  <a:gd name="connsiteX5" fmla="*/ 1231268 w 1227367"/>
                  <a:gd name="connsiteY5" fmla="*/ 514727 h 9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7367" h="984451">
                    <a:moveTo>
                      <a:pt x="1231268" y="900837"/>
                    </a:moveTo>
                    <a:lnTo>
                      <a:pt x="1055345" y="986625"/>
                    </a:lnTo>
                    <a:lnTo>
                      <a:pt x="0" y="471833"/>
                    </a:lnTo>
                    <a:lnTo>
                      <a:pt x="0" y="85788"/>
                    </a:lnTo>
                    <a:lnTo>
                      <a:pt x="175859" y="0"/>
                    </a:lnTo>
                    <a:lnTo>
                      <a:pt x="1231268" y="514727"/>
                    </a:lnTo>
                    <a:close/>
                  </a:path>
                </a:pathLst>
              </a:custGeom>
              <a:noFill/>
              <a:ln w="639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래픽 10">
              <a:extLst>
                <a:ext uri="{FF2B5EF4-FFF2-40B4-BE49-F238E27FC236}">
                  <a16:creationId xmlns:a16="http://schemas.microsoft.com/office/drawing/2014/main" id="{B058E4FA-BC1F-4DDC-81D4-50AB237B6383}"/>
                </a:ext>
              </a:extLst>
            </p:cNvPr>
            <p:cNvGrpSpPr/>
            <p:nvPr/>
          </p:nvGrpSpPr>
          <p:grpSpPr>
            <a:xfrm>
              <a:off x="10603760" y="4125455"/>
              <a:ext cx="600899" cy="396338"/>
              <a:chOff x="10603760" y="4125455"/>
              <a:chExt cx="600899" cy="396338"/>
            </a:xfrm>
            <a:solidFill>
              <a:schemeClr val="accent1"/>
            </a:solidFill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D45018A-DB79-4A66-83D5-3778DD1DFCE1}"/>
                  </a:ext>
                </a:extLst>
              </p:cNvPr>
              <p:cNvSpPr/>
              <p:nvPr/>
            </p:nvSpPr>
            <p:spPr>
              <a:xfrm>
                <a:off x="10603760" y="4199481"/>
                <a:ext cx="453870" cy="319627"/>
              </a:xfrm>
              <a:custGeom>
                <a:avLst/>
                <a:gdLst>
                  <a:gd name="connsiteX0" fmla="*/ 0 w 453870"/>
                  <a:gd name="connsiteY0" fmla="*/ 0 h 319627"/>
                  <a:gd name="connsiteX1" fmla="*/ 455341 w 453870"/>
                  <a:gd name="connsiteY1" fmla="*/ 222077 h 319627"/>
                  <a:gd name="connsiteX2" fmla="*/ 455341 w 453870"/>
                  <a:gd name="connsiteY2" fmla="*/ 324294 h 319627"/>
                  <a:gd name="connsiteX3" fmla="*/ 0 w 453870"/>
                  <a:gd name="connsiteY3" fmla="*/ 102217 h 31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70" h="319627">
                    <a:moveTo>
                      <a:pt x="0" y="0"/>
                    </a:moveTo>
                    <a:lnTo>
                      <a:pt x="455341" y="222077"/>
                    </a:lnTo>
                    <a:lnTo>
                      <a:pt x="455341" y="324294"/>
                    </a:lnTo>
                    <a:lnTo>
                      <a:pt x="0" y="102217"/>
                    </a:lnTo>
                    <a:close/>
                  </a:path>
                </a:pathLst>
              </a:custGeom>
              <a:solidFill>
                <a:srgbClr val="F1F2F2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A2964EE-C5F8-444A-A5F9-F94F74321D4D}"/>
                  </a:ext>
                </a:extLst>
              </p:cNvPr>
              <p:cNvSpPr/>
              <p:nvPr/>
            </p:nvSpPr>
            <p:spPr>
              <a:xfrm>
                <a:off x="11059101" y="4347532"/>
                <a:ext cx="147028" cy="172599"/>
              </a:xfrm>
              <a:custGeom>
                <a:avLst/>
                <a:gdLst>
                  <a:gd name="connsiteX0" fmla="*/ 0 w 147028"/>
                  <a:gd name="connsiteY0" fmla="*/ 74026 h 172598"/>
                  <a:gd name="connsiteX1" fmla="*/ 151823 w 147028"/>
                  <a:gd name="connsiteY1" fmla="*/ 0 h 172598"/>
                  <a:gd name="connsiteX2" fmla="*/ 151823 w 147028"/>
                  <a:gd name="connsiteY2" fmla="*/ 102217 h 172598"/>
                  <a:gd name="connsiteX3" fmla="*/ 0 w 147028"/>
                  <a:gd name="connsiteY3" fmla="*/ 176242 h 172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028" h="172598">
                    <a:moveTo>
                      <a:pt x="0" y="74026"/>
                    </a:moveTo>
                    <a:lnTo>
                      <a:pt x="151823" y="0"/>
                    </a:lnTo>
                    <a:lnTo>
                      <a:pt x="151823" y="102217"/>
                    </a:lnTo>
                    <a:lnTo>
                      <a:pt x="0" y="176242"/>
                    </a:lnTo>
                    <a:close/>
                  </a:path>
                </a:pathLst>
              </a:custGeom>
              <a:solidFill>
                <a:srgbClr val="E6E7E8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DB9B35CB-61C4-4860-B33A-7AD4D79854BB}"/>
                  </a:ext>
                </a:extLst>
              </p:cNvPr>
              <p:cNvSpPr/>
              <p:nvPr/>
            </p:nvSpPr>
            <p:spPr>
              <a:xfrm>
                <a:off x="10603760" y="4125455"/>
                <a:ext cx="600899" cy="294057"/>
              </a:xfrm>
              <a:custGeom>
                <a:avLst/>
                <a:gdLst>
                  <a:gd name="connsiteX0" fmla="*/ 0 w 600898"/>
                  <a:gd name="connsiteY0" fmla="*/ 74026 h 294056"/>
                  <a:gd name="connsiteX1" fmla="*/ 455341 w 600898"/>
                  <a:gd name="connsiteY1" fmla="*/ 296103 h 294056"/>
                  <a:gd name="connsiteX2" fmla="*/ 607164 w 600898"/>
                  <a:gd name="connsiteY2" fmla="*/ 222077 h 294056"/>
                  <a:gd name="connsiteX3" fmla="*/ 151823 w 600898"/>
                  <a:gd name="connsiteY3" fmla="*/ 0 h 29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898" h="294056">
                    <a:moveTo>
                      <a:pt x="0" y="74026"/>
                    </a:moveTo>
                    <a:lnTo>
                      <a:pt x="455341" y="296103"/>
                    </a:lnTo>
                    <a:lnTo>
                      <a:pt x="607164" y="222077"/>
                    </a:lnTo>
                    <a:lnTo>
                      <a:pt x="1518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E217514-1637-4FE1-B4A1-9A9685763264}"/>
                  </a:ext>
                </a:extLst>
              </p:cNvPr>
              <p:cNvSpPr/>
              <p:nvPr/>
            </p:nvSpPr>
            <p:spPr>
              <a:xfrm>
                <a:off x="10603760" y="4125455"/>
                <a:ext cx="600899" cy="396338"/>
              </a:xfrm>
              <a:custGeom>
                <a:avLst/>
                <a:gdLst>
                  <a:gd name="connsiteX0" fmla="*/ 607164 w 600898"/>
                  <a:gd name="connsiteY0" fmla="*/ 324294 h 396337"/>
                  <a:gd name="connsiteX1" fmla="*/ 455341 w 600898"/>
                  <a:gd name="connsiteY1" fmla="*/ 398319 h 396337"/>
                  <a:gd name="connsiteX2" fmla="*/ 0 w 600898"/>
                  <a:gd name="connsiteY2" fmla="*/ 176242 h 396337"/>
                  <a:gd name="connsiteX3" fmla="*/ 0 w 600898"/>
                  <a:gd name="connsiteY3" fmla="*/ 74026 h 396337"/>
                  <a:gd name="connsiteX4" fmla="*/ 151823 w 600898"/>
                  <a:gd name="connsiteY4" fmla="*/ 0 h 396337"/>
                  <a:gd name="connsiteX5" fmla="*/ 607164 w 600898"/>
                  <a:gd name="connsiteY5" fmla="*/ 222077 h 396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898" h="396337">
                    <a:moveTo>
                      <a:pt x="607164" y="324294"/>
                    </a:moveTo>
                    <a:lnTo>
                      <a:pt x="455341" y="398319"/>
                    </a:lnTo>
                    <a:lnTo>
                      <a:pt x="0" y="176242"/>
                    </a:lnTo>
                    <a:lnTo>
                      <a:pt x="0" y="74026"/>
                    </a:lnTo>
                    <a:lnTo>
                      <a:pt x="151823" y="0"/>
                    </a:lnTo>
                    <a:lnTo>
                      <a:pt x="607164" y="222077"/>
                    </a:lnTo>
                    <a:close/>
                  </a:path>
                </a:pathLst>
              </a:custGeom>
              <a:noFill/>
              <a:ln w="639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8" name="그래픽 10">
              <a:extLst>
                <a:ext uri="{FF2B5EF4-FFF2-40B4-BE49-F238E27FC236}">
                  <a16:creationId xmlns:a16="http://schemas.microsoft.com/office/drawing/2014/main" id="{B058E4FA-BC1F-4DDC-81D4-50AB237B6383}"/>
                </a:ext>
              </a:extLst>
            </p:cNvPr>
            <p:cNvGrpSpPr/>
            <p:nvPr/>
          </p:nvGrpSpPr>
          <p:grpSpPr>
            <a:xfrm>
              <a:off x="10823855" y="4171801"/>
              <a:ext cx="166206" cy="134243"/>
              <a:chOff x="10823855" y="4171801"/>
              <a:chExt cx="166206" cy="134243"/>
            </a:xfrm>
            <a:solidFill>
              <a:schemeClr val="accent1"/>
            </a:solidFill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C7E8CB20-EE7D-4D7C-A019-3497F44A2B07}"/>
                  </a:ext>
                </a:extLst>
              </p:cNvPr>
              <p:cNvSpPr/>
              <p:nvPr/>
            </p:nvSpPr>
            <p:spPr>
              <a:xfrm>
                <a:off x="10907341" y="4212586"/>
                <a:ext cx="83103" cy="95888"/>
              </a:xfrm>
              <a:custGeom>
                <a:avLst/>
                <a:gdLst>
                  <a:gd name="connsiteX0" fmla="*/ 0 w 83103"/>
                  <a:gd name="connsiteY0" fmla="*/ 40720 h 95888"/>
                  <a:gd name="connsiteX1" fmla="*/ 0 w 83103"/>
                  <a:gd name="connsiteY1" fmla="*/ 98573 h 95888"/>
                  <a:gd name="connsiteX2" fmla="*/ 83551 w 83103"/>
                  <a:gd name="connsiteY2" fmla="*/ 57789 h 95888"/>
                  <a:gd name="connsiteX3" fmla="*/ 83551 w 83103"/>
                  <a:gd name="connsiteY3" fmla="*/ 0 h 9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103" h="95888">
                    <a:moveTo>
                      <a:pt x="0" y="40720"/>
                    </a:moveTo>
                    <a:lnTo>
                      <a:pt x="0" y="98573"/>
                    </a:lnTo>
                    <a:lnTo>
                      <a:pt x="83551" y="57789"/>
                    </a:lnTo>
                    <a:lnTo>
                      <a:pt x="83551" y="0"/>
                    </a:lnTo>
                    <a:close/>
                  </a:path>
                </a:pathLst>
              </a:custGeom>
              <a:solidFill>
                <a:srgbClr val="E6E7E8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B80ED549-2E4F-4CD3-A09F-C0A3EBFC17A3}"/>
                  </a:ext>
                </a:extLst>
              </p:cNvPr>
              <p:cNvSpPr/>
              <p:nvPr/>
            </p:nvSpPr>
            <p:spPr>
              <a:xfrm>
                <a:off x="10823855" y="4212586"/>
                <a:ext cx="83103" cy="95888"/>
              </a:xfrm>
              <a:custGeom>
                <a:avLst/>
                <a:gdLst>
                  <a:gd name="connsiteX0" fmla="*/ 83487 w 83103"/>
                  <a:gd name="connsiteY0" fmla="*/ 40720 h 95888"/>
                  <a:gd name="connsiteX1" fmla="*/ 83487 w 83103"/>
                  <a:gd name="connsiteY1" fmla="*/ 98573 h 95888"/>
                  <a:gd name="connsiteX2" fmla="*/ 0 w 83103"/>
                  <a:gd name="connsiteY2" fmla="*/ 57789 h 95888"/>
                  <a:gd name="connsiteX3" fmla="*/ 0 w 83103"/>
                  <a:gd name="connsiteY3" fmla="*/ 0 h 9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103" h="95888">
                    <a:moveTo>
                      <a:pt x="83487" y="40720"/>
                    </a:moveTo>
                    <a:lnTo>
                      <a:pt x="83487" y="98573"/>
                    </a:lnTo>
                    <a:lnTo>
                      <a:pt x="0" y="577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5651ADF-303B-4A21-ACC6-91D8B5222E6F}"/>
                  </a:ext>
                </a:extLst>
              </p:cNvPr>
              <p:cNvSpPr/>
              <p:nvPr/>
            </p:nvSpPr>
            <p:spPr>
              <a:xfrm>
                <a:off x="10823855" y="4171801"/>
                <a:ext cx="166206" cy="76710"/>
              </a:xfrm>
              <a:custGeom>
                <a:avLst/>
                <a:gdLst>
                  <a:gd name="connsiteX0" fmla="*/ 125230 w 166206"/>
                  <a:gd name="connsiteY0" fmla="*/ 20392 h 76710"/>
                  <a:gd name="connsiteX1" fmla="*/ 83487 w 166206"/>
                  <a:gd name="connsiteY1" fmla="*/ 0 h 76710"/>
                  <a:gd name="connsiteX2" fmla="*/ 41743 w 166206"/>
                  <a:gd name="connsiteY2" fmla="*/ 20392 h 76710"/>
                  <a:gd name="connsiteX3" fmla="*/ 0 w 166206"/>
                  <a:gd name="connsiteY3" fmla="*/ 40784 h 76710"/>
                  <a:gd name="connsiteX4" fmla="*/ 41743 w 166206"/>
                  <a:gd name="connsiteY4" fmla="*/ 61113 h 76710"/>
                  <a:gd name="connsiteX5" fmla="*/ 83487 w 166206"/>
                  <a:gd name="connsiteY5" fmla="*/ 81505 h 76710"/>
                  <a:gd name="connsiteX6" fmla="*/ 125230 w 166206"/>
                  <a:gd name="connsiteY6" fmla="*/ 61113 h 76710"/>
                  <a:gd name="connsiteX7" fmla="*/ 167037 w 166206"/>
                  <a:gd name="connsiteY7" fmla="*/ 40784 h 7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206" h="76710">
                    <a:moveTo>
                      <a:pt x="125230" y="20392"/>
                    </a:moveTo>
                    <a:lnTo>
                      <a:pt x="83487" y="0"/>
                    </a:lnTo>
                    <a:lnTo>
                      <a:pt x="41743" y="20392"/>
                    </a:lnTo>
                    <a:lnTo>
                      <a:pt x="0" y="40784"/>
                    </a:lnTo>
                    <a:lnTo>
                      <a:pt x="41743" y="61113"/>
                    </a:lnTo>
                    <a:lnTo>
                      <a:pt x="83487" y="81505"/>
                    </a:lnTo>
                    <a:lnTo>
                      <a:pt x="125230" y="61113"/>
                    </a:lnTo>
                    <a:lnTo>
                      <a:pt x="167037" y="40784"/>
                    </a:lnTo>
                    <a:close/>
                  </a:path>
                </a:pathLst>
              </a:custGeom>
              <a:solidFill>
                <a:srgbClr val="FFFFFF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21FFCDB9-3121-4427-936F-277AA764ECCA}"/>
                  </a:ext>
                </a:extLst>
              </p:cNvPr>
              <p:cNvSpPr/>
              <p:nvPr/>
            </p:nvSpPr>
            <p:spPr>
              <a:xfrm>
                <a:off x="10823855" y="4171801"/>
                <a:ext cx="166206" cy="134243"/>
              </a:xfrm>
              <a:custGeom>
                <a:avLst/>
                <a:gdLst>
                  <a:gd name="connsiteX0" fmla="*/ 167037 w 166206"/>
                  <a:gd name="connsiteY0" fmla="*/ 98573 h 134243"/>
                  <a:gd name="connsiteX1" fmla="*/ 83487 w 166206"/>
                  <a:gd name="connsiteY1" fmla="*/ 139357 h 134243"/>
                  <a:gd name="connsiteX2" fmla="*/ 0 w 166206"/>
                  <a:gd name="connsiteY2" fmla="*/ 98573 h 134243"/>
                  <a:gd name="connsiteX3" fmla="*/ 0 w 166206"/>
                  <a:gd name="connsiteY3" fmla="*/ 40784 h 134243"/>
                  <a:gd name="connsiteX4" fmla="*/ 83487 w 166206"/>
                  <a:gd name="connsiteY4" fmla="*/ 0 h 134243"/>
                  <a:gd name="connsiteX5" fmla="*/ 167037 w 166206"/>
                  <a:gd name="connsiteY5" fmla="*/ 40784 h 13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206" h="134243">
                    <a:moveTo>
                      <a:pt x="167037" y="98573"/>
                    </a:moveTo>
                    <a:lnTo>
                      <a:pt x="83487" y="139357"/>
                    </a:lnTo>
                    <a:lnTo>
                      <a:pt x="0" y="98573"/>
                    </a:lnTo>
                    <a:lnTo>
                      <a:pt x="0" y="40784"/>
                    </a:lnTo>
                    <a:lnTo>
                      <a:pt x="83487" y="0"/>
                    </a:lnTo>
                    <a:lnTo>
                      <a:pt x="167037" y="40784"/>
                    </a:lnTo>
                    <a:close/>
                  </a:path>
                </a:pathLst>
              </a:custGeom>
              <a:noFill/>
              <a:ln w="639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0" name="그래픽 10">
              <a:extLst>
                <a:ext uri="{FF2B5EF4-FFF2-40B4-BE49-F238E27FC236}">
                  <a16:creationId xmlns:a16="http://schemas.microsoft.com/office/drawing/2014/main" id="{B058E4FA-BC1F-4DDC-81D4-50AB237B6383}"/>
                </a:ext>
              </a:extLst>
            </p:cNvPr>
            <p:cNvGrpSpPr/>
            <p:nvPr/>
          </p:nvGrpSpPr>
          <p:grpSpPr>
            <a:xfrm>
              <a:off x="10868219" y="4164066"/>
              <a:ext cx="76710" cy="63925"/>
              <a:chOff x="10868219" y="4164066"/>
              <a:chExt cx="76710" cy="63925"/>
            </a:xfrm>
            <a:solidFill>
              <a:schemeClr val="accent1"/>
            </a:solidFill>
          </p:grpSpPr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62DEF5F3-B676-4FD5-8690-C17B8E51B705}"/>
                  </a:ext>
                </a:extLst>
              </p:cNvPr>
              <p:cNvSpPr/>
              <p:nvPr/>
            </p:nvSpPr>
            <p:spPr>
              <a:xfrm>
                <a:off x="10907341" y="4183116"/>
                <a:ext cx="38355" cy="44748"/>
              </a:xfrm>
              <a:custGeom>
                <a:avLst/>
                <a:gdLst>
                  <a:gd name="connsiteX0" fmla="*/ 0 w 38355"/>
                  <a:gd name="connsiteY0" fmla="*/ 19114 h 44747"/>
                  <a:gd name="connsiteX1" fmla="*/ 0 w 38355"/>
                  <a:gd name="connsiteY1" fmla="*/ 46218 h 44747"/>
                  <a:gd name="connsiteX2" fmla="*/ 39123 w 38355"/>
                  <a:gd name="connsiteY2" fmla="*/ 27104 h 44747"/>
                  <a:gd name="connsiteX3" fmla="*/ 39123 w 38355"/>
                  <a:gd name="connsiteY3" fmla="*/ 0 h 44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55" h="44747">
                    <a:moveTo>
                      <a:pt x="0" y="19114"/>
                    </a:moveTo>
                    <a:lnTo>
                      <a:pt x="0" y="46218"/>
                    </a:lnTo>
                    <a:lnTo>
                      <a:pt x="39123" y="27104"/>
                    </a:lnTo>
                    <a:lnTo>
                      <a:pt x="39123" y="0"/>
                    </a:lnTo>
                    <a:close/>
                  </a:path>
                </a:pathLst>
              </a:custGeom>
              <a:solidFill>
                <a:srgbClr val="E6E7E8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F49C4928-D63C-495A-A8D6-3B800DE020B2}"/>
                  </a:ext>
                </a:extLst>
              </p:cNvPr>
              <p:cNvSpPr/>
              <p:nvPr/>
            </p:nvSpPr>
            <p:spPr>
              <a:xfrm>
                <a:off x="10868219" y="4183116"/>
                <a:ext cx="38355" cy="44748"/>
              </a:xfrm>
              <a:custGeom>
                <a:avLst/>
                <a:gdLst>
                  <a:gd name="connsiteX0" fmla="*/ 39122 w 38355"/>
                  <a:gd name="connsiteY0" fmla="*/ 19114 h 44747"/>
                  <a:gd name="connsiteX1" fmla="*/ 39122 w 38355"/>
                  <a:gd name="connsiteY1" fmla="*/ 46218 h 44747"/>
                  <a:gd name="connsiteX2" fmla="*/ 0 w 38355"/>
                  <a:gd name="connsiteY2" fmla="*/ 27104 h 44747"/>
                  <a:gd name="connsiteX3" fmla="*/ 0 w 38355"/>
                  <a:gd name="connsiteY3" fmla="*/ 0 h 44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55" h="44747">
                    <a:moveTo>
                      <a:pt x="39122" y="19114"/>
                    </a:moveTo>
                    <a:lnTo>
                      <a:pt x="39122" y="46218"/>
                    </a:lnTo>
                    <a:lnTo>
                      <a:pt x="0" y="27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35381EC0-3874-43AB-B07D-53760F4E648B}"/>
                  </a:ext>
                </a:extLst>
              </p:cNvPr>
              <p:cNvSpPr/>
              <p:nvPr/>
            </p:nvSpPr>
            <p:spPr>
              <a:xfrm>
                <a:off x="10868219" y="4164066"/>
                <a:ext cx="76710" cy="31963"/>
              </a:xfrm>
              <a:custGeom>
                <a:avLst/>
                <a:gdLst>
                  <a:gd name="connsiteX0" fmla="*/ 58684 w 76710"/>
                  <a:gd name="connsiteY0" fmla="*/ 9525 h 31962"/>
                  <a:gd name="connsiteX1" fmla="*/ 39122 w 76710"/>
                  <a:gd name="connsiteY1" fmla="*/ 0 h 31962"/>
                  <a:gd name="connsiteX2" fmla="*/ 19561 w 76710"/>
                  <a:gd name="connsiteY2" fmla="*/ 9525 h 31962"/>
                  <a:gd name="connsiteX3" fmla="*/ 0 w 76710"/>
                  <a:gd name="connsiteY3" fmla="*/ 19050 h 31962"/>
                  <a:gd name="connsiteX4" fmla="*/ 19561 w 76710"/>
                  <a:gd name="connsiteY4" fmla="*/ 28639 h 31962"/>
                  <a:gd name="connsiteX5" fmla="*/ 39122 w 76710"/>
                  <a:gd name="connsiteY5" fmla="*/ 38163 h 31962"/>
                  <a:gd name="connsiteX6" fmla="*/ 58684 w 76710"/>
                  <a:gd name="connsiteY6" fmla="*/ 28639 h 31962"/>
                  <a:gd name="connsiteX7" fmla="*/ 78245 w 76710"/>
                  <a:gd name="connsiteY7" fmla="*/ 19050 h 3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710" h="31962">
                    <a:moveTo>
                      <a:pt x="58684" y="9525"/>
                    </a:moveTo>
                    <a:lnTo>
                      <a:pt x="39122" y="0"/>
                    </a:lnTo>
                    <a:lnTo>
                      <a:pt x="19561" y="9525"/>
                    </a:lnTo>
                    <a:lnTo>
                      <a:pt x="0" y="19050"/>
                    </a:lnTo>
                    <a:lnTo>
                      <a:pt x="19561" y="28639"/>
                    </a:lnTo>
                    <a:lnTo>
                      <a:pt x="39122" y="38163"/>
                    </a:lnTo>
                    <a:lnTo>
                      <a:pt x="58684" y="28639"/>
                    </a:lnTo>
                    <a:lnTo>
                      <a:pt x="78245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C2BAD6E-19C9-4113-A80F-10B4360A0767}"/>
                  </a:ext>
                </a:extLst>
              </p:cNvPr>
              <p:cNvSpPr/>
              <p:nvPr/>
            </p:nvSpPr>
            <p:spPr>
              <a:xfrm>
                <a:off x="10868219" y="4164066"/>
                <a:ext cx="76710" cy="63925"/>
              </a:xfrm>
              <a:custGeom>
                <a:avLst/>
                <a:gdLst>
                  <a:gd name="connsiteX0" fmla="*/ 78245 w 76710"/>
                  <a:gd name="connsiteY0" fmla="*/ 46154 h 63925"/>
                  <a:gd name="connsiteX1" fmla="*/ 39122 w 76710"/>
                  <a:gd name="connsiteY1" fmla="*/ 65268 h 63925"/>
                  <a:gd name="connsiteX2" fmla="*/ 0 w 76710"/>
                  <a:gd name="connsiteY2" fmla="*/ 46154 h 63925"/>
                  <a:gd name="connsiteX3" fmla="*/ 0 w 76710"/>
                  <a:gd name="connsiteY3" fmla="*/ 19050 h 63925"/>
                  <a:gd name="connsiteX4" fmla="*/ 39122 w 76710"/>
                  <a:gd name="connsiteY4" fmla="*/ 0 h 63925"/>
                  <a:gd name="connsiteX5" fmla="*/ 78245 w 76710"/>
                  <a:gd name="connsiteY5" fmla="*/ 19050 h 6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710" h="63925">
                    <a:moveTo>
                      <a:pt x="78245" y="46154"/>
                    </a:moveTo>
                    <a:lnTo>
                      <a:pt x="39122" y="65268"/>
                    </a:lnTo>
                    <a:lnTo>
                      <a:pt x="0" y="46154"/>
                    </a:lnTo>
                    <a:lnTo>
                      <a:pt x="0" y="19050"/>
                    </a:lnTo>
                    <a:lnTo>
                      <a:pt x="39122" y="0"/>
                    </a:lnTo>
                    <a:lnTo>
                      <a:pt x="78245" y="19050"/>
                    </a:lnTo>
                    <a:close/>
                  </a:path>
                </a:pathLst>
              </a:custGeom>
              <a:noFill/>
              <a:ln w="639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05AE4624-A718-40BC-9652-F33DDD0C8F07}"/>
              </a:ext>
            </a:extLst>
          </p:cNvPr>
          <p:cNvSpPr/>
          <p:nvPr/>
        </p:nvSpPr>
        <p:spPr>
          <a:xfrm>
            <a:off x="2990051" y="4064066"/>
            <a:ext cx="171839" cy="83148"/>
          </a:xfrm>
          <a:custGeom>
            <a:avLst/>
            <a:gdLst>
              <a:gd name="connsiteX0" fmla="*/ 99915 w 198168"/>
              <a:gd name="connsiteY0" fmla="*/ 0 h 95888"/>
              <a:gd name="connsiteX1" fmla="*/ 199895 w 198168"/>
              <a:gd name="connsiteY1" fmla="*/ 48775 h 95888"/>
              <a:gd name="connsiteX2" fmla="*/ 99915 w 198168"/>
              <a:gd name="connsiteY2" fmla="*/ 97550 h 95888"/>
              <a:gd name="connsiteX3" fmla="*/ 0 w 198168"/>
              <a:gd name="connsiteY3" fmla="*/ 48775 h 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68" h="95888">
                <a:moveTo>
                  <a:pt x="99915" y="0"/>
                </a:moveTo>
                <a:lnTo>
                  <a:pt x="199895" y="48775"/>
                </a:lnTo>
                <a:lnTo>
                  <a:pt x="99915" y="97550"/>
                </a:lnTo>
                <a:lnTo>
                  <a:pt x="0" y="48775"/>
                </a:lnTo>
              </a:path>
            </a:pathLst>
          </a:custGeom>
          <a:noFill/>
          <a:ln w="639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28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4078529" y="3060002"/>
            <a:ext cx="537689" cy="715071"/>
            <a:chOff x="9241074" y="4010818"/>
            <a:chExt cx="620077" cy="824638"/>
          </a:xfrm>
          <a:solidFill>
            <a:srgbClr val="D6D6D6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DD43E712-91EA-407F-92EF-9DE02AF07B05}"/>
                </a:ext>
              </a:extLst>
            </p:cNvPr>
            <p:cNvSpPr/>
            <p:nvPr/>
          </p:nvSpPr>
          <p:spPr>
            <a:xfrm>
              <a:off x="9308291" y="4282264"/>
              <a:ext cx="204561" cy="447478"/>
            </a:xfrm>
            <a:custGeom>
              <a:avLst/>
              <a:gdLst>
                <a:gd name="connsiteX0" fmla="*/ 18431 w 204561"/>
                <a:gd name="connsiteY0" fmla="*/ 87834 h 447477"/>
                <a:gd name="connsiteX1" fmla="*/ 30641 w 204561"/>
                <a:gd name="connsiteY1" fmla="*/ 55296 h 447477"/>
                <a:gd name="connsiteX2" fmla="*/ 48284 w 204561"/>
                <a:gd name="connsiteY2" fmla="*/ 26594 h 447477"/>
                <a:gd name="connsiteX3" fmla="*/ 59791 w 204561"/>
                <a:gd name="connsiteY3" fmla="*/ 17324 h 447477"/>
                <a:gd name="connsiteX4" fmla="*/ 72001 w 204561"/>
                <a:gd name="connsiteY4" fmla="*/ 16110 h 447477"/>
                <a:gd name="connsiteX5" fmla="*/ 95141 w 204561"/>
                <a:gd name="connsiteY5" fmla="*/ 36374 h 447477"/>
                <a:gd name="connsiteX6" fmla="*/ 112274 w 204561"/>
                <a:gd name="connsiteY6" fmla="*/ 66867 h 447477"/>
                <a:gd name="connsiteX7" fmla="*/ 125890 w 204561"/>
                <a:gd name="connsiteY7" fmla="*/ 99916 h 447477"/>
                <a:gd name="connsiteX8" fmla="*/ 147496 w 204561"/>
                <a:gd name="connsiteY8" fmla="*/ 168700 h 447477"/>
                <a:gd name="connsiteX9" fmla="*/ 179779 w 204561"/>
                <a:gd name="connsiteY9" fmla="*/ 309911 h 447477"/>
                <a:gd name="connsiteX10" fmla="*/ 204774 w 204561"/>
                <a:gd name="connsiteY10" fmla="*/ 452848 h 447477"/>
                <a:gd name="connsiteX11" fmla="*/ 184382 w 204561"/>
                <a:gd name="connsiteY11" fmla="*/ 309080 h 447477"/>
                <a:gd name="connsiteX12" fmla="*/ 156574 w 204561"/>
                <a:gd name="connsiteY12" fmla="*/ 166399 h 447477"/>
                <a:gd name="connsiteX13" fmla="*/ 136949 w 204561"/>
                <a:gd name="connsiteY13" fmla="*/ 96081 h 447477"/>
                <a:gd name="connsiteX14" fmla="*/ 124036 w 204561"/>
                <a:gd name="connsiteY14" fmla="*/ 61625 h 447477"/>
                <a:gd name="connsiteX15" fmla="*/ 106712 w 204561"/>
                <a:gd name="connsiteY15" fmla="*/ 28384 h 447477"/>
                <a:gd name="connsiteX16" fmla="*/ 94438 w 204561"/>
                <a:gd name="connsiteY16" fmla="*/ 13105 h 447477"/>
                <a:gd name="connsiteX17" fmla="*/ 76411 w 204561"/>
                <a:gd name="connsiteY17" fmla="*/ 1535 h 447477"/>
                <a:gd name="connsiteX18" fmla="*/ 53270 w 204561"/>
                <a:gd name="connsiteY18" fmla="*/ 2877 h 447477"/>
                <a:gd name="connsiteX19" fmla="*/ 36202 w 204561"/>
                <a:gd name="connsiteY19" fmla="*/ 15471 h 447477"/>
                <a:gd name="connsiteX20" fmla="*/ 14787 w 204561"/>
                <a:gd name="connsiteY20" fmla="*/ 47625 h 447477"/>
                <a:gd name="connsiteX21" fmla="*/ 468 w 204561"/>
                <a:gd name="connsiteY21" fmla="*/ 82528 h 447477"/>
                <a:gd name="connsiteX22" fmla="*/ 6413 w 204561"/>
                <a:gd name="connsiteY22" fmla="*/ 94355 h 447477"/>
                <a:gd name="connsiteX23" fmla="*/ 18239 w 204561"/>
                <a:gd name="connsiteY23" fmla="*/ 88410 h 447477"/>
                <a:gd name="connsiteX24" fmla="*/ 18303 w 204561"/>
                <a:gd name="connsiteY24" fmla="*/ 88154 h 447477"/>
                <a:gd name="connsiteX25" fmla="*/ 18431 w 204561"/>
                <a:gd name="connsiteY25" fmla="*/ 87834 h 4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4561" h="447477">
                  <a:moveTo>
                    <a:pt x="18431" y="87834"/>
                  </a:moveTo>
                  <a:cubicBezTo>
                    <a:pt x="21627" y="76967"/>
                    <a:pt x="25782" y="65716"/>
                    <a:pt x="30641" y="55296"/>
                  </a:cubicBezTo>
                  <a:cubicBezTo>
                    <a:pt x="35499" y="44812"/>
                    <a:pt x="41188" y="34712"/>
                    <a:pt x="48284" y="26594"/>
                  </a:cubicBezTo>
                  <a:cubicBezTo>
                    <a:pt x="51800" y="22566"/>
                    <a:pt x="55763" y="19306"/>
                    <a:pt x="59791" y="17324"/>
                  </a:cubicBezTo>
                  <a:cubicBezTo>
                    <a:pt x="63882" y="15407"/>
                    <a:pt x="67845" y="14959"/>
                    <a:pt x="72001" y="16110"/>
                  </a:cubicBezTo>
                  <a:cubicBezTo>
                    <a:pt x="80503" y="18603"/>
                    <a:pt x="88749" y="27105"/>
                    <a:pt x="95141" y="36374"/>
                  </a:cubicBezTo>
                  <a:cubicBezTo>
                    <a:pt x="101726" y="45707"/>
                    <a:pt x="107287" y="56191"/>
                    <a:pt x="112274" y="66867"/>
                  </a:cubicBezTo>
                  <a:cubicBezTo>
                    <a:pt x="117260" y="77606"/>
                    <a:pt x="121798" y="88665"/>
                    <a:pt x="125890" y="99916"/>
                  </a:cubicBezTo>
                  <a:cubicBezTo>
                    <a:pt x="134200" y="122418"/>
                    <a:pt x="141104" y="145495"/>
                    <a:pt x="147496" y="168700"/>
                  </a:cubicBezTo>
                  <a:cubicBezTo>
                    <a:pt x="160218" y="215238"/>
                    <a:pt x="170446" y="262478"/>
                    <a:pt x="179779" y="309911"/>
                  </a:cubicBezTo>
                  <a:cubicBezTo>
                    <a:pt x="188984" y="357344"/>
                    <a:pt x="197230" y="405032"/>
                    <a:pt x="204774" y="452848"/>
                  </a:cubicBezTo>
                  <a:cubicBezTo>
                    <a:pt x="198765" y="404840"/>
                    <a:pt x="192116" y="356896"/>
                    <a:pt x="184382" y="309080"/>
                  </a:cubicBezTo>
                  <a:cubicBezTo>
                    <a:pt x="176583" y="261264"/>
                    <a:pt x="167825" y="213639"/>
                    <a:pt x="156574" y="166399"/>
                  </a:cubicBezTo>
                  <a:cubicBezTo>
                    <a:pt x="150884" y="142810"/>
                    <a:pt x="144684" y="119286"/>
                    <a:pt x="136949" y="96081"/>
                  </a:cubicBezTo>
                  <a:cubicBezTo>
                    <a:pt x="133177" y="84446"/>
                    <a:pt x="128894" y="73003"/>
                    <a:pt x="124036" y="61625"/>
                  </a:cubicBezTo>
                  <a:cubicBezTo>
                    <a:pt x="119178" y="50310"/>
                    <a:pt x="113744" y="39059"/>
                    <a:pt x="106712" y="28384"/>
                  </a:cubicBezTo>
                  <a:cubicBezTo>
                    <a:pt x="103196" y="23078"/>
                    <a:pt x="99297" y="17836"/>
                    <a:pt x="94438" y="13105"/>
                  </a:cubicBezTo>
                  <a:cubicBezTo>
                    <a:pt x="89644" y="8375"/>
                    <a:pt x="83827" y="3964"/>
                    <a:pt x="76411" y="1535"/>
                  </a:cubicBezTo>
                  <a:cubicBezTo>
                    <a:pt x="69060" y="-1022"/>
                    <a:pt x="60174" y="-255"/>
                    <a:pt x="53270" y="2877"/>
                  </a:cubicBezTo>
                  <a:cubicBezTo>
                    <a:pt x="46303" y="6010"/>
                    <a:pt x="40805" y="10612"/>
                    <a:pt x="36202" y="15471"/>
                  </a:cubicBezTo>
                  <a:cubicBezTo>
                    <a:pt x="26997" y="25315"/>
                    <a:pt x="20477" y="36374"/>
                    <a:pt x="14787" y="47625"/>
                  </a:cubicBezTo>
                  <a:cubicBezTo>
                    <a:pt x="9098" y="58940"/>
                    <a:pt x="4495" y="70319"/>
                    <a:pt x="468" y="82528"/>
                  </a:cubicBezTo>
                  <a:cubicBezTo>
                    <a:pt x="-1130" y="87451"/>
                    <a:pt x="1491" y="92756"/>
                    <a:pt x="6413" y="94355"/>
                  </a:cubicBezTo>
                  <a:cubicBezTo>
                    <a:pt x="11335" y="95953"/>
                    <a:pt x="16641" y="93332"/>
                    <a:pt x="18239" y="88410"/>
                  </a:cubicBezTo>
                  <a:cubicBezTo>
                    <a:pt x="18239" y="88346"/>
                    <a:pt x="18303" y="88218"/>
                    <a:pt x="18303" y="88154"/>
                  </a:cubicBezTo>
                  <a:lnTo>
                    <a:pt x="18431" y="87834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BC8E666-7884-4B70-883F-EF3AC0230EFD}"/>
                </a:ext>
              </a:extLst>
            </p:cNvPr>
            <p:cNvSpPr/>
            <p:nvPr/>
          </p:nvSpPr>
          <p:spPr>
            <a:xfrm>
              <a:off x="9384418" y="4149665"/>
              <a:ext cx="306842" cy="690394"/>
            </a:xfrm>
            <a:custGeom>
              <a:avLst/>
              <a:gdLst>
                <a:gd name="connsiteX0" fmla="*/ 28155 w 306841"/>
                <a:gd name="connsiteY0" fmla="*/ 133942 h 690394"/>
                <a:gd name="connsiteX1" fmla="*/ 46758 w 306841"/>
                <a:gd name="connsiteY1" fmla="*/ 84272 h 690394"/>
                <a:gd name="connsiteX2" fmla="*/ 73670 w 306841"/>
                <a:gd name="connsiteY2" fmla="*/ 40547 h 690394"/>
                <a:gd name="connsiteX3" fmla="*/ 91250 w 306841"/>
                <a:gd name="connsiteY3" fmla="*/ 26355 h 690394"/>
                <a:gd name="connsiteX4" fmla="*/ 109916 w 306841"/>
                <a:gd name="connsiteY4" fmla="*/ 24501 h 690394"/>
                <a:gd name="connsiteX5" fmla="*/ 145203 w 306841"/>
                <a:gd name="connsiteY5" fmla="*/ 55377 h 690394"/>
                <a:gd name="connsiteX6" fmla="*/ 171348 w 306841"/>
                <a:gd name="connsiteY6" fmla="*/ 101915 h 690394"/>
                <a:gd name="connsiteX7" fmla="*/ 192060 w 306841"/>
                <a:gd name="connsiteY7" fmla="*/ 152352 h 690394"/>
                <a:gd name="connsiteX8" fmla="*/ 224982 w 306841"/>
                <a:gd name="connsiteY8" fmla="*/ 257254 h 690394"/>
                <a:gd name="connsiteX9" fmla="*/ 274204 w 306841"/>
                <a:gd name="connsiteY9" fmla="*/ 472554 h 690394"/>
                <a:gd name="connsiteX10" fmla="*/ 312304 w 306841"/>
                <a:gd name="connsiteY10" fmla="*/ 690476 h 690394"/>
                <a:gd name="connsiteX11" fmla="*/ 281236 w 306841"/>
                <a:gd name="connsiteY11" fmla="*/ 471276 h 690394"/>
                <a:gd name="connsiteX12" fmla="*/ 238854 w 306841"/>
                <a:gd name="connsiteY12" fmla="*/ 253674 h 690394"/>
                <a:gd name="connsiteX13" fmla="*/ 208936 w 306841"/>
                <a:gd name="connsiteY13" fmla="*/ 146407 h 690394"/>
                <a:gd name="connsiteX14" fmla="*/ 189247 w 306841"/>
                <a:gd name="connsiteY14" fmla="*/ 93860 h 690394"/>
                <a:gd name="connsiteX15" fmla="*/ 162846 w 306841"/>
                <a:gd name="connsiteY15" fmla="*/ 43231 h 690394"/>
                <a:gd name="connsiteX16" fmla="*/ 144116 w 306841"/>
                <a:gd name="connsiteY16" fmla="*/ 19963 h 690394"/>
                <a:gd name="connsiteX17" fmla="*/ 116628 w 306841"/>
                <a:gd name="connsiteY17" fmla="*/ 2319 h 690394"/>
                <a:gd name="connsiteX18" fmla="*/ 81341 w 306841"/>
                <a:gd name="connsiteY18" fmla="*/ 4365 h 690394"/>
                <a:gd name="connsiteX19" fmla="*/ 55260 w 306841"/>
                <a:gd name="connsiteY19" fmla="*/ 23542 h 690394"/>
                <a:gd name="connsiteX20" fmla="*/ 22594 w 306841"/>
                <a:gd name="connsiteY20" fmla="*/ 72573 h 690394"/>
                <a:gd name="connsiteX21" fmla="*/ 731 w 306841"/>
                <a:gd name="connsiteY21" fmla="*/ 125823 h 690394"/>
                <a:gd name="connsiteX22" fmla="*/ 9809 w 306841"/>
                <a:gd name="connsiteY22" fmla="*/ 143850 h 690394"/>
                <a:gd name="connsiteX23" fmla="*/ 27836 w 306841"/>
                <a:gd name="connsiteY23" fmla="*/ 134773 h 690394"/>
                <a:gd name="connsiteX24" fmla="*/ 27963 w 306841"/>
                <a:gd name="connsiteY24" fmla="*/ 134389 h 690394"/>
                <a:gd name="connsiteX25" fmla="*/ 28155 w 306841"/>
                <a:gd name="connsiteY25" fmla="*/ 133942 h 6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841" h="690394">
                  <a:moveTo>
                    <a:pt x="28155" y="133942"/>
                  </a:moveTo>
                  <a:cubicBezTo>
                    <a:pt x="33014" y="117385"/>
                    <a:pt x="39406" y="100253"/>
                    <a:pt x="46758" y="84272"/>
                  </a:cubicBezTo>
                  <a:cubicBezTo>
                    <a:pt x="54173" y="68354"/>
                    <a:pt x="62867" y="52820"/>
                    <a:pt x="73670" y="40547"/>
                  </a:cubicBezTo>
                  <a:cubicBezTo>
                    <a:pt x="79040" y="34410"/>
                    <a:pt x="85113" y="29423"/>
                    <a:pt x="91250" y="26355"/>
                  </a:cubicBezTo>
                  <a:cubicBezTo>
                    <a:pt x="97451" y="23414"/>
                    <a:pt x="103523" y="22711"/>
                    <a:pt x="109916" y="24501"/>
                  </a:cubicBezTo>
                  <a:cubicBezTo>
                    <a:pt x="122829" y="28337"/>
                    <a:pt x="135422" y="41250"/>
                    <a:pt x="145203" y="55377"/>
                  </a:cubicBezTo>
                  <a:cubicBezTo>
                    <a:pt x="155239" y="69633"/>
                    <a:pt x="163741" y="85550"/>
                    <a:pt x="171348" y="101915"/>
                  </a:cubicBezTo>
                  <a:cubicBezTo>
                    <a:pt x="178955" y="118344"/>
                    <a:pt x="185859" y="135156"/>
                    <a:pt x="192060" y="152352"/>
                  </a:cubicBezTo>
                  <a:cubicBezTo>
                    <a:pt x="204717" y="186616"/>
                    <a:pt x="215201" y="221839"/>
                    <a:pt x="224982" y="257254"/>
                  </a:cubicBezTo>
                  <a:cubicBezTo>
                    <a:pt x="244351" y="328147"/>
                    <a:pt x="259949" y="400255"/>
                    <a:pt x="274204" y="472554"/>
                  </a:cubicBezTo>
                  <a:cubicBezTo>
                    <a:pt x="288268" y="544918"/>
                    <a:pt x="300797" y="617601"/>
                    <a:pt x="312304" y="690476"/>
                  </a:cubicBezTo>
                  <a:cubicBezTo>
                    <a:pt x="303162" y="617282"/>
                    <a:pt x="292934" y="544151"/>
                    <a:pt x="281236" y="471276"/>
                  </a:cubicBezTo>
                  <a:cubicBezTo>
                    <a:pt x="269346" y="398401"/>
                    <a:pt x="256049" y="325718"/>
                    <a:pt x="238854" y="253674"/>
                  </a:cubicBezTo>
                  <a:cubicBezTo>
                    <a:pt x="230160" y="217684"/>
                    <a:pt x="220763" y="181822"/>
                    <a:pt x="208936" y="146407"/>
                  </a:cubicBezTo>
                  <a:cubicBezTo>
                    <a:pt x="203183" y="128700"/>
                    <a:pt x="196599" y="111184"/>
                    <a:pt x="189247" y="93860"/>
                  </a:cubicBezTo>
                  <a:cubicBezTo>
                    <a:pt x="181832" y="76600"/>
                    <a:pt x="173522" y="59468"/>
                    <a:pt x="162846" y="43231"/>
                  </a:cubicBezTo>
                  <a:cubicBezTo>
                    <a:pt x="157476" y="35113"/>
                    <a:pt x="151531" y="27186"/>
                    <a:pt x="144116" y="19963"/>
                  </a:cubicBezTo>
                  <a:cubicBezTo>
                    <a:pt x="136765" y="12803"/>
                    <a:pt x="127943" y="6027"/>
                    <a:pt x="116628" y="2319"/>
                  </a:cubicBezTo>
                  <a:cubicBezTo>
                    <a:pt x="105377" y="-1516"/>
                    <a:pt x="91825" y="-430"/>
                    <a:pt x="81341" y="4365"/>
                  </a:cubicBezTo>
                  <a:cubicBezTo>
                    <a:pt x="70730" y="9159"/>
                    <a:pt x="62292" y="16127"/>
                    <a:pt x="55260" y="23542"/>
                  </a:cubicBezTo>
                  <a:cubicBezTo>
                    <a:pt x="41260" y="38565"/>
                    <a:pt x="31352" y="55441"/>
                    <a:pt x="22594" y="72573"/>
                  </a:cubicBezTo>
                  <a:cubicBezTo>
                    <a:pt x="13964" y="89897"/>
                    <a:pt x="6868" y="107157"/>
                    <a:pt x="731" y="125823"/>
                  </a:cubicBezTo>
                  <a:cubicBezTo>
                    <a:pt x="-1762" y="133302"/>
                    <a:pt x="2329" y="141357"/>
                    <a:pt x="9809" y="143850"/>
                  </a:cubicBezTo>
                  <a:cubicBezTo>
                    <a:pt x="17288" y="146343"/>
                    <a:pt x="25343" y="142252"/>
                    <a:pt x="27836" y="134773"/>
                  </a:cubicBezTo>
                  <a:cubicBezTo>
                    <a:pt x="27900" y="134645"/>
                    <a:pt x="27900" y="134517"/>
                    <a:pt x="27963" y="134389"/>
                  </a:cubicBezTo>
                  <a:lnTo>
                    <a:pt x="28155" y="133942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19585DC-4612-44D6-AB6C-03308F59E2B6}"/>
                </a:ext>
              </a:extLst>
            </p:cNvPr>
            <p:cNvSpPr/>
            <p:nvPr/>
          </p:nvSpPr>
          <p:spPr>
            <a:xfrm>
              <a:off x="9498542" y="4010818"/>
              <a:ext cx="357982" cy="799068"/>
            </a:xfrm>
            <a:custGeom>
              <a:avLst/>
              <a:gdLst>
                <a:gd name="connsiteX0" fmla="*/ 32741 w 357982"/>
                <a:gd name="connsiteY0" fmla="*/ 156061 h 799067"/>
                <a:gd name="connsiteX1" fmla="*/ 54411 w 357982"/>
                <a:gd name="connsiteY1" fmla="*/ 98209 h 799067"/>
                <a:gd name="connsiteX2" fmla="*/ 85799 w 357982"/>
                <a:gd name="connsiteY2" fmla="*/ 47196 h 799067"/>
                <a:gd name="connsiteX3" fmla="*/ 106319 w 357982"/>
                <a:gd name="connsiteY3" fmla="*/ 30639 h 799067"/>
                <a:gd name="connsiteX4" fmla="*/ 128053 w 357982"/>
                <a:gd name="connsiteY4" fmla="*/ 28530 h 799067"/>
                <a:gd name="connsiteX5" fmla="*/ 169221 w 357982"/>
                <a:gd name="connsiteY5" fmla="*/ 64520 h 799067"/>
                <a:gd name="connsiteX6" fmla="*/ 199714 w 357982"/>
                <a:gd name="connsiteY6" fmla="*/ 118792 h 799067"/>
                <a:gd name="connsiteX7" fmla="*/ 223878 w 357982"/>
                <a:gd name="connsiteY7" fmla="*/ 177540 h 799067"/>
                <a:gd name="connsiteX8" fmla="*/ 262233 w 357982"/>
                <a:gd name="connsiteY8" fmla="*/ 299829 h 799067"/>
                <a:gd name="connsiteX9" fmla="*/ 319574 w 357982"/>
                <a:gd name="connsiteY9" fmla="*/ 550800 h 799067"/>
                <a:gd name="connsiteX10" fmla="*/ 364002 w 357982"/>
                <a:gd name="connsiteY10" fmla="*/ 804840 h 799067"/>
                <a:gd name="connsiteX11" fmla="*/ 327756 w 357982"/>
                <a:gd name="connsiteY11" fmla="*/ 549330 h 799067"/>
                <a:gd name="connsiteX12" fmla="*/ 278342 w 357982"/>
                <a:gd name="connsiteY12" fmla="*/ 295674 h 799067"/>
                <a:gd name="connsiteX13" fmla="*/ 243503 w 357982"/>
                <a:gd name="connsiteY13" fmla="*/ 170700 h 799067"/>
                <a:gd name="connsiteX14" fmla="*/ 220617 w 357982"/>
                <a:gd name="connsiteY14" fmla="*/ 109459 h 799067"/>
                <a:gd name="connsiteX15" fmla="*/ 189805 w 357982"/>
                <a:gd name="connsiteY15" fmla="*/ 50456 h 799067"/>
                <a:gd name="connsiteX16" fmla="*/ 167943 w 357982"/>
                <a:gd name="connsiteY16" fmla="*/ 23288 h 799067"/>
                <a:gd name="connsiteX17" fmla="*/ 135916 w 357982"/>
                <a:gd name="connsiteY17" fmla="*/ 2704 h 799067"/>
                <a:gd name="connsiteX18" fmla="*/ 94812 w 357982"/>
                <a:gd name="connsiteY18" fmla="*/ 5069 h 799067"/>
                <a:gd name="connsiteX19" fmla="*/ 64448 w 357982"/>
                <a:gd name="connsiteY19" fmla="*/ 27443 h 799067"/>
                <a:gd name="connsiteX20" fmla="*/ 26348 w 357982"/>
                <a:gd name="connsiteY20" fmla="*/ 84592 h 799067"/>
                <a:gd name="connsiteX21" fmla="*/ 842 w 357982"/>
                <a:gd name="connsiteY21" fmla="*/ 146664 h 799067"/>
                <a:gd name="connsiteX22" fmla="*/ 11453 w 357982"/>
                <a:gd name="connsiteY22" fmla="*/ 167632 h 799067"/>
                <a:gd name="connsiteX23" fmla="*/ 32421 w 357982"/>
                <a:gd name="connsiteY23" fmla="*/ 157020 h 799067"/>
                <a:gd name="connsiteX24" fmla="*/ 32549 w 357982"/>
                <a:gd name="connsiteY24" fmla="*/ 156572 h 799067"/>
                <a:gd name="connsiteX25" fmla="*/ 32741 w 357982"/>
                <a:gd name="connsiteY25" fmla="*/ 156061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7982" h="799067">
                  <a:moveTo>
                    <a:pt x="32741" y="156061"/>
                  </a:moveTo>
                  <a:cubicBezTo>
                    <a:pt x="38430" y="136756"/>
                    <a:pt x="45845" y="116747"/>
                    <a:pt x="54411" y="98209"/>
                  </a:cubicBezTo>
                  <a:cubicBezTo>
                    <a:pt x="63105" y="79606"/>
                    <a:pt x="73205" y="61579"/>
                    <a:pt x="85799" y="47196"/>
                  </a:cubicBezTo>
                  <a:cubicBezTo>
                    <a:pt x="92063" y="40036"/>
                    <a:pt x="99095" y="34219"/>
                    <a:pt x="106319" y="30639"/>
                  </a:cubicBezTo>
                  <a:cubicBezTo>
                    <a:pt x="113542" y="27251"/>
                    <a:pt x="120638" y="26420"/>
                    <a:pt x="128053" y="28530"/>
                  </a:cubicBezTo>
                  <a:cubicBezTo>
                    <a:pt x="143140" y="33005"/>
                    <a:pt x="157779" y="48091"/>
                    <a:pt x="169221" y="64520"/>
                  </a:cubicBezTo>
                  <a:cubicBezTo>
                    <a:pt x="180920" y="81140"/>
                    <a:pt x="190828" y="99743"/>
                    <a:pt x="199714" y="118792"/>
                  </a:cubicBezTo>
                  <a:cubicBezTo>
                    <a:pt x="208535" y="137906"/>
                    <a:pt x="216654" y="157531"/>
                    <a:pt x="223878" y="177540"/>
                  </a:cubicBezTo>
                  <a:cubicBezTo>
                    <a:pt x="238644" y="217493"/>
                    <a:pt x="250854" y="258533"/>
                    <a:pt x="262233" y="299829"/>
                  </a:cubicBezTo>
                  <a:cubicBezTo>
                    <a:pt x="284799" y="382485"/>
                    <a:pt x="303017" y="466483"/>
                    <a:pt x="319574" y="550800"/>
                  </a:cubicBezTo>
                  <a:cubicBezTo>
                    <a:pt x="335939" y="635182"/>
                    <a:pt x="350578" y="719883"/>
                    <a:pt x="364002" y="804840"/>
                  </a:cubicBezTo>
                  <a:cubicBezTo>
                    <a:pt x="353326" y="719500"/>
                    <a:pt x="341436" y="634287"/>
                    <a:pt x="327756" y="549330"/>
                  </a:cubicBezTo>
                  <a:cubicBezTo>
                    <a:pt x="313885" y="464373"/>
                    <a:pt x="298351" y="379672"/>
                    <a:pt x="278342" y="295674"/>
                  </a:cubicBezTo>
                  <a:cubicBezTo>
                    <a:pt x="268242" y="253739"/>
                    <a:pt x="257247" y="211868"/>
                    <a:pt x="243503" y="170700"/>
                  </a:cubicBezTo>
                  <a:cubicBezTo>
                    <a:pt x="236791" y="150052"/>
                    <a:pt x="229119" y="129660"/>
                    <a:pt x="220617" y="109459"/>
                  </a:cubicBezTo>
                  <a:cubicBezTo>
                    <a:pt x="211987" y="89323"/>
                    <a:pt x="202271" y="69378"/>
                    <a:pt x="189805" y="50456"/>
                  </a:cubicBezTo>
                  <a:cubicBezTo>
                    <a:pt x="183541" y="40995"/>
                    <a:pt x="176637" y="31726"/>
                    <a:pt x="167943" y="23288"/>
                  </a:cubicBezTo>
                  <a:cubicBezTo>
                    <a:pt x="159377" y="14914"/>
                    <a:pt x="149085" y="7051"/>
                    <a:pt x="135916" y="2704"/>
                  </a:cubicBezTo>
                  <a:cubicBezTo>
                    <a:pt x="122811" y="-1771"/>
                    <a:pt x="107022" y="-492"/>
                    <a:pt x="94812" y="5069"/>
                  </a:cubicBezTo>
                  <a:cubicBezTo>
                    <a:pt x="82475" y="10631"/>
                    <a:pt x="72630" y="18749"/>
                    <a:pt x="64448" y="27443"/>
                  </a:cubicBezTo>
                  <a:cubicBezTo>
                    <a:pt x="48083" y="44959"/>
                    <a:pt x="36576" y="64648"/>
                    <a:pt x="26348" y="84592"/>
                  </a:cubicBezTo>
                  <a:cubicBezTo>
                    <a:pt x="16312" y="104729"/>
                    <a:pt x="8001" y="124865"/>
                    <a:pt x="842" y="146664"/>
                  </a:cubicBezTo>
                  <a:cubicBezTo>
                    <a:pt x="-2035" y="155358"/>
                    <a:pt x="2696" y="164755"/>
                    <a:pt x="11453" y="167632"/>
                  </a:cubicBezTo>
                  <a:cubicBezTo>
                    <a:pt x="20147" y="170508"/>
                    <a:pt x="29608" y="165778"/>
                    <a:pt x="32421" y="157020"/>
                  </a:cubicBezTo>
                  <a:cubicBezTo>
                    <a:pt x="32485" y="156892"/>
                    <a:pt x="32485" y="156700"/>
                    <a:pt x="32549" y="156572"/>
                  </a:cubicBezTo>
                  <a:lnTo>
                    <a:pt x="32741" y="15606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5F4D7A2-8CF0-446B-A9D1-DEC842100D77}"/>
                </a:ext>
              </a:extLst>
            </p:cNvPr>
            <p:cNvSpPr/>
            <p:nvPr/>
          </p:nvSpPr>
          <p:spPr>
            <a:xfrm>
              <a:off x="9241074" y="4373974"/>
              <a:ext cx="140636" cy="306842"/>
            </a:xfrm>
            <a:custGeom>
              <a:avLst/>
              <a:gdLst>
                <a:gd name="connsiteX0" fmla="*/ 18462 w 140635"/>
                <a:gd name="connsiteY0" fmla="*/ 63053 h 306841"/>
                <a:gd name="connsiteX1" fmla="*/ 37896 w 140635"/>
                <a:gd name="connsiteY1" fmla="*/ 22269 h 306841"/>
                <a:gd name="connsiteX2" fmla="*/ 44863 w 140635"/>
                <a:gd name="connsiteY2" fmla="*/ 16452 h 306841"/>
                <a:gd name="connsiteX3" fmla="*/ 51448 w 140635"/>
                <a:gd name="connsiteY3" fmla="*/ 15685 h 306841"/>
                <a:gd name="connsiteX4" fmla="*/ 66087 w 140635"/>
                <a:gd name="connsiteY4" fmla="*/ 28406 h 306841"/>
                <a:gd name="connsiteX5" fmla="*/ 87118 w 140635"/>
                <a:gd name="connsiteY5" fmla="*/ 71108 h 306841"/>
                <a:gd name="connsiteX6" fmla="*/ 102141 w 140635"/>
                <a:gd name="connsiteY6" fmla="*/ 117710 h 306841"/>
                <a:gd name="connsiteX7" fmla="*/ 124834 w 140635"/>
                <a:gd name="connsiteY7" fmla="*/ 213662 h 306841"/>
                <a:gd name="connsiteX8" fmla="*/ 142605 w 140635"/>
                <a:gd name="connsiteY8" fmla="*/ 310892 h 306841"/>
                <a:gd name="connsiteX9" fmla="*/ 129437 w 140635"/>
                <a:gd name="connsiteY9" fmla="*/ 212831 h 306841"/>
                <a:gd name="connsiteX10" fmla="*/ 111218 w 140635"/>
                <a:gd name="connsiteY10" fmla="*/ 115344 h 306841"/>
                <a:gd name="connsiteX11" fmla="*/ 98177 w 140635"/>
                <a:gd name="connsiteY11" fmla="*/ 67209 h 306841"/>
                <a:gd name="connsiteX12" fmla="*/ 77657 w 140635"/>
                <a:gd name="connsiteY12" fmla="*/ 20479 h 306841"/>
                <a:gd name="connsiteX13" fmla="*/ 69027 w 140635"/>
                <a:gd name="connsiteY13" fmla="*/ 9676 h 306841"/>
                <a:gd name="connsiteX14" fmla="*/ 55859 w 140635"/>
                <a:gd name="connsiteY14" fmla="*/ 1174 h 306841"/>
                <a:gd name="connsiteX15" fmla="*/ 38343 w 140635"/>
                <a:gd name="connsiteY15" fmla="*/ 2133 h 306841"/>
                <a:gd name="connsiteX16" fmla="*/ 25814 w 140635"/>
                <a:gd name="connsiteY16" fmla="*/ 11210 h 306841"/>
                <a:gd name="connsiteX17" fmla="*/ 10599 w 140635"/>
                <a:gd name="connsiteY17" fmla="*/ 33648 h 306841"/>
                <a:gd name="connsiteX18" fmla="*/ 499 w 140635"/>
                <a:gd name="connsiteY18" fmla="*/ 57812 h 306841"/>
                <a:gd name="connsiteX19" fmla="*/ 6380 w 140635"/>
                <a:gd name="connsiteY19" fmla="*/ 69638 h 306841"/>
                <a:gd name="connsiteX20" fmla="*/ 18207 w 140635"/>
                <a:gd name="connsiteY20" fmla="*/ 63757 h 306841"/>
                <a:gd name="connsiteX21" fmla="*/ 18271 w 140635"/>
                <a:gd name="connsiteY21" fmla="*/ 63437 h 306841"/>
                <a:gd name="connsiteX22" fmla="*/ 18462 w 140635"/>
                <a:gd name="connsiteY22" fmla="*/ 63053 h 30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0635" h="306841">
                  <a:moveTo>
                    <a:pt x="18462" y="63053"/>
                  </a:moveTo>
                  <a:cubicBezTo>
                    <a:pt x="22745" y="48606"/>
                    <a:pt x="28946" y="32945"/>
                    <a:pt x="37896" y="22269"/>
                  </a:cubicBezTo>
                  <a:cubicBezTo>
                    <a:pt x="40133" y="19648"/>
                    <a:pt x="42562" y="17666"/>
                    <a:pt x="44863" y="16452"/>
                  </a:cubicBezTo>
                  <a:cubicBezTo>
                    <a:pt x="47165" y="15365"/>
                    <a:pt x="49146" y="15045"/>
                    <a:pt x="51448" y="15685"/>
                  </a:cubicBezTo>
                  <a:cubicBezTo>
                    <a:pt x="56242" y="16963"/>
                    <a:pt x="61804" y="22333"/>
                    <a:pt x="66087" y="28406"/>
                  </a:cubicBezTo>
                  <a:cubicBezTo>
                    <a:pt x="74908" y="40871"/>
                    <a:pt x="81365" y="55958"/>
                    <a:pt x="87118" y="71108"/>
                  </a:cubicBezTo>
                  <a:cubicBezTo>
                    <a:pt x="92871" y="86322"/>
                    <a:pt x="97666" y="101984"/>
                    <a:pt x="102141" y="117710"/>
                  </a:cubicBezTo>
                  <a:cubicBezTo>
                    <a:pt x="111026" y="149289"/>
                    <a:pt x="118250" y="181443"/>
                    <a:pt x="124834" y="213662"/>
                  </a:cubicBezTo>
                  <a:cubicBezTo>
                    <a:pt x="131354" y="245944"/>
                    <a:pt x="137172" y="278418"/>
                    <a:pt x="142605" y="310892"/>
                  </a:cubicBezTo>
                  <a:cubicBezTo>
                    <a:pt x="138770" y="278162"/>
                    <a:pt x="134423" y="245433"/>
                    <a:pt x="129437" y="212831"/>
                  </a:cubicBezTo>
                  <a:cubicBezTo>
                    <a:pt x="124387" y="180229"/>
                    <a:pt x="118633" y="147691"/>
                    <a:pt x="111218" y="115344"/>
                  </a:cubicBezTo>
                  <a:cubicBezTo>
                    <a:pt x="107446" y="99171"/>
                    <a:pt x="103355" y="83126"/>
                    <a:pt x="98177" y="67209"/>
                  </a:cubicBezTo>
                  <a:cubicBezTo>
                    <a:pt x="92935" y="51291"/>
                    <a:pt x="87182" y="35438"/>
                    <a:pt x="77657" y="20479"/>
                  </a:cubicBezTo>
                  <a:cubicBezTo>
                    <a:pt x="75228" y="16771"/>
                    <a:pt x="72543" y="13064"/>
                    <a:pt x="69027" y="9676"/>
                  </a:cubicBezTo>
                  <a:cubicBezTo>
                    <a:pt x="65575" y="6288"/>
                    <a:pt x="61420" y="3027"/>
                    <a:pt x="55859" y="1174"/>
                  </a:cubicBezTo>
                  <a:cubicBezTo>
                    <a:pt x="50361" y="-744"/>
                    <a:pt x="43521" y="-233"/>
                    <a:pt x="38343" y="2133"/>
                  </a:cubicBezTo>
                  <a:cubicBezTo>
                    <a:pt x="33165" y="4434"/>
                    <a:pt x="29138" y="7758"/>
                    <a:pt x="25814" y="11210"/>
                  </a:cubicBezTo>
                  <a:cubicBezTo>
                    <a:pt x="19229" y="18242"/>
                    <a:pt x="14627" y="25913"/>
                    <a:pt x="10599" y="33648"/>
                  </a:cubicBezTo>
                  <a:cubicBezTo>
                    <a:pt x="6636" y="41511"/>
                    <a:pt x="3376" y="49246"/>
                    <a:pt x="499" y="57812"/>
                  </a:cubicBezTo>
                  <a:cubicBezTo>
                    <a:pt x="-1163" y="62734"/>
                    <a:pt x="1458" y="68040"/>
                    <a:pt x="6380" y="69638"/>
                  </a:cubicBezTo>
                  <a:cubicBezTo>
                    <a:pt x="11303" y="71236"/>
                    <a:pt x="16608" y="68679"/>
                    <a:pt x="18207" y="63757"/>
                  </a:cubicBezTo>
                  <a:cubicBezTo>
                    <a:pt x="18271" y="63629"/>
                    <a:pt x="18271" y="63565"/>
                    <a:pt x="18271" y="63437"/>
                  </a:cubicBezTo>
                  <a:lnTo>
                    <a:pt x="18462" y="63053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3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4601912" y="3327416"/>
            <a:ext cx="537689" cy="715071"/>
            <a:chOff x="9788851" y="4286592"/>
            <a:chExt cx="620077" cy="824638"/>
          </a:xfrm>
          <a:solidFill>
            <a:srgbClr val="D6D6D6"/>
          </a:solidFill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ED4641EF-7F92-44F7-8297-6705466D3AA2}"/>
                </a:ext>
              </a:extLst>
            </p:cNvPr>
            <p:cNvSpPr/>
            <p:nvPr/>
          </p:nvSpPr>
          <p:spPr>
            <a:xfrm>
              <a:off x="9856068" y="4558102"/>
              <a:ext cx="204561" cy="447478"/>
            </a:xfrm>
            <a:custGeom>
              <a:avLst/>
              <a:gdLst>
                <a:gd name="connsiteX0" fmla="*/ 18431 w 204561"/>
                <a:gd name="connsiteY0" fmla="*/ 87834 h 447477"/>
                <a:gd name="connsiteX1" fmla="*/ 30641 w 204561"/>
                <a:gd name="connsiteY1" fmla="*/ 55296 h 447477"/>
                <a:gd name="connsiteX2" fmla="*/ 48284 w 204561"/>
                <a:gd name="connsiteY2" fmla="*/ 26594 h 447477"/>
                <a:gd name="connsiteX3" fmla="*/ 59791 w 204561"/>
                <a:gd name="connsiteY3" fmla="*/ 17324 h 447477"/>
                <a:gd name="connsiteX4" fmla="*/ 72001 w 204561"/>
                <a:gd name="connsiteY4" fmla="*/ 16110 h 447477"/>
                <a:gd name="connsiteX5" fmla="*/ 95141 w 204561"/>
                <a:gd name="connsiteY5" fmla="*/ 36374 h 447477"/>
                <a:gd name="connsiteX6" fmla="*/ 112273 w 204561"/>
                <a:gd name="connsiteY6" fmla="*/ 66867 h 447477"/>
                <a:gd name="connsiteX7" fmla="*/ 125890 w 204561"/>
                <a:gd name="connsiteY7" fmla="*/ 99916 h 447477"/>
                <a:gd name="connsiteX8" fmla="*/ 147496 w 204561"/>
                <a:gd name="connsiteY8" fmla="*/ 168700 h 447477"/>
                <a:gd name="connsiteX9" fmla="*/ 179779 w 204561"/>
                <a:gd name="connsiteY9" fmla="*/ 309911 h 447477"/>
                <a:gd name="connsiteX10" fmla="*/ 204774 w 204561"/>
                <a:gd name="connsiteY10" fmla="*/ 452848 h 447477"/>
                <a:gd name="connsiteX11" fmla="*/ 184381 w 204561"/>
                <a:gd name="connsiteY11" fmla="*/ 309080 h 447477"/>
                <a:gd name="connsiteX12" fmla="*/ 156574 w 204561"/>
                <a:gd name="connsiteY12" fmla="*/ 166399 h 447477"/>
                <a:gd name="connsiteX13" fmla="*/ 136949 w 204561"/>
                <a:gd name="connsiteY13" fmla="*/ 96081 h 447477"/>
                <a:gd name="connsiteX14" fmla="*/ 124036 w 204561"/>
                <a:gd name="connsiteY14" fmla="*/ 61625 h 447477"/>
                <a:gd name="connsiteX15" fmla="*/ 106712 w 204561"/>
                <a:gd name="connsiteY15" fmla="*/ 28384 h 447477"/>
                <a:gd name="connsiteX16" fmla="*/ 94438 w 204561"/>
                <a:gd name="connsiteY16" fmla="*/ 13105 h 447477"/>
                <a:gd name="connsiteX17" fmla="*/ 76411 w 204561"/>
                <a:gd name="connsiteY17" fmla="*/ 1535 h 447477"/>
                <a:gd name="connsiteX18" fmla="*/ 53270 w 204561"/>
                <a:gd name="connsiteY18" fmla="*/ 2877 h 447477"/>
                <a:gd name="connsiteX19" fmla="*/ 36202 w 204561"/>
                <a:gd name="connsiteY19" fmla="*/ 15471 h 447477"/>
                <a:gd name="connsiteX20" fmla="*/ 14787 w 204561"/>
                <a:gd name="connsiteY20" fmla="*/ 47625 h 447477"/>
                <a:gd name="connsiteX21" fmla="*/ 468 w 204561"/>
                <a:gd name="connsiteY21" fmla="*/ 82528 h 447477"/>
                <a:gd name="connsiteX22" fmla="*/ 6413 w 204561"/>
                <a:gd name="connsiteY22" fmla="*/ 94355 h 447477"/>
                <a:gd name="connsiteX23" fmla="*/ 18239 w 204561"/>
                <a:gd name="connsiteY23" fmla="*/ 88410 h 447477"/>
                <a:gd name="connsiteX24" fmla="*/ 18303 w 204561"/>
                <a:gd name="connsiteY24" fmla="*/ 88154 h 447477"/>
                <a:gd name="connsiteX25" fmla="*/ 18431 w 204561"/>
                <a:gd name="connsiteY25" fmla="*/ 87834 h 4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4561" h="447477">
                  <a:moveTo>
                    <a:pt x="18431" y="87834"/>
                  </a:moveTo>
                  <a:cubicBezTo>
                    <a:pt x="21627" y="76967"/>
                    <a:pt x="25782" y="65716"/>
                    <a:pt x="30641" y="55296"/>
                  </a:cubicBezTo>
                  <a:cubicBezTo>
                    <a:pt x="35499" y="44812"/>
                    <a:pt x="41188" y="34712"/>
                    <a:pt x="48284" y="26594"/>
                  </a:cubicBezTo>
                  <a:cubicBezTo>
                    <a:pt x="51800" y="22566"/>
                    <a:pt x="55763" y="19306"/>
                    <a:pt x="59791" y="17324"/>
                  </a:cubicBezTo>
                  <a:cubicBezTo>
                    <a:pt x="63882" y="15407"/>
                    <a:pt x="67845" y="14959"/>
                    <a:pt x="72001" y="16110"/>
                  </a:cubicBezTo>
                  <a:cubicBezTo>
                    <a:pt x="80503" y="18603"/>
                    <a:pt x="88749" y="27105"/>
                    <a:pt x="95141" y="36374"/>
                  </a:cubicBezTo>
                  <a:cubicBezTo>
                    <a:pt x="101726" y="45707"/>
                    <a:pt x="107287" y="56191"/>
                    <a:pt x="112273" y="66867"/>
                  </a:cubicBezTo>
                  <a:cubicBezTo>
                    <a:pt x="117260" y="77606"/>
                    <a:pt x="121798" y="88665"/>
                    <a:pt x="125890" y="99916"/>
                  </a:cubicBezTo>
                  <a:cubicBezTo>
                    <a:pt x="134200" y="122418"/>
                    <a:pt x="141104" y="145495"/>
                    <a:pt x="147496" y="168700"/>
                  </a:cubicBezTo>
                  <a:cubicBezTo>
                    <a:pt x="160218" y="215238"/>
                    <a:pt x="170446" y="262478"/>
                    <a:pt x="179779" y="309911"/>
                  </a:cubicBezTo>
                  <a:cubicBezTo>
                    <a:pt x="188984" y="357344"/>
                    <a:pt x="197230" y="405032"/>
                    <a:pt x="204774" y="452848"/>
                  </a:cubicBezTo>
                  <a:cubicBezTo>
                    <a:pt x="198765" y="404840"/>
                    <a:pt x="192116" y="356896"/>
                    <a:pt x="184381" y="309080"/>
                  </a:cubicBezTo>
                  <a:cubicBezTo>
                    <a:pt x="176583" y="261264"/>
                    <a:pt x="167825" y="213639"/>
                    <a:pt x="156574" y="166399"/>
                  </a:cubicBezTo>
                  <a:cubicBezTo>
                    <a:pt x="150884" y="142810"/>
                    <a:pt x="144684" y="119285"/>
                    <a:pt x="136949" y="96081"/>
                  </a:cubicBezTo>
                  <a:cubicBezTo>
                    <a:pt x="133177" y="84446"/>
                    <a:pt x="128894" y="73004"/>
                    <a:pt x="124036" y="61625"/>
                  </a:cubicBezTo>
                  <a:cubicBezTo>
                    <a:pt x="119178" y="50310"/>
                    <a:pt x="113744" y="39059"/>
                    <a:pt x="106712" y="28384"/>
                  </a:cubicBezTo>
                  <a:cubicBezTo>
                    <a:pt x="103196" y="23078"/>
                    <a:pt x="99297" y="17836"/>
                    <a:pt x="94438" y="13105"/>
                  </a:cubicBezTo>
                  <a:cubicBezTo>
                    <a:pt x="89644" y="8375"/>
                    <a:pt x="83827" y="3964"/>
                    <a:pt x="76411" y="1535"/>
                  </a:cubicBezTo>
                  <a:cubicBezTo>
                    <a:pt x="69060" y="-1022"/>
                    <a:pt x="60174" y="-255"/>
                    <a:pt x="53270" y="2877"/>
                  </a:cubicBezTo>
                  <a:cubicBezTo>
                    <a:pt x="46303" y="6010"/>
                    <a:pt x="40805" y="10612"/>
                    <a:pt x="36202" y="15471"/>
                  </a:cubicBezTo>
                  <a:cubicBezTo>
                    <a:pt x="26997" y="25315"/>
                    <a:pt x="20477" y="36374"/>
                    <a:pt x="14787" y="47625"/>
                  </a:cubicBezTo>
                  <a:cubicBezTo>
                    <a:pt x="9098" y="58940"/>
                    <a:pt x="4495" y="70319"/>
                    <a:pt x="468" y="82528"/>
                  </a:cubicBezTo>
                  <a:cubicBezTo>
                    <a:pt x="-1130" y="87451"/>
                    <a:pt x="1491" y="92756"/>
                    <a:pt x="6413" y="94355"/>
                  </a:cubicBezTo>
                  <a:cubicBezTo>
                    <a:pt x="11335" y="95953"/>
                    <a:pt x="16641" y="93332"/>
                    <a:pt x="18239" y="88410"/>
                  </a:cubicBezTo>
                  <a:cubicBezTo>
                    <a:pt x="18239" y="88346"/>
                    <a:pt x="18303" y="88218"/>
                    <a:pt x="18303" y="88154"/>
                  </a:cubicBezTo>
                  <a:lnTo>
                    <a:pt x="18431" y="87834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56941FA-1D89-471D-9C9D-BE99BFC1B808}"/>
                </a:ext>
              </a:extLst>
            </p:cNvPr>
            <p:cNvSpPr/>
            <p:nvPr/>
          </p:nvSpPr>
          <p:spPr>
            <a:xfrm>
              <a:off x="9932195" y="4425439"/>
              <a:ext cx="306842" cy="690394"/>
            </a:xfrm>
            <a:custGeom>
              <a:avLst/>
              <a:gdLst>
                <a:gd name="connsiteX0" fmla="*/ 28155 w 306841"/>
                <a:gd name="connsiteY0" fmla="*/ 133942 h 690394"/>
                <a:gd name="connsiteX1" fmla="*/ 46758 w 306841"/>
                <a:gd name="connsiteY1" fmla="*/ 84272 h 690394"/>
                <a:gd name="connsiteX2" fmla="*/ 73670 w 306841"/>
                <a:gd name="connsiteY2" fmla="*/ 40547 h 690394"/>
                <a:gd name="connsiteX3" fmla="*/ 91250 w 306841"/>
                <a:gd name="connsiteY3" fmla="*/ 26355 h 690394"/>
                <a:gd name="connsiteX4" fmla="*/ 109916 w 306841"/>
                <a:gd name="connsiteY4" fmla="*/ 24501 h 690394"/>
                <a:gd name="connsiteX5" fmla="*/ 145203 w 306841"/>
                <a:gd name="connsiteY5" fmla="*/ 55377 h 690394"/>
                <a:gd name="connsiteX6" fmla="*/ 171348 w 306841"/>
                <a:gd name="connsiteY6" fmla="*/ 101915 h 690394"/>
                <a:gd name="connsiteX7" fmla="*/ 192060 w 306841"/>
                <a:gd name="connsiteY7" fmla="*/ 152352 h 690394"/>
                <a:gd name="connsiteX8" fmla="*/ 224982 w 306841"/>
                <a:gd name="connsiteY8" fmla="*/ 257254 h 690394"/>
                <a:gd name="connsiteX9" fmla="*/ 274204 w 306841"/>
                <a:gd name="connsiteY9" fmla="*/ 472554 h 690394"/>
                <a:gd name="connsiteX10" fmla="*/ 312304 w 306841"/>
                <a:gd name="connsiteY10" fmla="*/ 690476 h 690394"/>
                <a:gd name="connsiteX11" fmla="*/ 281236 w 306841"/>
                <a:gd name="connsiteY11" fmla="*/ 471276 h 690394"/>
                <a:gd name="connsiteX12" fmla="*/ 238854 w 306841"/>
                <a:gd name="connsiteY12" fmla="*/ 253674 h 690394"/>
                <a:gd name="connsiteX13" fmla="*/ 208936 w 306841"/>
                <a:gd name="connsiteY13" fmla="*/ 146407 h 690394"/>
                <a:gd name="connsiteX14" fmla="*/ 189247 w 306841"/>
                <a:gd name="connsiteY14" fmla="*/ 93860 h 690394"/>
                <a:gd name="connsiteX15" fmla="*/ 162846 w 306841"/>
                <a:gd name="connsiteY15" fmla="*/ 43231 h 690394"/>
                <a:gd name="connsiteX16" fmla="*/ 144116 w 306841"/>
                <a:gd name="connsiteY16" fmla="*/ 19963 h 690394"/>
                <a:gd name="connsiteX17" fmla="*/ 116628 w 306841"/>
                <a:gd name="connsiteY17" fmla="*/ 2319 h 690394"/>
                <a:gd name="connsiteX18" fmla="*/ 81341 w 306841"/>
                <a:gd name="connsiteY18" fmla="*/ 4365 h 690394"/>
                <a:gd name="connsiteX19" fmla="*/ 55260 w 306841"/>
                <a:gd name="connsiteY19" fmla="*/ 23542 h 690394"/>
                <a:gd name="connsiteX20" fmla="*/ 22594 w 306841"/>
                <a:gd name="connsiteY20" fmla="*/ 72573 h 690394"/>
                <a:gd name="connsiteX21" fmla="*/ 731 w 306841"/>
                <a:gd name="connsiteY21" fmla="*/ 125823 h 690394"/>
                <a:gd name="connsiteX22" fmla="*/ 9809 w 306841"/>
                <a:gd name="connsiteY22" fmla="*/ 143850 h 690394"/>
                <a:gd name="connsiteX23" fmla="*/ 27836 w 306841"/>
                <a:gd name="connsiteY23" fmla="*/ 134773 h 690394"/>
                <a:gd name="connsiteX24" fmla="*/ 27963 w 306841"/>
                <a:gd name="connsiteY24" fmla="*/ 134389 h 690394"/>
                <a:gd name="connsiteX25" fmla="*/ 28155 w 306841"/>
                <a:gd name="connsiteY25" fmla="*/ 133942 h 6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841" h="690394">
                  <a:moveTo>
                    <a:pt x="28155" y="133942"/>
                  </a:moveTo>
                  <a:cubicBezTo>
                    <a:pt x="33014" y="117385"/>
                    <a:pt x="39406" y="100253"/>
                    <a:pt x="46758" y="84272"/>
                  </a:cubicBezTo>
                  <a:cubicBezTo>
                    <a:pt x="54173" y="68354"/>
                    <a:pt x="62867" y="52820"/>
                    <a:pt x="73670" y="40547"/>
                  </a:cubicBezTo>
                  <a:cubicBezTo>
                    <a:pt x="79040" y="34410"/>
                    <a:pt x="85113" y="29423"/>
                    <a:pt x="91250" y="26355"/>
                  </a:cubicBezTo>
                  <a:cubicBezTo>
                    <a:pt x="97451" y="23414"/>
                    <a:pt x="103523" y="22711"/>
                    <a:pt x="109916" y="24501"/>
                  </a:cubicBezTo>
                  <a:cubicBezTo>
                    <a:pt x="122829" y="28337"/>
                    <a:pt x="135422" y="41250"/>
                    <a:pt x="145203" y="55377"/>
                  </a:cubicBezTo>
                  <a:cubicBezTo>
                    <a:pt x="155239" y="69633"/>
                    <a:pt x="163741" y="85550"/>
                    <a:pt x="171348" y="101915"/>
                  </a:cubicBezTo>
                  <a:cubicBezTo>
                    <a:pt x="178955" y="118344"/>
                    <a:pt x="185859" y="135156"/>
                    <a:pt x="192060" y="152352"/>
                  </a:cubicBezTo>
                  <a:cubicBezTo>
                    <a:pt x="204717" y="186616"/>
                    <a:pt x="215201" y="221839"/>
                    <a:pt x="224982" y="257254"/>
                  </a:cubicBezTo>
                  <a:cubicBezTo>
                    <a:pt x="244351" y="328147"/>
                    <a:pt x="259949" y="400255"/>
                    <a:pt x="274204" y="472554"/>
                  </a:cubicBezTo>
                  <a:cubicBezTo>
                    <a:pt x="288268" y="544918"/>
                    <a:pt x="300797" y="617601"/>
                    <a:pt x="312304" y="690476"/>
                  </a:cubicBezTo>
                  <a:cubicBezTo>
                    <a:pt x="303162" y="617282"/>
                    <a:pt x="292934" y="544151"/>
                    <a:pt x="281236" y="471276"/>
                  </a:cubicBezTo>
                  <a:cubicBezTo>
                    <a:pt x="269346" y="398401"/>
                    <a:pt x="256049" y="325718"/>
                    <a:pt x="238854" y="253674"/>
                  </a:cubicBezTo>
                  <a:cubicBezTo>
                    <a:pt x="230160" y="217684"/>
                    <a:pt x="220763" y="181822"/>
                    <a:pt x="208936" y="146407"/>
                  </a:cubicBezTo>
                  <a:cubicBezTo>
                    <a:pt x="203183" y="128700"/>
                    <a:pt x="196599" y="111184"/>
                    <a:pt x="189247" y="93860"/>
                  </a:cubicBezTo>
                  <a:cubicBezTo>
                    <a:pt x="181832" y="76600"/>
                    <a:pt x="173522" y="59468"/>
                    <a:pt x="162846" y="43231"/>
                  </a:cubicBezTo>
                  <a:cubicBezTo>
                    <a:pt x="157476" y="35113"/>
                    <a:pt x="151531" y="27186"/>
                    <a:pt x="144116" y="19963"/>
                  </a:cubicBezTo>
                  <a:cubicBezTo>
                    <a:pt x="136765" y="12803"/>
                    <a:pt x="127943" y="6027"/>
                    <a:pt x="116628" y="2319"/>
                  </a:cubicBezTo>
                  <a:cubicBezTo>
                    <a:pt x="105377" y="-1516"/>
                    <a:pt x="91825" y="-430"/>
                    <a:pt x="81341" y="4365"/>
                  </a:cubicBezTo>
                  <a:cubicBezTo>
                    <a:pt x="70730" y="9159"/>
                    <a:pt x="62292" y="16127"/>
                    <a:pt x="55260" y="23542"/>
                  </a:cubicBezTo>
                  <a:cubicBezTo>
                    <a:pt x="41260" y="38565"/>
                    <a:pt x="31351" y="55441"/>
                    <a:pt x="22594" y="72573"/>
                  </a:cubicBezTo>
                  <a:cubicBezTo>
                    <a:pt x="13964" y="89897"/>
                    <a:pt x="6868" y="107157"/>
                    <a:pt x="731" y="125823"/>
                  </a:cubicBezTo>
                  <a:cubicBezTo>
                    <a:pt x="-1762" y="133302"/>
                    <a:pt x="2329" y="141357"/>
                    <a:pt x="9809" y="143850"/>
                  </a:cubicBezTo>
                  <a:cubicBezTo>
                    <a:pt x="17288" y="146343"/>
                    <a:pt x="25343" y="142252"/>
                    <a:pt x="27836" y="134773"/>
                  </a:cubicBezTo>
                  <a:cubicBezTo>
                    <a:pt x="27900" y="134645"/>
                    <a:pt x="27900" y="134517"/>
                    <a:pt x="27963" y="134389"/>
                  </a:cubicBezTo>
                  <a:lnTo>
                    <a:pt x="28155" y="133942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7669D6C-1E5F-4427-9EE6-C5666180E332}"/>
                </a:ext>
              </a:extLst>
            </p:cNvPr>
            <p:cNvSpPr/>
            <p:nvPr/>
          </p:nvSpPr>
          <p:spPr>
            <a:xfrm>
              <a:off x="10046319" y="4286592"/>
              <a:ext cx="357982" cy="799068"/>
            </a:xfrm>
            <a:custGeom>
              <a:avLst/>
              <a:gdLst>
                <a:gd name="connsiteX0" fmla="*/ 32741 w 357982"/>
                <a:gd name="connsiteY0" fmla="*/ 156061 h 799067"/>
                <a:gd name="connsiteX1" fmla="*/ 54411 w 357982"/>
                <a:gd name="connsiteY1" fmla="*/ 98209 h 799067"/>
                <a:gd name="connsiteX2" fmla="*/ 85799 w 357982"/>
                <a:gd name="connsiteY2" fmla="*/ 47196 h 799067"/>
                <a:gd name="connsiteX3" fmla="*/ 106319 w 357982"/>
                <a:gd name="connsiteY3" fmla="*/ 30639 h 799067"/>
                <a:gd name="connsiteX4" fmla="*/ 128053 w 357982"/>
                <a:gd name="connsiteY4" fmla="*/ 28530 h 799067"/>
                <a:gd name="connsiteX5" fmla="*/ 169221 w 357982"/>
                <a:gd name="connsiteY5" fmla="*/ 64520 h 799067"/>
                <a:gd name="connsiteX6" fmla="*/ 199714 w 357982"/>
                <a:gd name="connsiteY6" fmla="*/ 118792 h 799067"/>
                <a:gd name="connsiteX7" fmla="*/ 223878 w 357982"/>
                <a:gd name="connsiteY7" fmla="*/ 177540 h 799067"/>
                <a:gd name="connsiteX8" fmla="*/ 262233 w 357982"/>
                <a:gd name="connsiteY8" fmla="*/ 299829 h 799067"/>
                <a:gd name="connsiteX9" fmla="*/ 319574 w 357982"/>
                <a:gd name="connsiteY9" fmla="*/ 550800 h 799067"/>
                <a:gd name="connsiteX10" fmla="*/ 364002 w 357982"/>
                <a:gd name="connsiteY10" fmla="*/ 804840 h 799067"/>
                <a:gd name="connsiteX11" fmla="*/ 327756 w 357982"/>
                <a:gd name="connsiteY11" fmla="*/ 549330 h 799067"/>
                <a:gd name="connsiteX12" fmla="*/ 278342 w 357982"/>
                <a:gd name="connsiteY12" fmla="*/ 295674 h 799067"/>
                <a:gd name="connsiteX13" fmla="*/ 243503 w 357982"/>
                <a:gd name="connsiteY13" fmla="*/ 170700 h 799067"/>
                <a:gd name="connsiteX14" fmla="*/ 220617 w 357982"/>
                <a:gd name="connsiteY14" fmla="*/ 109459 h 799067"/>
                <a:gd name="connsiteX15" fmla="*/ 189805 w 357982"/>
                <a:gd name="connsiteY15" fmla="*/ 50456 h 799067"/>
                <a:gd name="connsiteX16" fmla="*/ 167943 w 357982"/>
                <a:gd name="connsiteY16" fmla="*/ 23288 h 799067"/>
                <a:gd name="connsiteX17" fmla="*/ 135916 w 357982"/>
                <a:gd name="connsiteY17" fmla="*/ 2704 h 799067"/>
                <a:gd name="connsiteX18" fmla="*/ 94812 w 357982"/>
                <a:gd name="connsiteY18" fmla="*/ 5069 h 799067"/>
                <a:gd name="connsiteX19" fmla="*/ 64448 w 357982"/>
                <a:gd name="connsiteY19" fmla="*/ 27443 h 799067"/>
                <a:gd name="connsiteX20" fmla="*/ 26348 w 357982"/>
                <a:gd name="connsiteY20" fmla="*/ 84592 h 799067"/>
                <a:gd name="connsiteX21" fmla="*/ 842 w 357982"/>
                <a:gd name="connsiteY21" fmla="*/ 146664 h 799067"/>
                <a:gd name="connsiteX22" fmla="*/ 11453 w 357982"/>
                <a:gd name="connsiteY22" fmla="*/ 167632 h 799067"/>
                <a:gd name="connsiteX23" fmla="*/ 32421 w 357982"/>
                <a:gd name="connsiteY23" fmla="*/ 157020 h 799067"/>
                <a:gd name="connsiteX24" fmla="*/ 32549 w 357982"/>
                <a:gd name="connsiteY24" fmla="*/ 156572 h 799067"/>
                <a:gd name="connsiteX25" fmla="*/ 32741 w 357982"/>
                <a:gd name="connsiteY25" fmla="*/ 156061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7982" h="799067">
                  <a:moveTo>
                    <a:pt x="32741" y="156061"/>
                  </a:moveTo>
                  <a:cubicBezTo>
                    <a:pt x="38430" y="136756"/>
                    <a:pt x="45845" y="116747"/>
                    <a:pt x="54411" y="98209"/>
                  </a:cubicBezTo>
                  <a:cubicBezTo>
                    <a:pt x="63105" y="79606"/>
                    <a:pt x="73205" y="61579"/>
                    <a:pt x="85799" y="47196"/>
                  </a:cubicBezTo>
                  <a:cubicBezTo>
                    <a:pt x="92063" y="40036"/>
                    <a:pt x="99095" y="34219"/>
                    <a:pt x="106319" y="30639"/>
                  </a:cubicBezTo>
                  <a:cubicBezTo>
                    <a:pt x="113542" y="27251"/>
                    <a:pt x="120638" y="26420"/>
                    <a:pt x="128053" y="28530"/>
                  </a:cubicBezTo>
                  <a:cubicBezTo>
                    <a:pt x="143140" y="33005"/>
                    <a:pt x="157779" y="48091"/>
                    <a:pt x="169221" y="64520"/>
                  </a:cubicBezTo>
                  <a:cubicBezTo>
                    <a:pt x="180920" y="81140"/>
                    <a:pt x="190828" y="99743"/>
                    <a:pt x="199714" y="118792"/>
                  </a:cubicBezTo>
                  <a:cubicBezTo>
                    <a:pt x="208535" y="137906"/>
                    <a:pt x="216654" y="157531"/>
                    <a:pt x="223878" y="177540"/>
                  </a:cubicBezTo>
                  <a:cubicBezTo>
                    <a:pt x="238644" y="217493"/>
                    <a:pt x="250854" y="258533"/>
                    <a:pt x="262233" y="299829"/>
                  </a:cubicBezTo>
                  <a:cubicBezTo>
                    <a:pt x="284798" y="382485"/>
                    <a:pt x="303017" y="466483"/>
                    <a:pt x="319574" y="550800"/>
                  </a:cubicBezTo>
                  <a:cubicBezTo>
                    <a:pt x="335939" y="635182"/>
                    <a:pt x="350578" y="719883"/>
                    <a:pt x="364002" y="804840"/>
                  </a:cubicBezTo>
                  <a:cubicBezTo>
                    <a:pt x="353326" y="719500"/>
                    <a:pt x="341436" y="634287"/>
                    <a:pt x="327756" y="549330"/>
                  </a:cubicBezTo>
                  <a:cubicBezTo>
                    <a:pt x="313885" y="464373"/>
                    <a:pt x="298351" y="379672"/>
                    <a:pt x="278342" y="295674"/>
                  </a:cubicBezTo>
                  <a:cubicBezTo>
                    <a:pt x="268242" y="253739"/>
                    <a:pt x="257247" y="211868"/>
                    <a:pt x="243503" y="170700"/>
                  </a:cubicBezTo>
                  <a:cubicBezTo>
                    <a:pt x="236791" y="150052"/>
                    <a:pt x="229119" y="129660"/>
                    <a:pt x="220617" y="109459"/>
                  </a:cubicBezTo>
                  <a:cubicBezTo>
                    <a:pt x="211987" y="89323"/>
                    <a:pt x="202271" y="69378"/>
                    <a:pt x="189805" y="50456"/>
                  </a:cubicBezTo>
                  <a:cubicBezTo>
                    <a:pt x="183541" y="40995"/>
                    <a:pt x="176637" y="31726"/>
                    <a:pt x="167943" y="23288"/>
                  </a:cubicBezTo>
                  <a:cubicBezTo>
                    <a:pt x="159377" y="14914"/>
                    <a:pt x="149085" y="7051"/>
                    <a:pt x="135916" y="2704"/>
                  </a:cubicBezTo>
                  <a:cubicBezTo>
                    <a:pt x="122811" y="-1771"/>
                    <a:pt x="107022" y="-492"/>
                    <a:pt x="94812" y="5069"/>
                  </a:cubicBezTo>
                  <a:cubicBezTo>
                    <a:pt x="82475" y="10631"/>
                    <a:pt x="72630" y="18749"/>
                    <a:pt x="64448" y="27443"/>
                  </a:cubicBezTo>
                  <a:cubicBezTo>
                    <a:pt x="48083" y="44959"/>
                    <a:pt x="36576" y="64648"/>
                    <a:pt x="26348" y="84592"/>
                  </a:cubicBezTo>
                  <a:cubicBezTo>
                    <a:pt x="16312" y="104729"/>
                    <a:pt x="8001" y="124865"/>
                    <a:pt x="842" y="146664"/>
                  </a:cubicBezTo>
                  <a:cubicBezTo>
                    <a:pt x="-2035" y="155358"/>
                    <a:pt x="2696" y="164755"/>
                    <a:pt x="11453" y="167632"/>
                  </a:cubicBezTo>
                  <a:cubicBezTo>
                    <a:pt x="20147" y="170508"/>
                    <a:pt x="29608" y="165778"/>
                    <a:pt x="32421" y="157020"/>
                  </a:cubicBezTo>
                  <a:cubicBezTo>
                    <a:pt x="32485" y="156892"/>
                    <a:pt x="32485" y="156700"/>
                    <a:pt x="32549" y="156572"/>
                  </a:cubicBezTo>
                  <a:lnTo>
                    <a:pt x="32741" y="15606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66857E8-5A1D-4900-8DB7-DC0CA71BD72E}"/>
                </a:ext>
              </a:extLst>
            </p:cNvPr>
            <p:cNvSpPr/>
            <p:nvPr/>
          </p:nvSpPr>
          <p:spPr>
            <a:xfrm>
              <a:off x="9788851" y="4649748"/>
              <a:ext cx="140636" cy="306842"/>
            </a:xfrm>
            <a:custGeom>
              <a:avLst/>
              <a:gdLst>
                <a:gd name="connsiteX0" fmla="*/ 18462 w 140635"/>
                <a:gd name="connsiteY0" fmla="*/ 63053 h 306841"/>
                <a:gd name="connsiteX1" fmla="*/ 37896 w 140635"/>
                <a:gd name="connsiteY1" fmla="*/ 22269 h 306841"/>
                <a:gd name="connsiteX2" fmla="*/ 44863 w 140635"/>
                <a:gd name="connsiteY2" fmla="*/ 16452 h 306841"/>
                <a:gd name="connsiteX3" fmla="*/ 51448 w 140635"/>
                <a:gd name="connsiteY3" fmla="*/ 15685 h 306841"/>
                <a:gd name="connsiteX4" fmla="*/ 66087 w 140635"/>
                <a:gd name="connsiteY4" fmla="*/ 28406 h 306841"/>
                <a:gd name="connsiteX5" fmla="*/ 87118 w 140635"/>
                <a:gd name="connsiteY5" fmla="*/ 71108 h 306841"/>
                <a:gd name="connsiteX6" fmla="*/ 102141 w 140635"/>
                <a:gd name="connsiteY6" fmla="*/ 117710 h 306841"/>
                <a:gd name="connsiteX7" fmla="*/ 124834 w 140635"/>
                <a:gd name="connsiteY7" fmla="*/ 213662 h 306841"/>
                <a:gd name="connsiteX8" fmla="*/ 142605 w 140635"/>
                <a:gd name="connsiteY8" fmla="*/ 310892 h 306841"/>
                <a:gd name="connsiteX9" fmla="*/ 129437 w 140635"/>
                <a:gd name="connsiteY9" fmla="*/ 212831 h 306841"/>
                <a:gd name="connsiteX10" fmla="*/ 111218 w 140635"/>
                <a:gd name="connsiteY10" fmla="*/ 115344 h 306841"/>
                <a:gd name="connsiteX11" fmla="*/ 98177 w 140635"/>
                <a:gd name="connsiteY11" fmla="*/ 67209 h 306841"/>
                <a:gd name="connsiteX12" fmla="*/ 77657 w 140635"/>
                <a:gd name="connsiteY12" fmla="*/ 20479 h 306841"/>
                <a:gd name="connsiteX13" fmla="*/ 69027 w 140635"/>
                <a:gd name="connsiteY13" fmla="*/ 9676 h 306841"/>
                <a:gd name="connsiteX14" fmla="*/ 55859 w 140635"/>
                <a:gd name="connsiteY14" fmla="*/ 1174 h 306841"/>
                <a:gd name="connsiteX15" fmla="*/ 38343 w 140635"/>
                <a:gd name="connsiteY15" fmla="*/ 2133 h 306841"/>
                <a:gd name="connsiteX16" fmla="*/ 25814 w 140635"/>
                <a:gd name="connsiteY16" fmla="*/ 11210 h 306841"/>
                <a:gd name="connsiteX17" fmla="*/ 10600 w 140635"/>
                <a:gd name="connsiteY17" fmla="*/ 33648 h 306841"/>
                <a:gd name="connsiteX18" fmla="*/ 499 w 140635"/>
                <a:gd name="connsiteY18" fmla="*/ 57812 h 306841"/>
                <a:gd name="connsiteX19" fmla="*/ 6380 w 140635"/>
                <a:gd name="connsiteY19" fmla="*/ 69638 h 306841"/>
                <a:gd name="connsiteX20" fmla="*/ 18207 w 140635"/>
                <a:gd name="connsiteY20" fmla="*/ 63757 h 306841"/>
                <a:gd name="connsiteX21" fmla="*/ 18270 w 140635"/>
                <a:gd name="connsiteY21" fmla="*/ 63437 h 306841"/>
                <a:gd name="connsiteX22" fmla="*/ 18462 w 140635"/>
                <a:gd name="connsiteY22" fmla="*/ 63053 h 30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0635" h="306841">
                  <a:moveTo>
                    <a:pt x="18462" y="63053"/>
                  </a:moveTo>
                  <a:cubicBezTo>
                    <a:pt x="22745" y="48606"/>
                    <a:pt x="28946" y="32945"/>
                    <a:pt x="37896" y="22269"/>
                  </a:cubicBezTo>
                  <a:cubicBezTo>
                    <a:pt x="40133" y="19648"/>
                    <a:pt x="42562" y="17666"/>
                    <a:pt x="44863" y="16452"/>
                  </a:cubicBezTo>
                  <a:cubicBezTo>
                    <a:pt x="47165" y="15365"/>
                    <a:pt x="49083" y="15045"/>
                    <a:pt x="51448" y="15685"/>
                  </a:cubicBezTo>
                  <a:cubicBezTo>
                    <a:pt x="56242" y="16963"/>
                    <a:pt x="61804" y="22333"/>
                    <a:pt x="66087" y="28406"/>
                  </a:cubicBezTo>
                  <a:cubicBezTo>
                    <a:pt x="74908" y="40871"/>
                    <a:pt x="81365" y="55958"/>
                    <a:pt x="87118" y="71108"/>
                  </a:cubicBezTo>
                  <a:cubicBezTo>
                    <a:pt x="92872" y="86322"/>
                    <a:pt x="97666" y="101984"/>
                    <a:pt x="102141" y="117710"/>
                  </a:cubicBezTo>
                  <a:cubicBezTo>
                    <a:pt x="111026" y="149289"/>
                    <a:pt x="118250" y="181443"/>
                    <a:pt x="124834" y="213662"/>
                  </a:cubicBezTo>
                  <a:cubicBezTo>
                    <a:pt x="131355" y="245944"/>
                    <a:pt x="137172" y="278418"/>
                    <a:pt x="142605" y="310892"/>
                  </a:cubicBezTo>
                  <a:cubicBezTo>
                    <a:pt x="138770" y="278163"/>
                    <a:pt x="134423" y="245433"/>
                    <a:pt x="129437" y="212831"/>
                  </a:cubicBezTo>
                  <a:cubicBezTo>
                    <a:pt x="124387" y="180229"/>
                    <a:pt x="118633" y="147691"/>
                    <a:pt x="111218" y="115344"/>
                  </a:cubicBezTo>
                  <a:cubicBezTo>
                    <a:pt x="107447" y="99171"/>
                    <a:pt x="103355" y="83126"/>
                    <a:pt x="98177" y="67209"/>
                  </a:cubicBezTo>
                  <a:cubicBezTo>
                    <a:pt x="92936" y="51291"/>
                    <a:pt x="87182" y="35438"/>
                    <a:pt x="77657" y="20479"/>
                  </a:cubicBezTo>
                  <a:cubicBezTo>
                    <a:pt x="75228" y="16771"/>
                    <a:pt x="72543" y="13064"/>
                    <a:pt x="69027" y="9676"/>
                  </a:cubicBezTo>
                  <a:cubicBezTo>
                    <a:pt x="65575" y="6288"/>
                    <a:pt x="61420" y="3027"/>
                    <a:pt x="55859" y="1174"/>
                  </a:cubicBezTo>
                  <a:cubicBezTo>
                    <a:pt x="50361" y="-744"/>
                    <a:pt x="43521" y="-233"/>
                    <a:pt x="38343" y="2133"/>
                  </a:cubicBezTo>
                  <a:cubicBezTo>
                    <a:pt x="33165" y="4434"/>
                    <a:pt x="29138" y="7758"/>
                    <a:pt x="25814" y="11210"/>
                  </a:cubicBezTo>
                  <a:cubicBezTo>
                    <a:pt x="19230" y="18242"/>
                    <a:pt x="14627" y="25913"/>
                    <a:pt x="10600" y="33648"/>
                  </a:cubicBezTo>
                  <a:cubicBezTo>
                    <a:pt x="6636" y="41511"/>
                    <a:pt x="3376" y="49246"/>
                    <a:pt x="499" y="57812"/>
                  </a:cubicBezTo>
                  <a:cubicBezTo>
                    <a:pt x="-1163" y="62734"/>
                    <a:pt x="1458" y="68040"/>
                    <a:pt x="6380" y="69638"/>
                  </a:cubicBezTo>
                  <a:cubicBezTo>
                    <a:pt x="11303" y="71300"/>
                    <a:pt x="16609" y="68679"/>
                    <a:pt x="18207" y="63757"/>
                  </a:cubicBezTo>
                  <a:cubicBezTo>
                    <a:pt x="18270" y="63629"/>
                    <a:pt x="18270" y="63565"/>
                    <a:pt x="18270" y="63437"/>
                  </a:cubicBezTo>
                  <a:lnTo>
                    <a:pt x="18462" y="63053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5141673" y="3620609"/>
            <a:ext cx="537689" cy="715071"/>
            <a:chOff x="10346088" y="4581224"/>
            <a:chExt cx="620077" cy="824638"/>
          </a:xfrm>
          <a:solidFill>
            <a:srgbClr val="D6D6D6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8634FA2-C94A-4FC6-ADA6-AEAE3BFF86A6}"/>
                </a:ext>
              </a:extLst>
            </p:cNvPr>
            <p:cNvSpPr/>
            <p:nvPr/>
          </p:nvSpPr>
          <p:spPr>
            <a:xfrm>
              <a:off x="10413305" y="4852734"/>
              <a:ext cx="204561" cy="447478"/>
            </a:xfrm>
            <a:custGeom>
              <a:avLst/>
              <a:gdLst>
                <a:gd name="connsiteX0" fmla="*/ 18431 w 204561"/>
                <a:gd name="connsiteY0" fmla="*/ 87834 h 447477"/>
                <a:gd name="connsiteX1" fmla="*/ 30641 w 204561"/>
                <a:gd name="connsiteY1" fmla="*/ 55296 h 447477"/>
                <a:gd name="connsiteX2" fmla="*/ 48284 w 204561"/>
                <a:gd name="connsiteY2" fmla="*/ 26594 h 447477"/>
                <a:gd name="connsiteX3" fmla="*/ 59791 w 204561"/>
                <a:gd name="connsiteY3" fmla="*/ 17324 h 447477"/>
                <a:gd name="connsiteX4" fmla="*/ 72001 w 204561"/>
                <a:gd name="connsiteY4" fmla="*/ 16110 h 447477"/>
                <a:gd name="connsiteX5" fmla="*/ 95141 w 204561"/>
                <a:gd name="connsiteY5" fmla="*/ 36374 h 447477"/>
                <a:gd name="connsiteX6" fmla="*/ 112273 w 204561"/>
                <a:gd name="connsiteY6" fmla="*/ 66867 h 447477"/>
                <a:gd name="connsiteX7" fmla="*/ 125890 w 204561"/>
                <a:gd name="connsiteY7" fmla="*/ 99916 h 447477"/>
                <a:gd name="connsiteX8" fmla="*/ 147496 w 204561"/>
                <a:gd name="connsiteY8" fmla="*/ 168700 h 447477"/>
                <a:gd name="connsiteX9" fmla="*/ 179779 w 204561"/>
                <a:gd name="connsiteY9" fmla="*/ 309911 h 447477"/>
                <a:gd name="connsiteX10" fmla="*/ 204774 w 204561"/>
                <a:gd name="connsiteY10" fmla="*/ 452848 h 447477"/>
                <a:gd name="connsiteX11" fmla="*/ 184381 w 204561"/>
                <a:gd name="connsiteY11" fmla="*/ 309080 h 447477"/>
                <a:gd name="connsiteX12" fmla="*/ 156574 w 204561"/>
                <a:gd name="connsiteY12" fmla="*/ 166399 h 447477"/>
                <a:gd name="connsiteX13" fmla="*/ 136949 w 204561"/>
                <a:gd name="connsiteY13" fmla="*/ 96081 h 447477"/>
                <a:gd name="connsiteX14" fmla="*/ 124036 w 204561"/>
                <a:gd name="connsiteY14" fmla="*/ 61625 h 447477"/>
                <a:gd name="connsiteX15" fmla="*/ 106712 w 204561"/>
                <a:gd name="connsiteY15" fmla="*/ 28384 h 447477"/>
                <a:gd name="connsiteX16" fmla="*/ 94438 w 204561"/>
                <a:gd name="connsiteY16" fmla="*/ 13105 h 447477"/>
                <a:gd name="connsiteX17" fmla="*/ 76411 w 204561"/>
                <a:gd name="connsiteY17" fmla="*/ 1535 h 447477"/>
                <a:gd name="connsiteX18" fmla="*/ 53270 w 204561"/>
                <a:gd name="connsiteY18" fmla="*/ 2877 h 447477"/>
                <a:gd name="connsiteX19" fmla="*/ 36202 w 204561"/>
                <a:gd name="connsiteY19" fmla="*/ 15471 h 447477"/>
                <a:gd name="connsiteX20" fmla="*/ 14787 w 204561"/>
                <a:gd name="connsiteY20" fmla="*/ 47625 h 447477"/>
                <a:gd name="connsiteX21" fmla="*/ 468 w 204561"/>
                <a:gd name="connsiteY21" fmla="*/ 82528 h 447477"/>
                <a:gd name="connsiteX22" fmla="*/ 6413 w 204561"/>
                <a:gd name="connsiteY22" fmla="*/ 94355 h 447477"/>
                <a:gd name="connsiteX23" fmla="*/ 18239 w 204561"/>
                <a:gd name="connsiteY23" fmla="*/ 88409 h 447477"/>
                <a:gd name="connsiteX24" fmla="*/ 18303 w 204561"/>
                <a:gd name="connsiteY24" fmla="*/ 88154 h 447477"/>
                <a:gd name="connsiteX25" fmla="*/ 18431 w 204561"/>
                <a:gd name="connsiteY25" fmla="*/ 87834 h 4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4561" h="447477">
                  <a:moveTo>
                    <a:pt x="18431" y="87834"/>
                  </a:moveTo>
                  <a:cubicBezTo>
                    <a:pt x="21627" y="76967"/>
                    <a:pt x="25782" y="65716"/>
                    <a:pt x="30641" y="55296"/>
                  </a:cubicBezTo>
                  <a:cubicBezTo>
                    <a:pt x="35499" y="44812"/>
                    <a:pt x="41188" y="34712"/>
                    <a:pt x="48284" y="26594"/>
                  </a:cubicBezTo>
                  <a:cubicBezTo>
                    <a:pt x="51800" y="22566"/>
                    <a:pt x="55763" y="19306"/>
                    <a:pt x="59791" y="17324"/>
                  </a:cubicBezTo>
                  <a:cubicBezTo>
                    <a:pt x="63882" y="15407"/>
                    <a:pt x="67845" y="14959"/>
                    <a:pt x="72001" y="16110"/>
                  </a:cubicBezTo>
                  <a:cubicBezTo>
                    <a:pt x="80503" y="18603"/>
                    <a:pt x="88749" y="27105"/>
                    <a:pt x="95141" y="36374"/>
                  </a:cubicBezTo>
                  <a:cubicBezTo>
                    <a:pt x="101726" y="45707"/>
                    <a:pt x="107287" y="56191"/>
                    <a:pt x="112273" y="66867"/>
                  </a:cubicBezTo>
                  <a:cubicBezTo>
                    <a:pt x="117260" y="77606"/>
                    <a:pt x="121798" y="88665"/>
                    <a:pt x="125890" y="99916"/>
                  </a:cubicBezTo>
                  <a:cubicBezTo>
                    <a:pt x="134200" y="122418"/>
                    <a:pt x="141104" y="145495"/>
                    <a:pt x="147496" y="168700"/>
                  </a:cubicBezTo>
                  <a:cubicBezTo>
                    <a:pt x="160218" y="215238"/>
                    <a:pt x="170446" y="262478"/>
                    <a:pt x="179779" y="309911"/>
                  </a:cubicBezTo>
                  <a:cubicBezTo>
                    <a:pt x="188984" y="357344"/>
                    <a:pt x="197230" y="405032"/>
                    <a:pt x="204774" y="452848"/>
                  </a:cubicBezTo>
                  <a:cubicBezTo>
                    <a:pt x="198765" y="404840"/>
                    <a:pt x="192116" y="356896"/>
                    <a:pt x="184381" y="309080"/>
                  </a:cubicBezTo>
                  <a:cubicBezTo>
                    <a:pt x="176582" y="261264"/>
                    <a:pt x="167825" y="213639"/>
                    <a:pt x="156574" y="166399"/>
                  </a:cubicBezTo>
                  <a:cubicBezTo>
                    <a:pt x="150884" y="142810"/>
                    <a:pt x="144684" y="119285"/>
                    <a:pt x="136949" y="96081"/>
                  </a:cubicBezTo>
                  <a:cubicBezTo>
                    <a:pt x="133177" y="84446"/>
                    <a:pt x="128894" y="73004"/>
                    <a:pt x="124036" y="61625"/>
                  </a:cubicBezTo>
                  <a:cubicBezTo>
                    <a:pt x="119177" y="50310"/>
                    <a:pt x="113744" y="39059"/>
                    <a:pt x="106712" y="28384"/>
                  </a:cubicBezTo>
                  <a:cubicBezTo>
                    <a:pt x="103196" y="23078"/>
                    <a:pt x="99297" y="17836"/>
                    <a:pt x="94438" y="13105"/>
                  </a:cubicBezTo>
                  <a:cubicBezTo>
                    <a:pt x="89644" y="8375"/>
                    <a:pt x="83827" y="3964"/>
                    <a:pt x="76411" y="1535"/>
                  </a:cubicBezTo>
                  <a:cubicBezTo>
                    <a:pt x="69060" y="-1022"/>
                    <a:pt x="60174" y="-255"/>
                    <a:pt x="53270" y="2877"/>
                  </a:cubicBezTo>
                  <a:cubicBezTo>
                    <a:pt x="46302" y="6010"/>
                    <a:pt x="40805" y="10612"/>
                    <a:pt x="36202" y="15471"/>
                  </a:cubicBezTo>
                  <a:cubicBezTo>
                    <a:pt x="26997" y="25315"/>
                    <a:pt x="20477" y="36374"/>
                    <a:pt x="14787" y="47625"/>
                  </a:cubicBezTo>
                  <a:cubicBezTo>
                    <a:pt x="9098" y="58940"/>
                    <a:pt x="4495" y="70319"/>
                    <a:pt x="468" y="82528"/>
                  </a:cubicBezTo>
                  <a:cubicBezTo>
                    <a:pt x="-1130" y="87451"/>
                    <a:pt x="1491" y="92756"/>
                    <a:pt x="6413" y="94355"/>
                  </a:cubicBezTo>
                  <a:cubicBezTo>
                    <a:pt x="11335" y="95953"/>
                    <a:pt x="16641" y="93332"/>
                    <a:pt x="18239" y="88409"/>
                  </a:cubicBezTo>
                  <a:cubicBezTo>
                    <a:pt x="18239" y="88346"/>
                    <a:pt x="18303" y="88218"/>
                    <a:pt x="18303" y="88154"/>
                  </a:cubicBezTo>
                  <a:lnTo>
                    <a:pt x="18431" y="87834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BD205D44-DD78-4311-95D1-110675F084FD}"/>
                </a:ext>
              </a:extLst>
            </p:cNvPr>
            <p:cNvSpPr/>
            <p:nvPr/>
          </p:nvSpPr>
          <p:spPr>
            <a:xfrm>
              <a:off x="10489433" y="4720136"/>
              <a:ext cx="306842" cy="690394"/>
            </a:xfrm>
            <a:custGeom>
              <a:avLst/>
              <a:gdLst>
                <a:gd name="connsiteX0" fmla="*/ 28155 w 306841"/>
                <a:gd name="connsiteY0" fmla="*/ 133942 h 690394"/>
                <a:gd name="connsiteX1" fmla="*/ 46758 w 306841"/>
                <a:gd name="connsiteY1" fmla="*/ 84271 h 690394"/>
                <a:gd name="connsiteX2" fmla="*/ 73670 w 306841"/>
                <a:gd name="connsiteY2" fmla="*/ 40546 h 690394"/>
                <a:gd name="connsiteX3" fmla="*/ 91250 w 306841"/>
                <a:gd name="connsiteY3" fmla="*/ 26355 h 690394"/>
                <a:gd name="connsiteX4" fmla="*/ 109916 w 306841"/>
                <a:gd name="connsiteY4" fmla="*/ 24501 h 690394"/>
                <a:gd name="connsiteX5" fmla="*/ 145203 w 306841"/>
                <a:gd name="connsiteY5" fmla="*/ 55377 h 690394"/>
                <a:gd name="connsiteX6" fmla="*/ 171348 w 306841"/>
                <a:gd name="connsiteY6" fmla="*/ 101915 h 690394"/>
                <a:gd name="connsiteX7" fmla="*/ 192060 w 306841"/>
                <a:gd name="connsiteY7" fmla="*/ 152352 h 690394"/>
                <a:gd name="connsiteX8" fmla="*/ 224982 w 306841"/>
                <a:gd name="connsiteY8" fmla="*/ 257254 h 690394"/>
                <a:gd name="connsiteX9" fmla="*/ 274204 w 306841"/>
                <a:gd name="connsiteY9" fmla="*/ 472554 h 690394"/>
                <a:gd name="connsiteX10" fmla="*/ 312304 w 306841"/>
                <a:gd name="connsiteY10" fmla="*/ 690476 h 690394"/>
                <a:gd name="connsiteX11" fmla="*/ 281236 w 306841"/>
                <a:gd name="connsiteY11" fmla="*/ 471276 h 690394"/>
                <a:gd name="connsiteX12" fmla="*/ 238854 w 306841"/>
                <a:gd name="connsiteY12" fmla="*/ 253674 h 690394"/>
                <a:gd name="connsiteX13" fmla="*/ 208937 w 306841"/>
                <a:gd name="connsiteY13" fmla="*/ 146407 h 690394"/>
                <a:gd name="connsiteX14" fmla="*/ 189247 w 306841"/>
                <a:gd name="connsiteY14" fmla="*/ 93860 h 690394"/>
                <a:gd name="connsiteX15" fmla="*/ 162846 w 306841"/>
                <a:gd name="connsiteY15" fmla="*/ 43231 h 690394"/>
                <a:gd name="connsiteX16" fmla="*/ 144116 w 306841"/>
                <a:gd name="connsiteY16" fmla="*/ 19962 h 690394"/>
                <a:gd name="connsiteX17" fmla="*/ 116628 w 306841"/>
                <a:gd name="connsiteY17" fmla="*/ 2319 h 690394"/>
                <a:gd name="connsiteX18" fmla="*/ 81341 w 306841"/>
                <a:gd name="connsiteY18" fmla="*/ 4365 h 690394"/>
                <a:gd name="connsiteX19" fmla="*/ 55260 w 306841"/>
                <a:gd name="connsiteY19" fmla="*/ 23542 h 690394"/>
                <a:gd name="connsiteX20" fmla="*/ 22594 w 306841"/>
                <a:gd name="connsiteY20" fmla="*/ 72573 h 690394"/>
                <a:gd name="connsiteX21" fmla="*/ 731 w 306841"/>
                <a:gd name="connsiteY21" fmla="*/ 125823 h 690394"/>
                <a:gd name="connsiteX22" fmla="*/ 9809 w 306841"/>
                <a:gd name="connsiteY22" fmla="*/ 143850 h 690394"/>
                <a:gd name="connsiteX23" fmla="*/ 27836 w 306841"/>
                <a:gd name="connsiteY23" fmla="*/ 134773 h 690394"/>
                <a:gd name="connsiteX24" fmla="*/ 27964 w 306841"/>
                <a:gd name="connsiteY24" fmla="*/ 134389 h 690394"/>
                <a:gd name="connsiteX25" fmla="*/ 28155 w 306841"/>
                <a:gd name="connsiteY25" fmla="*/ 133942 h 6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841" h="690394">
                  <a:moveTo>
                    <a:pt x="28155" y="133942"/>
                  </a:moveTo>
                  <a:cubicBezTo>
                    <a:pt x="33014" y="117385"/>
                    <a:pt x="39406" y="100253"/>
                    <a:pt x="46758" y="84271"/>
                  </a:cubicBezTo>
                  <a:cubicBezTo>
                    <a:pt x="54173" y="68354"/>
                    <a:pt x="62867" y="52820"/>
                    <a:pt x="73670" y="40546"/>
                  </a:cubicBezTo>
                  <a:cubicBezTo>
                    <a:pt x="79040" y="34410"/>
                    <a:pt x="85113" y="29423"/>
                    <a:pt x="91250" y="26355"/>
                  </a:cubicBezTo>
                  <a:cubicBezTo>
                    <a:pt x="97450" y="23414"/>
                    <a:pt x="103523" y="22711"/>
                    <a:pt x="109916" y="24501"/>
                  </a:cubicBezTo>
                  <a:cubicBezTo>
                    <a:pt x="122829" y="28337"/>
                    <a:pt x="135422" y="41250"/>
                    <a:pt x="145203" y="55377"/>
                  </a:cubicBezTo>
                  <a:cubicBezTo>
                    <a:pt x="155239" y="69633"/>
                    <a:pt x="163741" y="85550"/>
                    <a:pt x="171348" y="101915"/>
                  </a:cubicBezTo>
                  <a:cubicBezTo>
                    <a:pt x="178955" y="118344"/>
                    <a:pt x="185859" y="135156"/>
                    <a:pt x="192060" y="152352"/>
                  </a:cubicBezTo>
                  <a:cubicBezTo>
                    <a:pt x="204717" y="186616"/>
                    <a:pt x="215201" y="221839"/>
                    <a:pt x="224982" y="257254"/>
                  </a:cubicBezTo>
                  <a:cubicBezTo>
                    <a:pt x="244351" y="328147"/>
                    <a:pt x="259949" y="400255"/>
                    <a:pt x="274204" y="472554"/>
                  </a:cubicBezTo>
                  <a:cubicBezTo>
                    <a:pt x="288268" y="544918"/>
                    <a:pt x="300797" y="617601"/>
                    <a:pt x="312304" y="690476"/>
                  </a:cubicBezTo>
                  <a:cubicBezTo>
                    <a:pt x="303163" y="617282"/>
                    <a:pt x="292934" y="544151"/>
                    <a:pt x="281236" y="471276"/>
                  </a:cubicBezTo>
                  <a:cubicBezTo>
                    <a:pt x="269346" y="398401"/>
                    <a:pt x="256050" y="325718"/>
                    <a:pt x="238854" y="253674"/>
                  </a:cubicBezTo>
                  <a:cubicBezTo>
                    <a:pt x="230160" y="217684"/>
                    <a:pt x="220699" y="181822"/>
                    <a:pt x="208937" y="146407"/>
                  </a:cubicBezTo>
                  <a:cubicBezTo>
                    <a:pt x="203183" y="128700"/>
                    <a:pt x="196599" y="111184"/>
                    <a:pt x="189247" y="93860"/>
                  </a:cubicBezTo>
                  <a:cubicBezTo>
                    <a:pt x="181832" y="76600"/>
                    <a:pt x="173522" y="59468"/>
                    <a:pt x="162846" y="43231"/>
                  </a:cubicBezTo>
                  <a:cubicBezTo>
                    <a:pt x="157477" y="35113"/>
                    <a:pt x="151531" y="27186"/>
                    <a:pt x="144116" y="19962"/>
                  </a:cubicBezTo>
                  <a:cubicBezTo>
                    <a:pt x="136765" y="12803"/>
                    <a:pt x="127943" y="6027"/>
                    <a:pt x="116628" y="2319"/>
                  </a:cubicBezTo>
                  <a:cubicBezTo>
                    <a:pt x="105377" y="-1516"/>
                    <a:pt x="91825" y="-430"/>
                    <a:pt x="81341" y="4365"/>
                  </a:cubicBezTo>
                  <a:cubicBezTo>
                    <a:pt x="70730" y="9159"/>
                    <a:pt x="62291" y="16127"/>
                    <a:pt x="55260" y="23542"/>
                  </a:cubicBezTo>
                  <a:cubicBezTo>
                    <a:pt x="41260" y="38565"/>
                    <a:pt x="31352" y="55441"/>
                    <a:pt x="22594" y="72573"/>
                  </a:cubicBezTo>
                  <a:cubicBezTo>
                    <a:pt x="13964" y="89897"/>
                    <a:pt x="6868" y="107157"/>
                    <a:pt x="731" y="125823"/>
                  </a:cubicBezTo>
                  <a:cubicBezTo>
                    <a:pt x="-1762" y="133302"/>
                    <a:pt x="2329" y="141357"/>
                    <a:pt x="9809" y="143850"/>
                  </a:cubicBezTo>
                  <a:cubicBezTo>
                    <a:pt x="17288" y="146343"/>
                    <a:pt x="25343" y="142252"/>
                    <a:pt x="27836" y="134773"/>
                  </a:cubicBezTo>
                  <a:cubicBezTo>
                    <a:pt x="27900" y="134645"/>
                    <a:pt x="27900" y="134517"/>
                    <a:pt x="27964" y="134389"/>
                  </a:cubicBezTo>
                  <a:lnTo>
                    <a:pt x="28155" y="133942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24FFEFF-12F7-41AE-A27C-8F75856E0949}"/>
                </a:ext>
              </a:extLst>
            </p:cNvPr>
            <p:cNvSpPr/>
            <p:nvPr/>
          </p:nvSpPr>
          <p:spPr>
            <a:xfrm>
              <a:off x="10603557" y="4581224"/>
              <a:ext cx="357982" cy="799068"/>
            </a:xfrm>
            <a:custGeom>
              <a:avLst/>
              <a:gdLst>
                <a:gd name="connsiteX0" fmla="*/ 32741 w 357982"/>
                <a:gd name="connsiteY0" fmla="*/ 156061 h 799067"/>
                <a:gd name="connsiteX1" fmla="*/ 54411 w 357982"/>
                <a:gd name="connsiteY1" fmla="*/ 98208 h 799067"/>
                <a:gd name="connsiteX2" fmla="*/ 85799 w 357982"/>
                <a:gd name="connsiteY2" fmla="*/ 47196 h 799067"/>
                <a:gd name="connsiteX3" fmla="*/ 106319 w 357982"/>
                <a:gd name="connsiteY3" fmla="*/ 30639 h 799067"/>
                <a:gd name="connsiteX4" fmla="*/ 128053 w 357982"/>
                <a:gd name="connsiteY4" fmla="*/ 28530 h 799067"/>
                <a:gd name="connsiteX5" fmla="*/ 169221 w 357982"/>
                <a:gd name="connsiteY5" fmla="*/ 64520 h 799067"/>
                <a:gd name="connsiteX6" fmla="*/ 199714 w 357982"/>
                <a:gd name="connsiteY6" fmla="*/ 118792 h 799067"/>
                <a:gd name="connsiteX7" fmla="*/ 223877 w 357982"/>
                <a:gd name="connsiteY7" fmla="*/ 177540 h 799067"/>
                <a:gd name="connsiteX8" fmla="*/ 262233 w 357982"/>
                <a:gd name="connsiteY8" fmla="*/ 299829 h 799067"/>
                <a:gd name="connsiteX9" fmla="*/ 319574 w 357982"/>
                <a:gd name="connsiteY9" fmla="*/ 550800 h 799067"/>
                <a:gd name="connsiteX10" fmla="*/ 364002 w 357982"/>
                <a:gd name="connsiteY10" fmla="*/ 804840 h 799067"/>
                <a:gd name="connsiteX11" fmla="*/ 327756 w 357982"/>
                <a:gd name="connsiteY11" fmla="*/ 549330 h 799067"/>
                <a:gd name="connsiteX12" fmla="*/ 278342 w 357982"/>
                <a:gd name="connsiteY12" fmla="*/ 295674 h 799067"/>
                <a:gd name="connsiteX13" fmla="*/ 243503 w 357982"/>
                <a:gd name="connsiteY13" fmla="*/ 170700 h 799067"/>
                <a:gd name="connsiteX14" fmla="*/ 220618 w 357982"/>
                <a:gd name="connsiteY14" fmla="*/ 109459 h 799067"/>
                <a:gd name="connsiteX15" fmla="*/ 189805 w 357982"/>
                <a:gd name="connsiteY15" fmla="*/ 50456 h 799067"/>
                <a:gd name="connsiteX16" fmla="*/ 167943 w 357982"/>
                <a:gd name="connsiteY16" fmla="*/ 23288 h 799067"/>
                <a:gd name="connsiteX17" fmla="*/ 135916 w 357982"/>
                <a:gd name="connsiteY17" fmla="*/ 2704 h 799067"/>
                <a:gd name="connsiteX18" fmla="*/ 94812 w 357982"/>
                <a:gd name="connsiteY18" fmla="*/ 5069 h 799067"/>
                <a:gd name="connsiteX19" fmla="*/ 64448 w 357982"/>
                <a:gd name="connsiteY19" fmla="*/ 27443 h 799067"/>
                <a:gd name="connsiteX20" fmla="*/ 26348 w 357982"/>
                <a:gd name="connsiteY20" fmla="*/ 84592 h 799067"/>
                <a:gd name="connsiteX21" fmla="*/ 842 w 357982"/>
                <a:gd name="connsiteY21" fmla="*/ 146664 h 799067"/>
                <a:gd name="connsiteX22" fmla="*/ 11453 w 357982"/>
                <a:gd name="connsiteY22" fmla="*/ 167631 h 799067"/>
                <a:gd name="connsiteX23" fmla="*/ 32421 w 357982"/>
                <a:gd name="connsiteY23" fmla="*/ 157020 h 799067"/>
                <a:gd name="connsiteX24" fmla="*/ 32549 w 357982"/>
                <a:gd name="connsiteY24" fmla="*/ 156572 h 799067"/>
                <a:gd name="connsiteX25" fmla="*/ 32741 w 357982"/>
                <a:gd name="connsiteY25" fmla="*/ 156061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7982" h="799067">
                  <a:moveTo>
                    <a:pt x="32741" y="156061"/>
                  </a:moveTo>
                  <a:cubicBezTo>
                    <a:pt x="38430" y="136756"/>
                    <a:pt x="45845" y="116747"/>
                    <a:pt x="54411" y="98208"/>
                  </a:cubicBezTo>
                  <a:cubicBezTo>
                    <a:pt x="63105" y="79606"/>
                    <a:pt x="73205" y="61579"/>
                    <a:pt x="85799" y="47196"/>
                  </a:cubicBezTo>
                  <a:cubicBezTo>
                    <a:pt x="92063" y="40036"/>
                    <a:pt x="99095" y="34219"/>
                    <a:pt x="106319" y="30639"/>
                  </a:cubicBezTo>
                  <a:cubicBezTo>
                    <a:pt x="113543" y="27251"/>
                    <a:pt x="120638" y="26420"/>
                    <a:pt x="128053" y="28530"/>
                  </a:cubicBezTo>
                  <a:cubicBezTo>
                    <a:pt x="143140" y="33005"/>
                    <a:pt x="157779" y="48091"/>
                    <a:pt x="169221" y="64520"/>
                  </a:cubicBezTo>
                  <a:cubicBezTo>
                    <a:pt x="180920" y="81140"/>
                    <a:pt x="190828" y="99743"/>
                    <a:pt x="199714" y="118792"/>
                  </a:cubicBezTo>
                  <a:cubicBezTo>
                    <a:pt x="208536" y="137906"/>
                    <a:pt x="216654" y="157531"/>
                    <a:pt x="223877" y="177540"/>
                  </a:cubicBezTo>
                  <a:cubicBezTo>
                    <a:pt x="238645" y="217493"/>
                    <a:pt x="250854" y="258533"/>
                    <a:pt x="262233" y="299829"/>
                  </a:cubicBezTo>
                  <a:cubicBezTo>
                    <a:pt x="284799" y="382485"/>
                    <a:pt x="303017" y="466483"/>
                    <a:pt x="319574" y="550800"/>
                  </a:cubicBezTo>
                  <a:cubicBezTo>
                    <a:pt x="335939" y="635182"/>
                    <a:pt x="350578" y="719883"/>
                    <a:pt x="364002" y="804840"/>
                  </a:cubicBezTo>
                  <a:cubicBezTo>
                    <a:pt x="353326" y="719500"/>
                    <a:pt x="341436" y="634287"/>
                    <a:pt x="327756" y="549330"/>
                  </a:cubicBezTo>
                  <a:cubicBezTo>
                    <a:pt x="313885" y="464373"/>
                    <a:pt x="298351" y="379672"/>
                    <a:pt x="278342" y="295674"/>
                  </a:cubicBezTo>
                  <a:cubicBezTo>
                    <a:pt x="268242" y="253739"/>
                    <a:pt x="257247" y="211868"/>
                    <a:pt x="243503" y="170700"/>
                  </a:cubicBezTo>
                  <a:cubicBezTo>
                    <a:pt x="236791" y="150052"/>
                    <a:pt x="229119" y="129660"/>
                    <a:pt x="220618" y="109459"/>
                  </a:cubicBezTo>
                  <a:cubicBezTo>
                    <a:pt x="211987" y="89323"/>
                    <a:pt x="202271" y="69378"/>
                    <a:pt x="189805" y="50456"/>
                  </a:cubicBezTo>
                  <a:cubicBezTo>
                    <a:pt x="183541" y="40995"/>
                    <a:pt x="176637" y="31726"/>
                    <a:pt x="167943" y="23288"/>
                  </a:cubicBezTo>
                  <a:cubicBezTo>
                    <a:pt x="159377" y="14914"/>
                    <a:pt x="149085" y="7051"/>
                    <a:pt x="135916" y="2704"/>
                  </a:cubicBezTo>
                  <a:cubicBezTo>
                    <a:pt x="122811" y="-1771"/>
                    <a:pt x="107022" y="-492"/>
                    <a:pt x="94812" y="5069"/>
                  </a:cubicBezTo>
                  <a:cubicBezTo>
                    <a:pt x="82475" y="10631"/>
                    <a:pt x="72630" y="18749"/>
                    <a:pt x="64448" y="27443"/>
                  </a:cubicBezTo>
                  <a:cubicBezTo>
                    <a:pt x="48083" y="44959"/>
                    <a:pt x="36576" y="64648"/>
                    <a:pt x="26348" y="84592"/>
                  </a:cubicBezTo>
                  <a:cubicBezTo>
                    <a:pt x="16312" y="104729"/>
                    <a:pt x="8002" y="124865"/>
                    <a:pt x="842" y="146664"/>
                  </a:cubicBezTo>
                  <a:cubicBezTo>
                    <a:pt x="-2035" y="155358"/>
                    <a:pt x="2696" y="164755"/>
                    <a:pt x="11453" y="167631"/>
                  </a:cubicBezTo>
                  <a:cubicBezTo>
                    <a:pt x="20147" y="170508"/>
                    <a:pt x="29608" y="165778"/>
                    <a:pt x="32421" y="157020"/>
                  </a:cubicBezTo>
                  <a:cubicBezTo>
                    <a:pt x="32485" y="156892"/>
                    <a:pt x="32485" y="156700"/>
                    <a:pt x="32549" y="156572"/>
                  </a:cubicBezTo>
                  <a:lnTo>
                    <a:pt x="32741" y="15606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FD87D0B-4442-4BCD-B988-054851588101}"/>
                </a:ext>
              </a:extLst>
            </p:cNvPr>
            <p:cNvSpPr/>
            <p:nvPr/>
          </p:nvSpPr>
          <p:spPr>
            <a:xfrm>
              <a:off x="10346088" y="4944381"/>
              <a:ext cx="140636" cy="306842"/>
            </a:xfrm>
            <a:custGeom>
              <a:avLst/>
              <a:gdLst>
                <a:gd name="connsiteX0" fmla="*/ 18462 w 140635"/>
                <a:gd name="connsiteY0" fmla="*/ 63054 h 306841"/>
                <a:gd name="connsiteX1" fmla="*/ 37896 w 140635"/>
                <a:gd name="connsiteY1" fmla="*/ 22269 h 306841"/>
                <a:gd name="connsiteX2" fmla="*/ 44864 w 140635"/>
                <a:gd name="connsiteY2" fmla="*/ 16452 h 306841"/>
                <a:gd name="connsiteX3" fmla="*/ 51448 w 140635"/>
                <a:gd name="connsiteY3" fmla="*/ 15685 h 306841"/>
                <a:gd name="connsiteX4" fmla="*/ 66087 w 140635"/>
                <a:gd name="connsiteY4" fmla="*/ 28406 h 306841"/>
                <a:gd name="connsiteX5" fmla="*/ 87118 w 140635"/>
                <a:gd name="connsiteY5" fmla="*/ 71108 h 306841"/>
                <a:gd name="connsiteX6" fmla="*/ 102141 w 140635"/>
                <a:gd name="connsiteY6" fmla="*/ 117710 h 306841"/>
                <a:gd name="connsiteX7" fmla="*/ 124834 w 140635"/>
                <a:gd name="connsiteY7" fmla="*/ 213662 h 306841"/>
                <a:gd name="connsiteX8" fmla="*/ 142606 w 140635"/>
                <a:gd name="connsiteY8" fmla="*/ 310892 h 306841"/>
                <a:gd name="connsiteX9" fmla="*/ 129437 w 140635"/>
                <a:gd name="connsiteY9" fmla="*/ 212831 h 306841"/>
                <a:gd name="connsiteX10" fmla="*/ 111218 w 140635"/>
                <a:gd name="connsiteY10" fmla="*/ 115344 h 306841"/>
                <a:gd name="connsiteX11" fmla="*/ 98177 w 140635"/>
                <a:gd name="connsiteY11" fmla="*/ 67209 h 306841"/>
                <a:gd name="connsiteX12" fmla="*/ 77657 w 140635"/>
                <a:gd name="connsiteY12" fmla="*/ 20479 h 306841"/>
                <a:gd name="connsiteX13" fmla="*/ 69027 w 140635"/>
                <a:gd name="connsiteY13" fmla="*/ 9676 h 306841"/>
                <a:gd name="connsiteX14" fmla="*/ 55859 w 140635"/>
                <a:gd name="connsiteY14" fmla="*/ 1174 h 306841"/>
                <a:gd name="connsiteX15" fmla="*/ 38343 w 140635"/>
                <a:gd name="connsiteY15" fmla="*/ 2133 h 306841"/>
                <a:gd name="connsiteX16" fmla="*/ 25814 w 140635"/>
                <a:gd name="connsiteY16" fmla="*/ 11210 h 306841"/>
                <a:gd name="connsiteX17" fmla="*/ 10599 w 140635"/>
                <a:gd name="connsiteY17" fmla="*/ 33648 h 306841"/>
                <a:gd name="connsiteX18" fmla="*/ 499 w 140635"/>
                <a:gd name="connsiteY18" fmla="*/ 57812 h 306841"/>
                <a:gd name="connsiteX19" fmla="*/ 6381 w 140635"/>
                <a:gd name="connsiteY19" fmla="*/ 69638 h 306841"/>
                <a:gd name="connsiteX20" fmla="*/ 18207 w 140635"/>
                <a:gd name="connsiteY20" fmla="*/ 63757 h 306841"/>
                <a:gd name="connsiteX21" fmla="*/ 18271 w 140635"/>
                <a:gd name="connsiteY21" fmla="*/ 63437 h 306841"/>
                <a:gd name="connsiteX22" fmla="*/ 18462 w 140635"/>
                <a:gd name="connsiteY22" fmla="*/ 63054 h 30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0635" h="306841">
                  <a:moveTo>
                    <a:pt x="18462" y="63054"/>
                  </a:moveTo>
                  <a:cubicBezTo>
                    <a:pt x="22745" y="48606"/>
                    <a:pt x="28946" y="32945"/>
                    <a:pt x="37896" y="22269"/>
                  </a:cubicBezTo>
                  <a:cubicBezTo>
                    <a:pt x="40133" y="19648"/>
                    <a:pt x="42562" y="17666"/>
                    <a:pt x="44864" y="16452"/>
                  </a:cubicBezTo>
                  <a:cubicBezTo>
                    <a:pt x="47165" y="15365"/>
                    <a:pt x="49083" y="15045"/>
                    <a:pt x="51448" y="15685"/>
                  </a:cubicBezTo>
                  <a:cubicBezTo>
                    <a:pt x="56242" y="16963"/>
                    <a:pt x="61804" y="22333"/>
                    <a:pt x="66087" y="28406"/>
                  </a:cubicBezTo>
                  <a:cubicBezTo>
                    <a:pt x="74909" y="40871"/>
                    <a:pt x="81365" y="55958"/>
                    <a:pt x="87118" y="71108"/>
                  </a:cubicBezTo>
                  <a:cubicBezTo>
                    <a:pt x="92872" y="86322"/>
                    <a:pt x="97666" y="101984"/>
                    <a:pt x="102141" y="117710"/>
                  </a:cubicBezTo>
                  <a:cubicBezTo>
                    <a:pt x="111026" y="149289"/>
                    <a:pt x="118250" y="181443"/>
                    <a:pt x="124834" y="213662"/>
                  </a:cubicBezTo>
                  <a:cubicBezTo>
                    <a:pt x="131355" y="245944"/>
                    <a:pt x="137172" y="278418"/>
                    <a:pt x="142606" y="310892"/>
                  </a:cubicBezTo>
                  <a:cubicBezTo>
                    <a:pt x="138770" y="278163"/>
                    <a:pt x="134423" y="245433"/>
                    <a:pt x="129437" y="212831"/>
                  </a:cubicBezTo>
                  <a:cubicBezTo>
                    <a:pt x="124387" y="180229"/>
                    <a:pt x="118634" y="147691"/>
                    <a:pt x="111218" y="115344"/>
                  </a:cubicBezTo>
                  <a:cubicBezTo>
                    <a:pt x="107447" y="99171"/>
                    <a:pt x="103355" y="83126"/>
                    <a:pt x="98177" y="67209"/>
                  </a:cubicBezTo>
                  <a:cubicBezTo>
                    <a:pt x="92935" y="51291"/>
                    <a:pt x="87182" y="35438"/>
                    <a:pt x="77657" y="20479"/>
                  </a:cubicBezTo>
                  <a:cubicBezTo>
                    <a:pt x="75228" y="16771"/>
                    <a:pt x="72543" y="13064"/>
                    <a:pt x="69027" y="9676"/>
                  </a:cubicBezTo>
                  <a:cubicBezTo>
                    <a:pt x="65575" y="6288"/>
                    <a:pt x="61420" y="3028"/>
                    <a:pt x="55859" y="1174"/>
                  </a:cubicBezTo>
                  <a:cubicBezTo>
                    <a:pt x="50361" y="-744"/>
                    <a:pt x="43521" y="-233"/>
                    <a:pt x="38343" y="2133"/>
                  </a:cubicBezTo>
                  <a:cubicBezTo>
                    <a:pt x="33165" y="4434"/>
                    <a:pt x="29138" y="7758"/>
                    <a:pt x="25814" y="11210"/>
                  </a:cubicBezTo>
                  <a:cubicBezTo>
                    <a:pt x="19229" y="18242"/>
                    <a:pt x="14627" y="25913"/>
                    <a:pt x="10599" y="33648"/>
                  </a:cubicBezTo>
                  <a:cubicBezTo>
                    <a:pt x="6636" y="41511"/>
                    <a:pt x="3376" y="49246"/>
                    <a:pt x="499" y="57812"/>
                  </a:cubicBezTo>
                  <a:cubicBezTo>
                    <a:pt x="-1163" y="62734"/>
                    <a:pt x="1458" y="68040"/>
                    <a:pt x="6381" y="69638"/>
                  </a:cubicBezTo>
                  <a:cubicBezTo>
                    <a:pt x="11303" y="71300"/>
                    <a:pt x="16608" y="68679"/>
                    <a:pt x="18207" y="63757"/>
                  </a:cubicBezTo>
                  <a:cubicBezTo>
                    <a:pt x="18271" y="63629"/>
                    <a:pt x="18271" y="63565"/>
                    <a:pt x="18271" y="63437"/>
                  </a:cubicBezTo>
                  <a:lnTo>
                    <a:pt x="18462" y="63054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3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5678718" y="3863793"/>
            <a:ext cx="537689" cy="715071"/>
            <a:chOff x="10900194" y="4850798"/>
            <a:chExt cx="620077" cy="824638"/>
          </a:xfrm>
          <a:solidFill>
            <a:srgbClr val="D6D6D6"/>
          </a:solidFill>
        </p:grpSpPr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EA13883-D2CC-4853-BAC5-80CD13352B5C}"/>
                </a:ext>
              </a:extLst>
            </p:cNvPr>
            <p:cNvSpPr/>
            <p:nvPr/>
          </p:nvSpPr>
          <p:spPr>
            <a:xfrm>
              <a:off x="10967347" y="5122307"/>
              <a:ext cx="204561" cy="447478"/>
            </a:xfrm>
            <a:custGeom>
              <a:avLst/>
              <a:gdLst>
                <a:gd name="connsiteX0" fmla="*/ 18431 w 204561"/>
                <a:gd name="connsiteY0" fmla="*/ 87834 h 447477"/>
                <a:gd name="connsiteX1" fmla="*/ 30641 w 204561"/>
                <a:gd name="connsiteY1" fmla="*/ 55296 h 447477"/>
                <a:gd name="connsiteX2" fmla="*/ 48284 w 204561"/>
                <a:gd name="connsiteY2" fmla="*/ 26594 h 447477"/>
                <a:gd name="connsiteX3" fmla="*/ 59791 w 204561"/>
                <a:gd name="connsiteY3" fmla="*/ 17324 h 447477"/>
                <a:gd name="connsiteX4" fmla="*/ 72001 w 204561"/>
                <a:gd name="connsiteY4" fmla="*/ 16110 h 447477"/>
                <a:gd name="connsiteX5" fmla="*/ 95141 w 204561"/>
                <a:gd name="connsiteY5" fmla="*/ 36374 h 447477"/>
                <a:gd name="connsiteX6" fmla="*/ 112273 w 204561"/>
                <a:gd name="connsiteY6" fmla="*/ 66867 h 447477"/>
                <a:gd name="connsiteX7" fmla="*/ 125890 w 204561"/>
                <a:gd name="connsiteY7" fmla="*/ 99916 h 447477"/>
                <a:gd name="connsiteX8" fmla="*/ 147496 w 204561"/>
                <a:gd name="connsiteY8" fmla="*/ 168700 h 447477"/>
                <a:gd name="connsiteX9" fmla="*/ 179779 w 204561"/>
                <a:gd name="connsiteY9" fmla="*/ 309911 h 447477"/>
                <a:gd name="connsiteX10" fmla="*/ 204774 w 204561"/>
                <a:gd name="connsiteY10" fmla="*/ 452848 h 447477"/>
                <a:gd name="connsiteX11" fmla="*/ 184381 w 204561"/>
                <a:gd name="connsiteY11" fmla="*/ 309080 h 447477"/>
                <a:gd name="connsiteX12" fmla="*/ 156574 w 204561"/>
                <a:gd name="connsiteY12" fmla="*/ 166399 h 447477"/>
                <a:gd name="connsiteX13" fmla="*/ 136949 w 204561"/>
                <a:gd name="connsiteY13" fmla="*/ 96081 h 447477"/>
                <a:gd name="connsiteX14" fmla="*/ 124036 w 204561"/>
                <a:gd name="connsiteY14" fmla="*/ 61625 h 447477"/>
                <a:gd name="connsiteX15" fmla="*/ 106712 w 204561"/>
                <a:gd name="connsiteY15" fmla="*/ 28384 h 447477"/>
                <a:gd name="connsiteX16" fmla="*/ 94438 w 204561"/>
                <a:gd name="connsiteY16" fmla="*/ 13105 h 447477"/>
                <a:gd name="connsiteX17" fmla="*/ 76411 w 204561"/>
                <a:gd name="connsiteY17" fmla="*/ 1535 h 447477"/>
                <a:gd name="connsiteX18" fmla="*/ 53270 w 204561"/>
                <a:gd name="connsiteY18" fmla="*/ 2877 h 447477"/>
                <a:gd name="connsiteX19" fmla="*/ 36202 w 204561"/>
                <a:gd name="connsiteY19" fmla="*/ 15471 h 447477"/>
                <a:gd name="connsiteX20" fmla="*/ 14787 w 204561"/>
                <a:gd name="connsiteY20" fmla="*/ 47625 h 447477"/>
                <a:gd name="connsiteX21" fmla="*/ 468 w 204561"/>
                <a:gd name="connsiteY21" fmla="*/ 82528 h 447477"/>
                <a:gd name="connsiteX22" fmla="*/ 6413 w 204561"/>
                <a:gd name="connsiteY22" fmla="*/ 94355 h 447477"/>
                <a:gd name="connsiteX23" fmla="*/ 18239 w 204561"/>
                <a:gd name="connsiteY23" fmla="*/ 88410 h 447477"/>
                <a:gd name="connsiteX24" fmla="*/ 18303 w 204561"/>
                <a:gd name="connsiteY24" fmla="*/ 88154 h 447477"/>
                <a:gd name="connsiteX25" fmla="*/ 18431 w 204561"/>
                <a:gd name="connsiteY25" fmla="*/ 87834 h 4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4561" h="447477">
                  <a:moveTo>
                    <a:pt x="18431" y="87834"/>
                  </a:moveTo>
                  <a:cubicBezTo>
                    <a:pt x="21627" y="76967"/>
                    <a:pt x="25783" y="65716"/>
                    <a:pt x="30641" y="55296"/>
                  </a:cubicBezTo>
                  <a:cubicBezTo>
                    <a:pt x="35499" y="44812"/>
                    <a:pt x="41188" y="34712"/>
                    <a:pt x="48284" y="26594"/>
                  </a:cubicBezTo>
                  <a:cubicBezTo>
                    <a:pt x="51800" y="22566"/>
                    <a:pt x="55764" y="19306"/>
                    <a:pt x="59791" y="17324"/>
                  </a:cubicBezTo>
                  <a:cubicBezTo>
                    <a:pt x="63882" y="15407"/>
                    <a:pt x="67845" y="14959"/>
                    <a:pt x="72001" y="16110"/>
                  </a:cubicBezTo>
                  <a:cubicBezTo>
                    <a:pt x="80503" y="18603"/>
                    <a:pt x="88749" y="27105"/>
                    <a:pt x="95141" y="36374"/>
                  </a:cubicBezTo>
                  <a:cubicBezTo>
                    <a:pt x="101726" y="45707"/>
                    <a:pt x="107287" y="56191"/>
                    <a:pt x="112273" y="66867"/>
                  </a:cubicBezTo>
                  <a:cubicBezTo>
                    <a:pt x="117260" y="77606"/>
                    <a:pt x="121798" y="88665"/>
                    <a:pt x="125890" y="99916"/>
                  </a:cubicBezTo>
                  <a:cubicBezTo>
                    <a:pt x="134200" y="122418"/>
                    <a:pt x="141104" y="145495"/>
                    <a:pt x="147496" y="168700"/>
                  </a:cubicBezTo>
                  <a:cubicBezTo>
                    <a:pt x="160217" y="215238"/>
                    <a:pt x="170446" y="262478"/>
                    <a:pt x="179779" y="309911"/>
                  </a:cubicBezTo>
                  <a:cubicBezTo>
                    <a:pt x="188984" y="357344"/>
                    <a:pt x="197231" y="405032"/>
                    <a:pt x="204774" y="452848"/>
                  </a:cubicBezTo>
                  <a:cubicBezTo>
                    <a:pt x="198765" y="404840"/>
                    <a:pt x="192116" y="356896"/>
                    <a:pt x="184381" y="309080"/>
                  </a:cubicBezTo>
                  <a:cubicBezTo>
                    <a:pt x="176582" y="261264"/>
                    <a:pt x="167825" y="213639"/>
                    <a:pt x="156574" y="166399"/>
                  </a:cubicBezTo>
                  <a:cubicBezTo>
                    <a:pt x="150885" y="142810"/>
                    <a:pt x="144684" y="119285"/>
                    <a:pt x="136949" y="96081"/>
                  </a:cubicBezTo>
                  <a:cubicBezTo>
                    <a:pt x="133177" y="84446"/>
                    <a:pt x="128894" y="73004"/>
                    <a:pt x="124036" y="61625"/>
                  </a:cubicBezTo>
                  <a:cubicBezTo>
                    <a:pt x="119177" y="50310"/>
                    <a:pt x="113744" y="39059"/>
                    <a:pt x="106712" y="28384"/>
                  </a:cubicBezTo>
                  <a:cubicBezTo>
                    <a:pt x="103196" y="23078"/>
                    <a:pt x="99297" y="17836"/>
                    <a:pt x="94438" y="13105"/>
                  </a:cubicBezTo>
                  <a:cubicBezTo>
                    <a:pt x="89644" y="8375"/>
                    <a:pt x="83827" y="3964"/>
                    <a:pt x="76411" y="1535"/>
                  </a:cubicBezTo>
                  <a:cubicBezTo>
                    <a:pt x="69060" y="-1022"/>
                    <a:pt x="60174" y="-255"/>
                    <a:pt x="53270" y="2877"/>
                  </a:cubicBezTo>
                  <a:cubicBezTo>
                    <a:pt x="46302" y="6010"/>
                    <a:pt x="40805" y="10612"/>
                    <a:pt x="36202" y="15471"/>
                  </a:cubicBezTo>
                  <a:cubicBezTo>
                    <a:pt x="26997" y="25315"/>
                    <a:pt x="20477" y="36374"/>
                    <a:pt x="14787" y="47625"/>
                  </a:cubicBezTo>
                  <a:cubicBezTo>
                    <a:pt x="9098" y="58940"/>
                    <a:pt x="4495" y="70319"/>
                    <a:pt x="468" y="82528"/>
                  </a:cubicBezTo>
                  <a:cubicBezTo>
                    <a:pt x="-1130" y="87451"/>
                    <a:pt x="1491" y="92756"/>
                    <a:pt x="6413" y="94355"/>
                  </a:cubicBezTo>
                  <a:cubicBezTo>
                    <a:pt x="11335" y="95953"/>
                    <a:pt x="16641" y="93332"/>
                    <a:pt x="18239" y="88410"/>
                  </a:cubicBezTo>
                  <a:cubicBezTo>
                    <a:pt x="18239" y="88346"/>
                    <a:pt x="18303" y="88218"/>
                    <a:pt x="18303" y="88154"/>
                  </a:cubicBezTo>
                  <a:lnTo>
                    <a:pt x="18431" y="87834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ED11B5C-2F6E-4C3C-AC79-17B78935ED6A}"/>
                </a:ext>
              </a:extLst>
            </p:cNvPr>
            <p:cNvSpPr/>
            <p:nvPr/>
          </p:nvSpPr>
          <p:spPr>
            <a:xfrm>
              <a:off x="11043474" y="4989709"/>
              <a:ext cx="306842" cy="690394"/>
            </a:xfrm>
            <a:custGeom>
              <a:avLst/>
              <a:gdLst>
                <a:gd name="connsiteX0" fmla="*/ 28155 w 306841"/>
                <a:gd name="connsiteY0" fmla="*/ 133942 h 690394"/>
                <a:gd name="connsiteX1" fmla="*/ 46758 w 306841"/>
                <a:gd name="connsiteY1" fmla="*/ 84272 h 690394"/>
                <a:gd name="connsiteX2" fmla="*/ 73670 w 306841"/>
                <a:gd name="connsiteY2" fmla="*/ 40546 h 690394"/>
                <a:gd name="connsiteX3" fmla="*/ 91250 w 306841"/>
                <a:gd name="connsiteY3" fmla="*/ 26355 h 690394"/>
                <a:gd name="connsiteX4" fmla="*/ 109916 w 306841"/>
                <a:gd name="connsiteY4" fmla="*/ 24501 h 690394"/>
                <a:gd name="connsiteX5" fmla="*/ 145203 w 306841"/>
                <a:gd name="connsiteY5" fmla="*/ 55377 h 690394"/>
                <a:gd name="connsiteX6" fmla="*/ 171348 w 306841"/>
                <a:gd name="connsiteY6" fmla="*/ 101915 h 690394"/>
                <a:gd name="connsiteX7" fmla="*/ 192060 w 306841"/>
                <a:gd name="connsiteY7" fmla="*/ 152352 h 690394"/>
                <a:gd name="connsiteX8" fmla="*/ 224982 w 306841"/>
                <a:gd name="connsiteY8" fmla="*/ 257254 h 690394"/>
                <a:gd name="connsiteX9" fmla="*/ 274204 w 306841"/>
                <a:gd name="connsiteY9" fmla="*/ 472554 h 690394"/>
                <a:gd name="connsiteX10" fmla="*/ 312304 w 306841"/>
                <a:gd name="connsiteY10" fmla="*/ 690476 h 690394"/>
                <a:gd name="connsiteX11" fmla="*/ 281236 w 306841"/>
                <a:gd name="connsiteY11" fmla="*/ 471276 h 690394"/>
                <a:gd name="connsiteX12" fmla="*/ 238854 w 306841"/>
                <a:gd name="connsiteY12" fmla="*/ 253674 h 690394"/>
                <a:gd name="connsiteX13" fmla="*/ 208936 w 306841"/>
                <a:gd name="connsiteY13" fmla="*/ 146407 h 690394"/>
                <a:gd name="connsiteX14" fmla="*/ 189247 w 306841"/>
                <a:gd name="connsiteY14" fmla="*/ 93860 h 690394"/>
                <a:gd name="connsiteX15" fmla="*/ 162846 w 306841"/>
                <a:gd name="connsiteY15" fmla="*/ 43231 h 690394"/>
                <a:gd name="connsiteX16" fmla="*/ 144116 w 306841"/>
                <a:gd name="connsiteY16" fmla="*/ 19962 h 690394"/>
                <a:gd name="connsiteX17" fmla="*/ 116628 w 306841"/>
                <a:gd name="connsiteY17" fmla="*/ 2319 h 690394"/>
                <a:gd name="connsiteX18" fmla="*/ 81341 w 306841"/>
                <a:gd name="connsiteY18" fmla="*/ 4365 h 690394"/>
                <a:gd name="connsiteX19" fmla="*/ 55260 w 306841"/>
                <a:gd name="connsiteY19" fmla="*/ 23542 h 690394"/>
                <a:gd name="connsiteX20" fmla="*/ 22594 w 306841"/>
                <a:gd name="connsiteY20" fmla="*/ 72573 h 690394"/>
                <a:gd name="connsiteX21" fmla="*/ 731 w 306841"/>
                <a:gd name="connsiteY21" fmla="*/ 125823 h 690394"/>
                <a:gd name="connsiteX22" fmla="*/ 9809 w 306841"/>
                <a:gd name="connsiteY22" fmla="*/ 143850 h 690394"/>
                <a:gd name="connsiteX23" fmla="*/ 27836 w 306841"/>
                <a:gd name="connsiteY23" fmla="*/ 134773 h 690394"/>
                <a:gd name="connsiteX24" fmla="*/ 27964 w 306841"/>
                <a:gd name="connsiteY24" fmla="*/ 134389 h 690394"/>
                <a:gd name="connsiteX25" fmla="*/ 28155 w 306841"/>
                <a:gd name="connsiteY25" fmla="*/ 133942 h 6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841" h="690394">
                  <a:moveTo>
                    <a:pt x="28155" y="133942"/>
                  </a:moveTo>
                  <a:cubicBezTo>
                    <a:pt x="33014" y="117385"/>
                    <a:pt x="39406" y="100253"/>
                    <a:pt x="46758" y="84272"/>
                  </a:cubicBezTo>
                  <a:cubicBezTo>
                    <a:pt x="54173" y="68354"/>
                    <a:pt x="62867" y="52820"/>
                    <a:pt x="73670" y="40546"/>
                  </a:cubicBezTo>
                  <a:cubicBezTo>
                    <a:pt x="79040" y="34410"/>
                    <a:pt x="85113" y="29424"/>
                    <a:pt x="91250" y="26355"/>
                  </a:cubicBezTo>
                  <a:cubicBezTo>
                    <a:pt x="97451" y="23415"/>
                    <a:pt x="103524" y="22711"/>
                    <a:pt x="109916" y="24501"/>
                  </a:cubicBezTo>
                  <a:cubicBezTo>
                    <a:pt x="122829" y="28337"/>
                    <a:pt x="135422" y="41250"/>
                    <a:pt x="145203" y="55377"/>
                  </a:cubicBezTo>
                  <a:cubicBezTo>
                    <a:pt x="155239" y="69633"/>
                    <a:pt x="163741" y="85550"/>
                    <a:pt x="171348" y="101915"/>
                  </a:cubicBezTo>
                  <a:cubicBezTo>
                    <a:pt x="178955" y="118344"/>
                    <a:pt x="185860" y="135156"/>
                    <a:pt x="192060" y="152352"/>
                  </a:cubicBezTo>
                  <a:cubicBezTo>
                    <a:pt x="204717" y="186616"/>
                    <a:pt x="215201" y="221839"/>
                    <a:pt x="224982" y="257254"/>
                  </a:cubicBezTo>
                  <a:cubicBezTo>
                    <a:pt x="244351" y="328147"/>
                    <a:pt x="259949" y="400255"/>
                    <a:pt x="274204" y="472554"/>
                  </a:cubicBezTo>
                  <a:cubicBezTo>
                    <a:pt x="288268" y="544918"/>
                    <a:pt x="300797" y="617601"/>
                    <a:pt x="312304" y="690476"/>
                  </a:cubicBezTo>
                  <a:cubicBezTo>
                    <a:pt x="303162" y="617282"/>
                    <a:pt x="292935" y="544151"/>
                    <a:pt x="281236" y="471276"/>
                  </a:cubicBezTo>
                  <a:cubicBezTo>
                    <a:pt x="269346" y="398401"/>
                    <a:pt x="256049" y="325718"/>
                    <a:pt x="238854" y="253674"/>
                  </a:cubicBezTo>
                  <a:cubicBezTo>
                    <a:pt x="230160" y="217684"/>
                    <a:pt x="220699" y="181822"/>
                    <a:pt x="208936" y="146407"/>
                  </a:cubicBezTo>
                  <a:cubicBezTo>
                    <a:pt x="203183" y="128700"/>
                    <a:pt x="196599" y="111184"/>
                    <a:pt x="189247" y="93860"/>
                  </a:cubicBezTo>
                  <a:cubicBezTo>
                    <a:pt x="181832" y="76600"/>
                    <a:pt x="173522" y="59468"/>
                    <a:pt x="162846" y="43231"/>
                  </a:cubicBezTo>
                  <a:cubicBezTo>
                    <a:pt x="157477" y="35113"/>
                    <a:pt x="151531" y="27186"/>
                    <a:pt x="144116" y="19962"/>
                  </a:cubicBezTo>
                  <a:cubicBezTo>
                    <a:pt x="136764" y="12803"/>
                    <a:pt x="127943" y="6027"/>
                    <a:pt x="116628" y="2319"/>
                  </a:cubicBezTo>
                  <a:cubicBezTo>
                    <a:pt x="105377" y="-1516"/>
                    <a:pt x="91825" y="-430"/>
                    <a:pt x="81341" y="4365"/>
                  </a:cubicBezTo>
                  <a:cubicBezTo>
                    <a:pt x="70730" y="9159"/>
                    <a:pt x="62292" y="16127"/>
                    <a:pt x="55260" y="23542"/>
                  </a:cubicBezTo>
                  <a:cubicBezTo>
                    <a:pt x="41260" y="38565"/>
                    <a:pt x="31351" y="55441"/>
                    <a:pt x="22594" y="72573"/>
                  </a:cubicBezTo>
                  <a:cubicBezTo>
                    <a:pt x="13964" y="89897"/>
                    <a:pt x="6868" y="107157"/>
                    <a:pt x="731" y="125823"/>
                  </a:cubicBezTo>
                  <a:cubicBezTo>
                    <a:pt x="-1762" y="133302"/>
                    <a:pt x="2329" y="141357"/>
                    <a:pt x="9809" y="143850"/>
                  </a:cubicBezTo>
                  <a:cubicBezTo>
                    <a:pt x="17288" y="146343"/>
                    <a:pt x="25342" y="142252"/>
                    <a:pt x="27836" y="134773"/>
                  </a:cubicBezTo>
                  <a:cubicBezTo>
                    <a:pt x="27900" y="134645"/>
                    <a:pt x="27900" y="134517"/>
                    <a:pt x="27964" y="134389"/>
                  </a:cubicBezTo>
                  <a:lnTo>
                    <a:pt x="28155" y="133942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3932810E-B877-4396-9C35-48A6A733FD21}"/>
                </a:ext>
              </a:extLst>
            </p:cNvPr>
            <p:cNvSpPr/>
            <p:nvPr/>
          </p:nvSpPr>
          <p:spPr>
            <a:xfrm>
              <a:off x="11157663" y="4850798"/>
              <a:ext cx="357982" cy="799068"/>
            </a:xfrm>
            <a:custGeom>
              <a:avLst/>
              <a:gdLst>
                <a:gd name="connsiteX0" fmla="*/ 32741 w 357982"/>
                <a:gd name="connsiteY0" fmla="*/ 156061 h 799067"/>
                <a:gd name="connsiteX1" fmla="*/ 54411 w 357982"/>
                <a:gd name="connsiteY1" fmla="*/ 98209 h 799067"/>
                <a:gd name="connsiteX2" fmla="*/ 85799 w 357982"/>
                <a:gd name="connsiteY2" fmla="*/ 47196 h 799067"/>
                <a:gd name="connsiteX3" fmla="*/ 106319 w 357982"/>
                <a:gd name="connsiteY3" fmla="*/ 30639 h 799067"/>
                <a:gd name="connsiteX4" fmla="*/ 128053 w 357982"/>
                <a:gd name="connsiteY4" fmla="*/ 28530 h 799067"/>
                <a:gd name="connsiteX5" fmla="*/ 169221 w 357982"/>
                <a:gd name="connsiteY5" fmla="*/ 64520 h 799067"/>
                <a:gd name="connsiteX6" fmla="*/ 199714 w 357982"/>
                <a:gd name="connsiteY6" fmla="*/ 118793 h 799067"/>
                <a:gd name="connsiteX7" fmla="*/ 223878 w 357982"/>
                <a:gd name="connsiteY7" fmla="*/ 177540 h 799067"/>
                <a:gd name="connsiteX8" fmla="*/ 262233 w 357982"/>
                <a:gd name="connsiteY8" fmla="*/ 299829 h 799067"/>
                <a:gd name="connsiteX9" fmla="*/ 319574 w 357982"/>
                <a:gd name="connsiteY9" fmla="*/ 550801 h 799067"/>
                <a:gd name="connsiteX10" fmla="*/ 364002 w 357982"/>
                <a:gd name="connsiteY10" fmla="*/ 804840 h 799067"/>
                <a:gd name="connsiteX11" fmla="*/ 327757 w 357982"/>
                <a:gd name="connsiteY11" fmla="*/ 549330 h 799067"/>
                <a:gd name="connsiteX12" fmla="*/ 278342 w 357982"/>
                <a:gd name="connsiteY12" fmla="*/ 295674 h 799067"/>
                <a:gd name="connsiteX13" fmla="*/ 243502 w 357982"/>
                <a:gd name="connsiteY13" fmla="*/ 170700 h 799067"/>
                <a:gd name="connsiteX14" fmla="*/ 220617 w 357982"/>
                <a:gd name="connsiteY14" fmla="*/ 109459 h 799067"/>
                <a:gd name="connsiteX15" fmla="*/ 189805 w 357982"/>
                <a:gd name="connsiteY15" fmla="*/ 50456 h 799067"/>
                <a:gd name="connsiteX16" fmla="*/ 167943 w 357982"/>
                <a:gd name="connsiteY16" fmla="*/ 23288 h 799067"/>
                <a:gd name="connsiteX17" fmla="*/ 135916 w 357982"/>
                <a:gd name="connsiteY17" fmla="*/ 2704 h 799067"/>
                <a:gd name="connsiteX18" fmla="*/ 94812 w 357982"/>
                <a:gd name="connsiteY18" fmla="*/ 5069 h 799067"/>
                <a:gd name="connsiteX19" fmla="*/ 64448 w 357982"/>
                <a:gd name="connsiteY19" fmla="*/ 27443 h 799067"/>
                <a:gd name="connsiteX20" fmla="*/ 26348 w 357982"/>
                <a:gd name="connsiteY20" fmla="*/ 84592 h 799067"/>
                <a:gd name="connsiteX21" fmla="*/ 842 w 357982"/>
                <a:gd name="connsiteY21" fmla="*/ 146664 h 799067"/>
                <a:gd name="connsiteX22" fmla="*/ 11453 w 357982"/>
                <a:gd name="connsiteY22" fmla="*/ 167632 h 799067"/>
                <a:gd name="connsiteX23" fmla="*/ 32421 w 357982"/>
                <a:gd name="connsiteY23" fmla="*/ 157020 h 799067"/>
                <a:gd name="connsiteX24" fmla="*/ 32549 w 357982"/>
                <a:gd name="connsiteY24" fmla="*/ 156572 h 799067"/>
                <a:gd name="connsiteX25" fmla="*/ 32741 w 357982"/>
                <a:gd name="connsiteY25" fmla="*/ 156061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7982" h="799067">
                  <a:moveTo>
                    <a:pt x="32741" y="156061"/>
                  </a:moveTo>
                  <a:cubicBezTo>
                    <a:pt x="38430" y="136756"/>
                    <a:pt x="45845" y="116747"/>
                    <a:pt x="54411" y="98209"/>
                  </a:cubicBezTo>
                  <a:cubicBezTo>
                    <a:pt x="63105" y="79606"/>
                    <a:pt x="73205" y="61579"/>
                    <a:pt x="85799" y="47196"/>
                  </a:cubicBezTo>
                  <a:cubicBezTo>
                    <a:pt x="92064" y="40036"/>
                    <a:pt x="99095" y="34219"/>
                    <a:pt x="106319" y="30639"/>
                  </a:cubicBezTo>
                  <a:cubicBezTo>
                    <a:pt x="113542" y="27251"/>
                    <a:pt x="120638" y="26420"/>
                    <a:pt x="128053" y="28530"/>
                  </a:cubicBezTo>
                  <a:cubicBezTo>
                    <a:pt x="143140" y="33005"/>
                    <a:pt x="157779" y="48091"/>
                    <a:pt x="169221" y="64520"/>
                  </a:cubicBezTo>
                  <a:cubicBezTo>
                    <a:pt x="180920" y="81140"/>
                    <a:pt x="190828" y="99743"/>
                    <a:pt x="199714" y="118793"/>
                  </a:cubicBezTo>
                  <a:cubicBezTo>
                    <a:pt x="208535" y="137906"/>
                    <a:pt x="216654" y="157531"/>
                    <a:pt x="223878" y="177540"/>
                  </a:cubicBezTo>
                  <a:cubicBezTo>
                    <a:pt x="238644" y="217493"/>
                    <a:pt x="250854" y="258533"/>
                    <a:pt x="262233" y="299829"/>
                  </a:cubicBezTo>
                  <a:cubicBezTo>
                    <a:pt x="284798" y="382485"/>
                    <a:pt x="303017" y="466483"/>
                    <a:pt x="319574" y="550801"/>
                  </a:cubicBezTo>
                  <a:cubicBezTo>
                    <a:pt x="335939" y="635182"/>
                    <a:pt x="350578" y="719883"/>
                    <a:pt x="364002" y="804840"/>
                  </a:cubicBezTo>
                  <a:cubicBezTo>
                    <a:pt x="353327" y="719500"/>
                    <a:pt x="341436" y="634287"/>
                    <a:pt x="327757" y="549330"/>
                  </a:cubicBezTo>
                  <a:cubicBezTo>
                    <a:pt x="313884" y="464373"/>
                    <a:pt x="298351" y="379672"/>
                    <a:pt x="278342" y="295674"/>
                  </a:cubicBezTo>
                  <a:cubicBezTo>
                    <a:pt x="268242" y="253739"/>
                    <a:pt x="257247" y="211868"/>
                    <a:pt x="243502" y="170700"/>
                  </a:cubicBezTo>
                  <a:cubicBezTo>
                    <a:pt x="236790" y="150052"/>
                    <a:pt x="229119" y="129660"/>
                    <a:pt x="220617" y="109459"/>
                  </a:cubicBezTo>
                  <a:cubicBezTo>
                    <a:pt x="211987" y="89323"/>
                    <a:pt x="202271" y="69378"/>
                    <a:pt x="189805" y="50456"/>
                  </a:cubicBezTo>
                  <a:cubicBezTo>
                    <a:pt x="183541" y="40995"/>
                    <a:pt x="176637" y="31726"/>
                    <a:pt x="167943" y="23288"/>
                  </a:cubicBezTo>
                  <a:cubicBezTo>
                    <a:pt x="159377" y="14914"/>
                    <a:pt x="149085" y="7051"/>
                    <a:pt x="135916" y="2704"/>
                  </a:cubicBezTo>
                  <a:cubicBezTo>
                    <a:pt x="122812" y="-1771"/>
                    <a:pt x="107022" y="-492"/>
                    <a:pt x="94812" y="5069"/>
                  </a:cubicBezTo>
                  <a:cubicBezTo>
                    <a:pt x="82475" y="10631"/>
                    <a:pt x="72630" y="18749"/>
                    <a:pt x="64448" y="27443"/>
                  </a:cubicBezTo>
                  <a:cubicBezTo>
                    <a:pt x="48083" y="44959"/>
                    <a:pt x="36576" y="64648"/>
                    <a:pt x="26348" y="84592"/>
                  </a:cubicBezTo>
                  <a:cubicBezTo>
                    <a:pt x="16312" y="104729"/>
                    <a:pt x="8001" y="124865"/>
                    <a:pt x="842" y="146664"/>
                  </a:cubicBezTo>
                  <a:cubicBezTo>
                    <a:pt x="-2035" y="155358"/>
                    <a:pt x="2696" y="164755"/>
                    <a:pt x="11453" y="167632"/>
                  </a:cubicBezTo>
                  <a:cubicBezTo>
                    <a:pt x="20147" y="170508"/>
                    <a:pt x="29608" y="165778"/>
                    <a:pt x="32421" y="157020"/>
                  </a:cubicBezTo>
                  <a:cubicBezTo>
                    <a:pt x="32485" y="156892"/>
                    <a:pt x="32485" y="156700"/>
                    <a:pt x="32549" y="156572"/>
                  </a:cubicBezTo>
                  <a:lnTo>
                    <a:pt x="32741" y="15606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09B1B305-F49F-4CE3-B73F-1FB6A086176A}"/>
                </a:ext>
              </a:extLst>
            </p:cNvPr>
            <p:cNvSpPr/>
            <p:nvPr/>
          </p:nvSpPr>
          <p:spPr>
            <a:xfrm>
              <a:off x="10900194" y="5213954"/>
              <a:ext cx="140636" cy="306842"/>
            </a:xfrm>
            <a:custGeom>
              <a:avLst/>
              <a:gdLst>
                <a:gd name="connsiteX0" fmla="*/ 18462 w 140635"/>
                <a:gd name="connsiteY0" fmla="*/ 63053 h 306841"/>
                <a:gd name="connsiteX1" fmla="*/ 37896 w 140635"/>
                <a:gd name="connsiteY1" fmla="*/ 22269 h 306841"/>
                <a:gd name="connsiteX2" fmla="*/ 44864 w 140635"/>
                <a:gd name="connsiteY2" fmla="*/ 16452 h 306841"/>
                <a:gd name="connsiteX3" fmla="*/ 51448 w 140635"/>
                <a:gd name="connsiteY3" fmla="*/ 15685 h 306841"/>
                <a:gd name="connsiteX4" fmla="*/ 66087 w 140635"/>
                <a:gd name="connsiteY4" fmla="*/ 28406 h 306841"/>
                <a:gd name="connsiteX5" fmla="*/ 87118 w 140635"/>
                <a:gd name="connsiteY5" fmla="*/ 71108 h 306841"/>
                <a:gd name="connsiteX6" fmla="*/ 102141 w 140635"/>
                <a:gd name="connsiteY6" fmla="*/ 117710 h 306841"/>
                <a:gd name="connsiteX7" fmla="*/ 124834 w 140635"/>
                <a:gd name="connsiteY7" fmla="*/ 213662 h 306841"/>
                <a:gd name="connsiteX8" fmla="*/ 142605 w 140635"/>
                <a:gd name="connsiteY8" fmla="*/ 310892 h 306841"/>
                <a:gd name="connsiteX9" fmla="*/ 129437 w 140635"/>
                <a:gd name="connsiteY9" fmla="*/ 212831 h 306841"/>
                <a:gd name="connsiteX10" fmla="*/ 111218 w 140635"/>
                <a:gd name="connsiteY10" fmla="*/ 115344 h 306841"/>
                <a:gd name="connsiteX11" fmla="*/ 98178 w 140635"/>
                <a:gd name="connsiteY11" fmla="*/ 67209 h 306841"/>
                <a:gd name="connsiteX12" fmla="*/ 77657 w 140635"/>
                <a:gd name="connsiteY12" fmla="*/ 20479 h 306841"/>
                <a:gd name="connsiteX13" fmla="*/ 69028 w 140635"/>
                <a:gd name="connsiteY13" fmla="*/ 9676 h 306841"/>
                <a:gd name="connsiteX14" fmla="*/ 55859 w 140635"/>
                <a:gd name="connsiteY14" fmla="*/ 1174 h 306841"/>
                <a:gd name="connsiteX15" fmla="*/ 38343 w 140635"/>
                <a:gd name="connsiteY15" fmla="*/ 2133 h 306841"/>
                <a:gd name="connsiteX16" fmla="*/ 25814 w 140635"/>
                <a:gd name="connsiteY16" fmla="*/ 11210 h 306841"/>
                <a:gd name="connsiteX17" fmla="*/ 10600 w 140635"/>
                <a:gd name="connsiteY17" fmla="*/ 33648 h 306841"/>
                <a:gd name="connsiteX18" fmla="*/ 499 w 140635"/>
                <a:gd name="connsiteY18" fmla="*/ 57812 h 306841"/>
                <a:gd name="connsiteX19" fmla="*/ 6380 w 140635"/>
                <a:gd name="connsiteY19" fmla="*/ 69638 h 306841"/>
                <a:gd name="connsiteX20" fmla="*/ 18207 w 140635"/>
                <a:gd name="connsiteY20" fmla="*/ 63757 h 306841"/>
                <a:gd name="connsiteX21" fmla="*/ 18271 w 140635"/>
                <a:gd name="connsiteY21" fmla="*/ 63437 h 306841"/>
                <a:gd name="connsiteX22" fmla="*/ 18462 w 140635"/>
                <a:gd name="connsiteY22" fmla="*/ 63053 h 30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0635" h="306841">
                  <a:moveTo>
                    <a:pt x="18462" y="63053"/>
                  </a:moveTo>
                  <a:cubicBezTo>
                    <a:pt x="22745" y="48606"/>
                    <a:pt x="28946" y="32945"/>
                    <a:pt x="37896" y="22269"/>
                  </a:cubicBezTo>
                  <a:cubicBezTo>
                    <a:pt x="40133" y="19648"/>
                    <a:pt x="42562" y="17666"/>
                    <a:pt x="44864" y="16452"/>
                  </a:cubicBezTo>
                  <a:cubicBezTo>
                    <a:pt x="47165" y="15365"/>
                    <a:pt x="49083" y="15046"/>
                    <a:pt x="51448" y="15685"/>
                  </a:cubicBezTo>
                  <a:cubicBezTo>
                    <a:pt x="56242" y="16963"/>
                    <a:pt x="61804" y="22333"/>
                    <a:pt x="66087" y="28406"/>
                  </a:cubicBezTo>
                  <a:cubicBezTo>
                    <a:pt x="74909" y="40871"/>
                    <a:pt x="81365" y="55958"/>
                    <a:pt x="87118" y="71108"/>
                  </a:cubicBezTo>
                  <a:cubicBezTo>
                    <a:pt x="92872" y="86322"/>
                    <a:pt x="97666" y="101984"/>
                    <a:pt x="102141" y="117710"/>
                  </a:cubicBezTo>
                  <a:cubicBezTo>
                    <a:pt x="111026" y="149289"/>
                    <a:pt x="118250" y="181443"/>
                    <a:pt x="124834" y="213662"/>
                  </a:cubicBezTo>
                  <a:cubicBezTo>
                    <a:pt x="131355" y="245944"/>
                    <a:pt x="137172" y="278418"/>
                    <a:pt x="142605" y="310892"/>
                  </a:cubicBezTo>
                  <a:cubicBezTo>
                    <a:pt x="138770" y="278162"/>
                    <a:pt x="134423" y="245433"/>
                    <a:pt x="129437" y="212831"/>
                  </a:cubicBezTo>
                  <a:cubicBezTo>
                    <a:pt x="124387" y="180229"/>
                    <a:pt x="118633" y="147691"/>
                    <a:pt x="111218" y="115344"/>
                  </a:cubicBezTo>
                  <a:cubicBezTo>
                    <a:pt x="107446" y="99171"/>
                    <a:pt x="103355" y="83126"/>
                    <a:pt x="98178" y="67209"/>
                  </a:cubicBezTo>
                  <a:cubicBezTo>
                    <a:pt x="92936" y="51291"/>
                    <a:pt x="87182" y="35438"/>
                    <a:pt x="77657" y="20479"/>
                  </a:cubicBezTo>
                  <a:cubicBezTo>
                    <a:pt x="75228" y="16771"/>
                    <a:pt x="72543" y="13064"/>
                    <a:pt x="69028" y="9676"/>
                  </a:cubicBezTo>
                  <a:cubicBezTo>
                    <a:pt x="65575" y="6288"/>
                    <a:pt x="61420" y="3028"/>
                    <a:pt x="55859" y="1174"/>
                  </a:cubicBezTo>
                  <a:cubicBezTo>
                    <a:pt x="50361" y="-744"/>
                    <a:pt x="43521" y="-233"/>
                    <a:pt x="38343" y="2133"/>
                  </a:cubicBezTo>
                  <a:cubicBezTo>
                    <a:pt x="33165" y="4434"/>
                    <a:pt x="29138" y="7758"/>
                    <a:pt x="25814" y="11210"/>
                  </a:cubicBezTo>
                  <a:cubicBezTo>
                    <a:pt x="19229" y="18242"/>
                    <a:pt x="14627" y="25913"/>
                    <a:pt x="10600" y="33648"/>
                  </a:cubicBezTo>
                  <a:cubicBezTo>
                    <a:pt x="6636" y="41511"/>
                    <a:pt x="3376" y="49246"/>
                    <a:pt x="499" y="57812"/>
                  </a:cubicBezTo>
                  <a:cubicBezTo>
                    <a:pt x="-1163" y="62734"/>
                    <a:pt x="1458" y="68040"/>
                    <a:pt x="6380" y="69638"/>
                  </a:cubicBezTo>
                  <a:cubicBezTo>
                    <a:pt x="11303" y="71300"/>
                    <a:pt x="16609" y="68679"/>
                    <a:pt x="18207" y="63757"/>
                  </a:cubicBezTo>
                  <a:cubicBezTo>
                    <a:pt x="18271" y="63629"/>
                    <a:pt x="18271" y="63565"/>
                    <a:pt x="18271" y="63437"/>
                  </a:cubicBezTo>
                  <a:lnTo>
                    <a:pt x="18462" y="63053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5107147" y="4224263"/>
            <a:ext cx="277159" cy="376937"/>
            <a:chOff x="10352646" y="5288246"/>
            <a:chExt cx="319627" cy="434693"/>
          </a:xfrm>
          <a:solidFill>
            <a:srgbClr val="D6D6D6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D9E3CB-C3F9-4D09-AA74-CA2AAF715C91}"/>
                </a:ext>
              </a:extLst>
            </p:cNvPr>
            <p:cNvSpPr/>
            <p:nvPr/>
          </p:nvSpPr>
          <p:spPr>
            <a:xfrm>
              <a:off x="10388028" y="5430704"/>
              <a:ext cx="102281" cy="236524"/>
            </a:xfrm>
            <a:custGeom>
              <a:avLst/>
              <a:gdLst>
                <a:gd name="connsiteX0" fmla="*/ 9636 w 102280"/>
                <a:gd name="connsiteY0" fmla="*/ 46071 h 236524"/>
                <a:gd name="connsiteX1" fmla="*/ 16029 w 102280"/>
                <a:gd name="connsiteY1" fmla="*/ 29003 h 236524"/>
                <a:gd name="connsiteX2" fmla="*/ 25298 w 102280"/>
                <a:gd name="connsiteY2" fmla="*/ 13980 h 236524"/>
                <a:gd name="connsiteX3" fmla="*/ 31371 w 102280"/>
                <a:gd name="connsiteY3" fmla="*/ 9122 h 236524"/>
                <a:gd name="connsiteX4" fmla="*/ 37763 w 102280"/>
                <a:gd name="connsiteY4" fmla="*/ 8483 h 236524"/>
                <a:gd name="connsiteX5" fmla="*/ 49909 w 102280"/>
                <a:gd name="connsiteY5" fmla="*/ 19094 h 236524"/>
                <a:gd name="connsiteX6" fmla="*/ 58923 w 102280"/>
                <a:gd name="connsiteY6" fmla="*/ 35076 h 236524"/>
                <a:gd name="connsiteX7" fmla="*/ 66082 w 102280"/>
                <a:gd name="connsiteY7" fmla="*/ 52399 h 236524"/>
                <a:gd name="connsiteX8" fmla="*/ 77397 w 102280"/>
                <a:gd name="connsiteY8" fmla="*/ 88453 h 236524"/>
                <a:gd name="connsiteX9" fmla="*/ 94337 w 102280"/>
                <a:gd name="connsiteY9" fmla="*/ 162479 h 236524"/>
                <a:gd name="connsiteX10" fmla="*/ 107442 w 102280"/>
                <a:gd name="connsiteY10" fmla="*/ 237463 h 236524"/>
                <a:gd name="connsiteX11" fmla="*/ 96766 w 102280"/>
                <a:gd name="connsiteY11" fmla="*/ 162095 h 236524"/>
                <a:gd name="connsiteX12" fmla="*/ 82191 w 102280"/>
                <a:gd name="connsiteY12" fmla="*/ 87239 h 236524"/>
                <a:gd name="connsiteX13" fmla="*/ 71899 w 102280"/>
                <a:gd name="connsiteY13" fmla="*/ 50354 h 236524"/>
                <a:gd name="connsiteX14" fmla="*/ 65123 w 102280"/>
                <a:gd name="connsiteY14" fmla="*/ 32263 h 236524"/>
                <a:gd name="connsiteX15" fmla="*/ 56046 w 102280"/>
                <a:gd name="connsiteY15" fmla="*/ 14875 h 236524"/>
                <a:gd name="connsiteX16" fmla="*/ 49589 w 102280"/>
                <a:gd name="connsiteY16" fmla="*/ 6885 h 236524"/>
                <a:gd name="connsiteX17" fmla="*/ 40129 w 102280"/>
                <a:gd name="connsiteY17" fmla="*/ 812 h 236524"/>
                <a:gd name="connsiteX18" fmla="*/ 27983 w 102280"/>
                <a:gd name="connsiteY18" fmla="*/ 1515 h 236524"/>
                <a:gd name="connsiteX19" fmla="*/ 19033 w 102280"/>
                <a:gd name="connsiteY19" fmla="*/ 8099 h 236524"/>
                <a:gd name="connsiteX20" fmla="*/ 7782 w 102280"/>
                <a:gd name="connsiteY20" fmla="*/ 24975 h 236524"/>
                <a:gd name="connsiteX21" fmla="*/ 239 w 102280"/>
                <a:gd name="connsiteY21" fmla="*/ 43258 h 236524"/>
                <a:gd name="connsiteX22" fmla="*/ 3371 w 102280"/>
                <a:gd name="connsiteY22" fmla="*/ 49459 h 236524"/>
                <a:gd name="connsiteX23" fmla="*/ 9572 w 102280"/>
                <a:gd name="connsiteY23" fmla="*/ 46326 h 236524"/>
                <a:gd name="connsiteX24" fmla="*/ 9636 w 102280"/>
                <a:gd name="connsiteY24" fmla="*/ 46199 h 236524"/>
                <a:gd name="connsiteX25" fmla="*/ 9636 w 102280"/>
                <a:gd name="connsiteY25" fmla="*/ 46071 h 23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2280" h="236524">
                  <a:moveTo>
                    <a:pt x="9636" y="46071"/>
                  </a:moveTo>
                  <a:cubicBezTo>
                    <a:pt x="11298" y="40381"/>
                    <a:pt x="13472" y="34500"/>
                    <a:pt x="16029" y="29003"/>
                  </a:cubicBezTo>
                  <a:cubicBezTo>
                    <a:pt x="18586" y="23505"/>
                    <a:pt x="21590" y="18199"/>
                    <a:pt x="25298" y="13980"/>
                  </a:cubicBezTo>
                  <a:cubicBezTo>
                    <a:pt x="27152" y="11871"/>
                    <a:pt x="29197" y="10145"/>
                    <a:pt x="31371" y="9122"/>
                  </a:cubicBezTo>
                  <a:cubicBezTo>
                    <a:pt x="33480" y="8099"/>
                    <a:pt x="35590" y="7843"/>
                    <a:pt x="37763" y="8483"/>
                  </a:cubicBezTo>
                  <a:cubicBezTo>
                    <a:pt x="42238" y="9825"/>
                    <a:pt x="46521" y="14236"/>
                    <a:pt x="49909" y="19094"/>
                  </a:cubicBezTo>
                  <a:cubicBezTo>
                    <a:pt x="53361" y="24017"/>
                    <a:pt x="56302" y="29450"/>
                    <a:pt x="58923" y="35076"/>
                  </a:cubicBezTo>
                  <a:cubicBezTo>
                    <a:pt x="61543" y="40701"/>
                    <a:pt x="63909" y="46518"/>
                    <a:pt x="66082" y="52399"/>
                  </a:cubicBezTo>
                  <a:cubicBezTo>
                    <a:pt x="70429" y="64162"/>
                    <a:pt x="74073" y="76308"/>
                    <a:pt x="77397" y="88453"/>
                  </a:cubicBezTo>
                  <a:cubicBezTo>
                    <a:pt x="84045" y="112873"/>
                    <a:pt x="89415" y="137612"/>
                    <a:pt x="94337" y="162479"/>
                  </a:cubicBezTo>
                  <a:cubicBezTo>
                    <a:pt x="99196" y="187346"/>
                    <a:pt x="103479" y="212405"/>
                    <a:pt x="107442" y="237463"/>
                  </a:cubicBezTo>
                  <a:cubicBezTo>
                    <a:pt x="104309" y="212277"/>
                    <a:pt x="100794" y="187154"/>
                    <a:pt x="96766" y="162095"/>
                  </a:cubicBezTo>
                  <a:cubicBezTo>
                    <a:pt x="92675" y="137037"/>
                    <a:pt x="88073" y="112042"/>
                    <a:pt x="82191" y="87239"/>
                  </a:cubicBezTo>
                  <a:cubicBezTo>
                    <a:pt x="79187" y="74837"/>
                    <a:pt x="75927" y="62500"/>
                    <a:pt x="71899" y="50354"/>
                  </a:cubicBezTo>
                  <a:cubicBezTo>
                    <a:pt x="69918" y="44281"/>
                    <a:pt x="67680" y="38208"/>
                    <a:pt x="65123" y="32263"/>
                  </a:cubicBezTo>
                  <a:cubicBezTo>
                    <a:pt x="62566" y="26318"/>
                    <a:pt x="59690" y="20437"/>
                    <a:pt x="56046" y="14875"/>
                  </a:cubicBezTo>
                  <a:cubicBezTo>
                    <a:pt x="54192" y="12062"/>
                    <a:pt x="52147" y="9378"/>
                    <a:pt x="49589" y="6885"/>
                  </a:cubicBezTo>
                  <a:cubicBezTo>
                    <a:pt x="47096" y="4391"/>
                    <a:pt x="44028" y="2090"/>
                    <a:pt x="40129" y="812"/>
                  </a:cubicBezTo>
                  <a:cubicBezTo>
                    <a:pt x="36293" y="-531"/>
                    <a:pt x="31626" y="-147"/>
                    <a:pt x="27983" y="1515"/>
                  </a:cubicBezTo>
                  <a:cubicBezTo>
                    <a:pt x="24339" y="3177"/>
                    <a:pt x="21462" y="5542"/>
                    <a:pt x="19033" y="8099"/>
                  </a:cubicBezTo>
                  <a:cubicBezTo>
                    <a:pt x="14239" y="13277"/>
                    <a:pt x="10787" y="19094"/>
                    <a:pt x="7782" y="24975"/>
                  </a:cubicBezTo>
                  <a:cubicBezTo>
                    <a:pt x="4842" y="30921"/>
                    <a:pt x="2349" y="36866"/>
                    <a:pt x="239" y="43258"/>
                  </a:cubicBezTo>
                  <a:cubicBezTo>
                    <a:pt x="-592" y="45815"/>
                    <a:pt x="814" y="48628"/>
                    <a:pt x="3371" y="49459"/>
                  </a:cubicBezTo>
                  <a:cubicBezTo>
                    <a:pt x="5928" y="50290"/>
                    <a:pt x="8741" y="48884"/>
                    <a:pt x="9572" y="46326"/>
                  </a:cubicBezTo>
                  <a:cubicBezTo>
                    <a:pt x="9572" y="46263"/>
                    <a:pt x="9572" y="46263"/>
                    <a:pt x="9636" y="46199"/>
                  </a:cubicBezTo>
                  <a:lnTo>
                    <a:pt x="9636" y="4607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75E23BDC-0B35-4ABB-8AF8-3501DA7E9F0A}"/>
                </a:ext>
              </a:extLst>
            </p:cNvPr>
            <p:cNvSpPr/>
            <p:nvPr/>
          </p:nvSpPr>
          <p:spPr>
            <a:xfrm>
              <a:off x="10428039" y="5361256"/>
              <a:ext cx="159814" cy="357982"/>
            </a:xfrm>
            <a:custGeom>
              <a:avLst/>
              <a:gdLst>
                <a:gd name="connsiteX0" fmla="*/ 14628 w 159813"/>
                <a:gd name="connsiteY0" fmla="*/ 70131 h 357982"/>
                <a:gd name="connsiteX1" fmla="*/ 24409 w 159813"/>
                <a:gd name="connsiteY1" fmla="*/ 44113 h 357982"/>
                <a:gd name="connsiteX2" fmla="*/ 38536 w 159813"/>
                <a:gd name="connsiteY2" fmla="*/ 21164 h 357982"/>
                <a:gd name="connsiteX3" fmla="*/ 47742 w 159813"/>
                <a:gd name="connsiteY3" fmla="*/ 13749 h 357982"/>
                <a:gd name="connsiteX4" fmla="*/ 57522 w 159813"/>
                <a:gd name="connsiteY4" fmla="*/ 12790 h 357982"/>
                <a:gd name="connsiteX5" fmla="*/ 76061 w 159813"/>
                <a:gd name="connsiteY5" fmla="*/ 28963 h 357982"/>
                <a:gd name="connsiteX6" fmla="*/ 89805 w 159813"/>
                <a:gd name="connsiteY6" fmla="*/ 53383 h 357982"/>
                <a:gd name="connsiteX7" fmla="*/ 100672 w 159813"/>
                <a:gd name="connsiteY7" fmla="*/ 79848 h 357982"/>
                <a:gd name="connsiteX8" fmla="*/ 117932 w 159813"/>
                <a:gd name="connsiteY8" fmla="*/ 134888 h 357982"/>
                <a:gd name="connsiteX9" fmla="*/ 143758 w 159813"/>
                <a:gd name="connsiteY9" fmla="*/ 247780 h 357982"/>
                <a:gd name="connsiteX10" fmla="*/ 163766 w 159813"/>
                <a:gd name="connsiteY10" fmla="*/ 362078 h 357982"/>
                <a:gd name="connsiteX11" fmla="*/ 147465 w 159813"/>
                <a:gd name="connsiteY11" fmla="*/ 247141 h 357982"/>
                <a:gd name="connsiteX12" fmla="*/ 125219 w 159813"/>
                <a:gd name="connsiteY12" fmla="*/ 133034 h 357982"/>
                <a:gd name="connsiteX13" fmla="*/ 109558 w 159813"/>
                <a:gd name="connsiteY13" fmla="*/ 76779 h 357982"/>
                <a:gd name="connsiteX14" fmla="*/ 99265 w 159813"/>
                <a:gd name="connsiteY14" fmla="*/ 49228 h 357982"/>
                <a:gd name="connsiteX15" fmla="*/ 85394 w 159813"/>
                <a:gd name="connsiteY15" fmla="*/ 22698 h 357982"/>
                <a:gd name="connsiteX16" fmla="*/ 75549 w 159813"/>
                <a:gd name="connsiteY16" fmla="*/ 10489 h 357982"/>
                <a:gd name="connsiteX17" fmla="*/ 61166 w 159813"/>
                <a:gd name="connsiteY17" fmla="*/ 1219 h 357982"/>
                <a:gd name="connsiteX18" fmla="*/ 42692 w 159813"/>
                <a:gd name="connsiteY18" fmla="*/ 2306 h 357982"/>
                <a:gd name="connsiteX19" fmla="*/ 29011 w 159813"/>
                <a:gd name="connsiteY19" fmla="*/ 12406 h 357982"/>
                <a:gd name="connsiteX20" fmla="*/ 11880 w 159813"/>
                <a:gd name="connsiteY20" fmla="*/ 38104 h 357982"/>
                <a:gd name="connsiteX21" fmla="*/ 373 w 159813"/>
                <a:gd name="connsiteY21" fmla="*/ 66040 h 357982"/>
                <a:gd name="connsiteX22" fmla="*/ 5167 w 159813"/>
                <a:gd name="connsiteY22" fmla="*/ 75501 h 357982"/>
                <a:gd name="connsiteX23" fmla="*/ 14628 w 159813"/>
                <a:gd name="connsiteY23" fmla="*/ 70706 h 357982"/>
                <a:gd name="connsiteX24" fmla="*/ 14692 w 159813"/>
                <a:gd name="connsiteY24" fmla="*/ 70515 h 357982"/>
                <a:gd name="connsiteX25" fmla="*/ 14628 w 159813"/>
                <a:gd name="connsiteY25" fmla="*/ 70131 h 3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813" h="357982">
                  <a:moveTo>
                    <a:pt x="14628" y="70131"/>
                  </a:moveTo>
                  <a:cubicBezTo>
                    <a:pt x="17185" y="61437"/>
                    <a:pt x="20509" y="52424"/>
                    <a:pt x="24409" y="44113"/>
                  </a:cubicBezTo>
                  <a:cubicBezTo>
                    <a:pt x="28308" y="35739"/>
                    <a:pt x="32847" y="27621"/>
                    <a:pt x="38536" y="21164"/>
                  </a:cubicBezTo>
                  <a:cubicBezTo>
                    <a:pt x="41349" y="17968"/>
                    <a:pt x="44545" y="15347"/>
                    <a:pt x="47742" y="13749"/>
                  </a:cubicBezTo>
                  <a:cubicBezTo>
                    <a:pt x="51002" y="12215"/>
                    <a:pt x="54198" y="11831"/>
                    <a:pt x="57522" y="12790"/>
                  </a:cubicBezTo>
                  <a:cubicBezTo>
                    <a:pt x="64298" y="14772"/>
                    <a:pt x="70883" y="21612"/>
                    <a:pt x="76061" y="28963"/>
                  </a:cubicBezTo>
                  <a:cubicBezTo>
                    <a:pt x="81302" y="36442"/>
                    <a:pt x="85777" y="44817"/>
                    <a:pt x="89805" y="53383"/>
                  </a:cubicBezTo>
                  <a:cubicBezTo>
                    <a:pt x="93768" y="62013"/>
                    <a:pt x="97412" y="70834"/>
                    <a:pt x="100672" y="79848"/>
                  </a:cubicBezTo>
                  <a:cubicBezTo>
                    <a:pt x="107320" y="97811"/>
                    <a:pt x="112818" y="116285"/>
                    <a:pt x="117932" y="134888"/>
                  </a:cubicBezTo>
                  <a:cubicBezTo>
                    <a:pt x="128096" y="172092"/>
                    <a:pt x="136278" y="209872"/>
                    <a:pt x="143758" y="247780"/>
                  </a:cubicBezTo>
                  <a:cubicBezTo>
                    <a:pt x="151109" y="285752"/>
                    <a:pt x="157693" y="323851"/>
                    <a:pt x="163766" y="362078"/>
                  </a:cubicBezTo>
                  <a:cubicBezTo>
                    <a:pt x="158972" y="323659"/>
                    <a:pt x="153602" y="285368"/>
                    <a:pt x="147465" y="247141"/>
                  </a:cubicBezTo>
                  <a:cubicBezTo>
                    <a:pt x="141201" y="208913"/>
                    <a:pt x="134233" y="170814"/>
                    <a:pt x="125219" y="133034"/>
                  </a:cubicBezTo>
                  <a:cubicBezTo>
                    <a:pt x="120681" y="114176"/>
                    <a:pt x="115694" y="95318"/>
                    <a:pt x="109558" y="76779"/>
                  </a:cubicBezTo>
                  <a:cubicBezTo>
                    <a:pt x="106553" y="67510"/>
                    <a:pt x="103101" y="58305"/>
                    <a:pt x="99265" y="49228"/>
                  </a:cubicBezTo>
                  <a:cubicBezTo>
                    <a:pt x="95366" y="40150"/>
                    <a:pt x="91019" y="31201"/>
                    <a:pt x="85394" y="22698"/>
                  </a:cubicBezTo>
                  <a:cubicBezTo>
                    <a:pt x="82581" y="18479"/>
                    <a:pt x="79449" y="14260"/>
                    <a:pt x="75549" y="10489"/>
                  </a:cubicBezTo>
                  <a:cubicBezTo>
                    <a:pt x="71714" y="6717"/>
                    <a:pt x="67047" y="3201"/>
                    <a:pt x="61166" y="1219"/>
                  </a:cubicBezTo>
                  <a:cubicBezTo>
                    <a:pt x="55285" y="-826"/>
                    <a:pt x="48189" y="-187"/>
                    <a:pt x="42692" y="2306"/>
                  </a:cubicBezTo>
                  <a:cubicBezTo>
                    <a:pt x="37130" y="4799"/>
                    <a:pt x="32719" y="8443"/>
                    <a:pt x="29011" y="12406"/>
                  </a:cubicBezTo>
                  <a:cubicBezTo>
                    <a:pt x="21660" y="20269"/>
                    <a:pt x="16482" y="29155"/>
                    <a:pt x="11880" y="38104"/>
                  </a:cubicBezTo>
                  <a:cubicBezTo>
                    <a:pt x="7341" y="47182"/>
                    <a:pt x="3633" y="56259"/>
                    <a:pt x="373" y="66040"/>
                  </a:cubicBezTo>
                  <a:cubicBezTo>
                    <a:pt x="-906" y="69939"/>
                    <a:pt x="1204" y="74222"/>
                    <a:pt x="5167" y="75501"/>
                  </a:cubicBezTo>
                  <a:cubicBezTo>
                    <a:pt x="9067" y="76779"/>
                    <a:pt x="13350" y="74670"/>
                    <a:pt x="14628" y="70706"/>
                  </a:cubicBezTo>
                  <a:cubicBezTo>
                    <a:pt x="14628" y="70642"/>
                    <a:pt x="14692" y="70579"/>
                    <a:pt x="14692" y="70515"/>
                  </a:cubicBezTo>
                  <a:lnTo>
                    <a:pt x="14628" y="7013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40F0A02C-0F3E-492A-95A2-B72BDB17350B}"/>
                </a:ext>
              </a:extLst>
            </p:cNvPr>
            <p:cNvSpPr/>
            <p:nvPr/>
          </p:nvSpPr>
          <p:spPr>
            <a:xfrm>
              <a:off x="10487730" y="5288246"/>
              <a:ext cx="185384" cy="421908"/>
            </a:xfrm>
            <a:custGeom>
              <a:avLst/>
              <a:gdLst>
                <a:gd name="connsiteX0" fmla="*/ 17201 w 185383"/>
                <a:gd name="connsiteY0" fmla="*/ 81901 h 421907"/>
                <a:gd name="connsiteX1" fmla="*/ 28580 w 185383"/>
                <a:gd name="connsiteY1" fmla="*/ 51537 h 421907"/>
                <a:gd name="connsiteX2" fmla="*/ 45073 w 185383"/>
                <a:gd name="connsiteY2" fmla="*/ 24816 h 421907"/>
                <a:gd name="connsiteX3" fmla="*/ 55812 w 185383"/>
                <a:gd name="connsiteY3" fmla="*/ 16122 h 421907"/>
                <a:gd name="connsiteX4" fmla="*/ 67191 w 185383"/>
                <a:gd name="connsiteY4" fmla="*/ 15035 h 421907"/>
                <a:gd name="connsiteX5" fmla="*/ 88798 w 185383"/>
                <a:gd name="connsiteY5" fmla="*/ 33893 h 421907"/>
                <a:gd name="connsiteX6" fmla="*/ 104779 w 185383"/>
                <a:gd name="connsiteY6" fmla="*/ 62340 h 421907"/>
                <a:gd name="connsiteX7" fmla="*/ 117436 w 185383"/>
                <a:gd name="connsiteY7" fmla="*/ 93152 h 421907"/>
                <a:gd name="connsiteX8" fmla="*/ 137573 w 185383"/>
                <a:gd name="connsiteY8" fmla="*/ 157269 h 421907"/>
                <a:gd name="connsiteX9" fmla="*/ 167617 w 185383"/>
                <a:gd name="connsiteY9" fmla="*/ 288892 h 421907"/>
                <a:gd name="connsiteX10" fmla="*/ 190886 w 185383"/>
                <a:gd name="connsiteY10" fmla="*/ 422112 h 421907"/>
                <a:gd name="connsiteX11" fmla="*/ 171901 w 185383"/>
                <a:gd name="connsiteY11" fmla="*/ 288125 h 421907"/>
                <a:gd name="connsiteX12" fmla="*/ 145947 w 185383"/>
                <a:gd name="connsiteY12" fmla="*/ 155096 h 421907"/>
                <a:gd name="connsiteX13" fmla="*/ 127664 w 185383"/>
                <a:gd name="connsiteY13" fmla="*/ 89572 h 421907"/>
                <a:gd name="connsiteX14" fmla="*/ 115646 w 185383"/>
                <a:gd name="connsiteY14" fmla="*/ 57418 h 421907"/>
                <a:gd name="connsiteX15" fmla="*/ 99473 w 185383"/>
                <a:gd name="connsiteY15" fmla="*/ 26478 h 421907"/>
                <a:gd name="connsiteX16" fmla="*/ 88030 w 185383"/>
                <a:gd name="connsiteY16" fmla="*/ 12223 h 421907"/>
                <a:gd name="connsiteX17" fmla="*/ 71218 w 185383"/>
                <a:gd name="connsiteY17" fmla="*/ 1419 h 421907"/>
                <a:gd name="connsiteX18" fmla="*/ 49675 w 185383"/>
                <a:gd name="connsiteY18" fmla="*/ 2698 h 421907"/>
                <a:gd name="connsiteX19" fmla="*/ 33758 w 185383"/>
                <a:gd name="connsiteY19" fmla="*/ 14460 h 421907"/>
                <a:gd name="connsiteX20" fmla="*/ 13813 w 185383"/>
                <a:gd name="connsiteY20" fmla="*/ 44441 h 421907"/>
                <a:gd name="connsiteX21" fmla="*/ 453 w 185383"/>
                <a:gd name="connsiteY21" fmla="*/ 76979 h 421907"/>
                <a:gd name="connsiteX22" fmla="*/ 6014 w 185383"/>
                <a:gd name="connsiteY22" fmla="*/ 87974 h 421907"/>
                <a:gd name="connsiteX23" fmla="*/ 17009 w 185383"/>
                <a:gd name="connsiteY23" fmla="*/ 82413 h 421907"/>
                <a:gd name="connsiteX24" fmla="*/ 17073 w 185383"/>
                <a:gd name="connsiteY24" fmla="*/ 82157 h 421907"/>
                <a:gd name="connsiteX25" fmla="*/ 17201 w 185383"/>
                <a:gd name="connsiteY25" fmla="*/ 81901 h 4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383" h="421907">
                  <a:moveTo>
                    <a:pt x="17201" y="81901"/>
                  </a:moveTo>
                  <a:cubicBezTo>
                    <a:pt x="20142" y="71801"/>
                    <a:pt x="24041" y="61317"/>
                    <a:pt x="28580" y="51537"/>
                  </a:cubicBezTo>
                  <a:cubicBezTo>
                    <a:pt x="33119" y="41820"/>
                    <a:pt x="38424" y="32359"/>
                    <a:pt x="45073" y="24816"/>
                  </a:cubicBezTo>
                  <a:cubicBezTo>
                    <a:pt x="48333" y="21044"/>
                    <a:pt x="52040" y="17976"/>
                    <a:pt x="55812" y="16122"/>
                  </a:cubicBezTo>
                  <a:cubicBezTo>
                    <a:pt x="59584" y="14332"/>
                    <a:pt x="63291" y="13885"/>
                    <a:pt x="67191" y="15035"/>
                  </a:cubicBezTo>
                  <a:cubicBezTo>
                    <a:pt x="75117" y="17400"/>
                    <a:pt x="82789" y="25263"/>
                    <a:pt x="88798" y="33893"/>
                  </a:cubicBezTo>
                  <a:cubicBezTo>
                    <a:pt x="94934" y="42587"/>
                    <a:pt x="100112" y="52368"/>
                    <a:pt x="104779" y="62340"/>
                  </a:cubicBezTo>
                  <a:cubicBezTo>
                    <a:pt x="109382" y="72376"/>
                    <a:pt x="113664" y="82668"/>
                    <a:pt x="117436" y="93152"/>
                  </a:cubicBezTo>
                  <a:cubicBezTo>
                    <a:pt x="125171" y="114120"/>
                    <a:pt x="131564" y="135599"/>
                    <a:pt x="137573" y="157269"/>
                  </a:cubicBezTo>
                  <a:cubicBezTo>
                    <a:pt x="149399" y="200611"/>
                    <a:pt x="158988" y="244655"/>
                    <a:pt x="167617" y="288892"/>
                  </a:cubicBezTo>
                  <a:cubicBezTo>
                    <a:pt x="176184" y="333128"/>
                    <a:pt x="183855" y="377556"/>
                    <a:pt x="190886" y="422112"/>
                  </a:cubicBezTo>
                  <a:cubicBezTo>
                    <a:pt x="185261" y="377364"/>
                    <a:pt x="179060" y="332681"/>
                    <a:pt x="171901" y="288125"/>
                  </a:cubicBezTo>
                  <a:cubicBezTo>
                    <a:pt x="164613" y="243569"/>
                    <a:pt x="156495" y="199140"/>
                    <a:pt x="145947" y="155096"/>
                  </a:cubicBezTo>
                  <a:cubicBezTo>
                    <a:pt x="140641" y="133106"/>
                    <a:pt x="134888" y="111179"/>
                    <a:pt x="127664" y="89572"/>
                  </a:cubicBezTo>
                  <a:cubicBezTo>
                    <a:pt x="124148" y="78769"/>
                    <a:pt x="120121" y="68029"/>
                    <a:pt x="115646" y="57418"/>
                  </a:cubicBezTo>
                  <a:cubicBezTo>
                    <a:pt x="111107" y="46870"/>
                    <a:pt x="105993" y="36386"/>
                    <a:pt x="99473" y="26478"/>
                  </a:cubicBezTo>
                  <a:cubicBezTo>
                    <a:pt x="96149" y="21556"/>
                    <a:pt x="92569" y="16633"/>
                    <a:pt x="88030" y="12223"/>
                  </a:cubicBezTo>
                  <a:cubicBezTo>
                    <a:pt x="83556" y="7812"/>
                    <a:pt x="78122" y="3720"/>
                    <a:pt x="71218" y="1419"/>
                  </a:cubicBezTo>
                  <a:cubicBezTo>
                    <a:pt x="64378" y="-946"/>
                    <a:pt x="56068" y="-243"/>
                    <a:pt x="49675" y="2698"/>
                  </a:cubicBezTo>
                  <a:cubicBezTo>
                    <a:pt x="43219" y="5638"/>
                    <a:pt x="38041" y="9857"/>
                    <a:pt x="33758" y="14460"/>
                  </a:cubicBezTo>
                  <a:cubicBezTo>
                    <a:pt x="25192" y="23665"/>
                    <a:pt x="19119" y="33957"/>
                    <a:pt x="13813" y="44441"/>
                  </a:cubicBezTo>
                  <a:cubicBezTo>
                    <a:pt x="8507" y="54989"/>
                    <a:pt x="4160" y="65600"/>
                    <a:pt x="453" y="76979"/>
                  </a:cubicBezTo>
                  <a:cubicBezTo>
                    <a:pt x="-1082" y="81582"/>
                    <a:pt x="1411" y="86504"/>
                    <a:pt x="6014" y="87974"/>
                  </a:cubicBezTo>
                  <a:cubicBezTo>
                    <a:pt x="10617" y="89508"/>
                    <a:pt x="15539" y="87015"/>
                    <a:pt x="17009" y="82413"/>
                  </a:cubicBezTo>
                  <a:cubicBezTo>
                    <a:pt x="17009" y="82349"/>
                    <a:pt x="17073" y="82285"/>
                    <a:pt x="17073" y="82157"/>
                  </a:cubicBezTo>
                  <a:lnTo>
                    <a:pt x="17201" y="8190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298B00E-E446-4934-970B-C641D471A26F}"/>
                </a:ext>
              </a:extLst>
            </p:cNvPr>
            <p:cNvSpPr/>
            <p:nvPr/>
          </p:nvSpPr>
          <p:spPr>
            <a:xfrm>
              <a:off x="10352646" y="5478720"/>
              <a:ext cx="70318" cy="159814"/>
            </a:xfrm>
            <a:custGeom>
              <a:avLst/>
              <a:gdLst>
                <a:gd name="connsiteX0" fmla="*/ 9795 w 70317"/>
                <a:gd name="connsiteY0" fmla="*/ 33150 h 159813"/>
                <a:gd name="connsiteX1" fmla="*/ 19959 w 70317"/>
                <a:gd name="connsiteY1" fmla="*/ 11735 h 159813"/>
                <a:gd name="connsiteX2" fmla="*/ 23603 w 70317"/>
                <a:gd name="connsiteY2" fmla="*/ 8667 h 159813"/>
                <a:gd name="connsiteX3" fmla="*/ 27055 w 70317"/>
                <a:gd name="connsiteY3" fmla="*/ 8283 h 159813"/>
                <a:gd name="connsiteX4" fmla="*/ 34726 w 70317"/>
                <a:gd name="connsiteY4" fmla="*/ 14995 h 159813"/>
                <a:gd name="connsiteX5" fmla="*/ 45785 w 70317"/>
                <a:gd name="connsiteY5" fmla="*/ 37369 h 159813"/>
                <a:gd name="connsiteX6" fmla="*/ 53648 w 70317"/>
                <a:gd name="connsiteY6" fmla="*/ 61852 h 159813"/>
                <a:gd name="connsiteX7" fmla="*/ 65538 w 70317"/>
                <a:gd name="connsiteY7" fmla="*/ 112162 h 159813"/>
                <a:gd name="connsiteX8" fmla="*/ 74871 w 70317"/>
                <a:gd name="connsiteY8" fmla="*/ 163174 h 159813"/>
                <a:gd name="connsiteX9" fmla="*/ 67967 w 70317"/>
                <a:gd name="connsiteY9" fmla="*/ 111714 h 159813"/>
                <a:gd name="connsiteX10" fmla="*/ 58378 w 70317"/>
                <a:gd name="connsiteY10" fmla="*/ 60574 h 159813"/>
                <a:gd name="connsiteX11" fmla="*/ 51538 w 70317"/>
                <a:gd name="connsiteY11" fmla="*/ 35323 h 159813"/>
                <a:gd name="connsiteX12" fmla="*/ 40799 w 70317"/>
                <a:gd name="connsiteY12" fmla="*/ 10776 h 159813"/>
                <a:gd name="connsiteX13" fmla="*/ 36260 w 70317"/>
                <a:gd name="connsiteY13" fmla="*/ 5087 h 159813"/>
                <a:gd name="connsiteX14" fmla="*/ 29356 w 70317"/>
                <a:gd name="connsiteY14" fmla="*/ 612 h 159813"/>
                <a:gd name="connsiteX15" fmla="*/ 20151 w 70317"/>
                <a:gd name="connsiteY15" fmla="*/ 1123 h 159813"/>
                <a:gd name="connsiteX16" fmla="*/ 13567 w 70317"/>
                <a:gd name="connsiteY16" fmla="*/ 5918 h 159813"/>
                <a:gd name="connsiteX17" fmla="*/ 5576 w 70317"/>
                <a:gd name="connsiteY17" fmla="*/ 17680 h 159813"/>
                <a:gd name="connsiteX18" fmla="*/ 270 w 70317"/>
                <a:gd name="connsiteY18" fmla="*/ 30337 h 159813"/>
                <a:gd name="connsiteX19" fmla="*/ 3339 w 70317"/>
                <a:gd name="connsiteY19" fmla="*/ 36538 h 159813"/>
                <a:gd name="connsiteX20" fmla="*/ 9539 w 70317"/>
                <a:gd name="connsiteY20" fmla="*/ 33470 h 159813"/>
                <a:gd name="connsiteX21" fmla="*/ 9603 w 70317"/>
                <a:gd name="connsiteY21" fmla="*/ 33342 h 159813"/>
                <a:gd name="connsiteX22" fmla="*/ 9795 w 70317"/>
                <a:gd name="connsiteY22" fmla="*/ 33150 h 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317" h="159813">
                  <a:moveTo>
                    <a:pt x="9795" y="33150"/>
                  </a:moveTo>
                  <a:cubicBezTo>
                    <a:pt x="12032" y="25543"/>
                    <a:pt x="15293" y="17360"/>
                    <a:pt x="19959" y="11735"/>
                  </a:cubicBezTo>
                  <a:cubicBezTo>
                    <a:pt x="21110" y="10392"/>
                    <a:pt x="22388" y="9306"/>
                    <a:pt x="23603" y="8667"/>
                  </a:cubicBezTo>
                  <a:cubicBezTo>
                    <a:pt x="24817" y="8091"/>
                    <a:pt x="25840" y="7963"/>
                    <a:pt x="27055" y="8283"/>
                  </a:cubicBezTo>
                  <a:cubicBezTo>
                    <a:pt x="29548" y="8922"/>
                    <a:pt x="32489" y="11735"/>
                    <a:pt x="34726" y="14995"/>
                  </a:cubicBezTo>
                  <a:cubicBezTo>
                    <a:pt x="39329" y="21516"/>
                    <a:pt x="42717" y="29442"/>
                    <a:pt x="45785" y="37369"/>
                  </a:cubicBezTo>
                  <a:cubicBezTo>
                    <a:pt x="48789" y="45360"/>
                    <a:pt x="51347" y="53542"/>
                    <a:pt x="53648" y="61852"/>
                  </a:cubicBezTo>
                  <a:cubicBezTo>
                    <a:pt x="58315" y="78409"/>
                    <a:pt x="62086" y="95285"/>
                    <a:pt x="65538" y="112162"/>
                  </a:cubicBezTo>
                  <a:cubicBezTo>
                    <a:pt x="68926" y="129102"/>
                    <a:pt x="71994" y="146106"/>
                    <a:pt x="74871" y="163174"/>
                  </a:cubicBezTo>
                  <a:cubicBezTo>
                    <a:pt x="72826" y="145978"/>
                    <a:pt x="70588" y="128846"/>
                    <a:pt x="67967" y="111714"/>
                  </a:cubicBezTo>
                  <a:cubicBezTo>
                    <a:pt x="65282" y="94582"/>
                    <a:pt x="62342" y="77514"/>
                    <a:pt x="58378" y="60574"/>
                  </a:cubicBezTo>
                  <a:cubicBezTo>
                    <a:pt x="56397" y="52136"/>
                    <a:pt x="54223" y="43634"/>
                    <a:pt x="51538" y="35323"/>
                  </a:cubicBezTo>
                  <a:cubicBezTo>
                    <a:pt x="48789" y="27013"/>
                    <a:pt x="45785" y="18703"/>
                    <a:pt x="40799" y="10776"/>
                  </a:cubicBezTo>
                  <a:cubicBezTo>
                    <a:pt x="39520" y="8794"/>
                    <a:pt x="38114" y="6877"/>
                    <a:pt x="36260" y="5087"/>
                  </a:cubicBezTo>
                  <a:cubicBezTo>
                    <a:pt x="34470" y="3297"/>
                    <a:pt x="32233" y="1571"/>
                    <a:pt x="29356" y="612"/>
                  </a:cubicBezTo>
                  <a:cubicBezTo>
                    <a:pt x="26480" y="-411"/>
                    <a:pt x="22900" y="-91"/>
                    <a:pt x="20151" y="1123"/>
                  </a:cubicBezTo>
                  <a:cubicBezTo>
                    <a:pt x="17402" y="2338"/>
                    <a:pt x="15293" y="4064"/>
                    <a:pt x="13567" y="5918"/>
                  </a:cubicBezTo>
                  <a:cubicBezTo>
                    <a:pt x="10115" y="9625"/>
                    <a:pt x="7685" y="13653"/>
                    <a:pt x="5576" y="17680"/>
                  </a:cubicBezTo>
                  <a:cubicBezTo>
                    <a:pt x="3466" y="21835"/>
                    <a:pt x="1804" y="25862"/>
                    <a:pt x="270" y="30337"/>
                  </a:cubicBezTo>
                  <a:cubicBezTo>
                    <a:pt x="-625" y="32894"/>
                    <a:pt x="782" y="35707"/>
                    <a:pt x="3339" y="36538"/>
                  </a:cubicBezTo>
                  <a:cubicBezTo>
                    <a:pt x="5896" y="37433"/>
                    <a:pt x="8708" y="36027"/>
                    <a:pt x="9539" y="33470"/>
                  </a:cubicBezTo>
                  <a:cubicBezTo>
                    <a:pt x="9539" y="33406"/>
                    <a:pt x="9603" y="33342"/>
                    <a:pt x="9603" y="33342"/>
                  </a:cubicBezTo>
                  <a:lnTo>
                    <a:pt x="9795" y="33150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3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4516000" y="3918336"/>
            <a:ext cx="343678" cy="460084"/>
            <a:chOff x="9757892" y="4946313"/>
            <a:chExt cx="396338" cy="530581"/>
          </a:xfrm>
          <a:solidFill>
            <a:srgbClr val="D6D6D6"/>
          </a:solidFill>
        </p:grpSpPr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B9C1458-0A62-4091-84C1-0D8FC6730677}"/>
                </a:ext>
              </a:extLst>
            </p:cNvPr>
            <p:cNvSpPr/>
            <p:nvPr/>
          </p:nvSpPr>
          <p:spPr>
            <a:xfrm>
              <a:off x="9801201" y="5121407"/>
              <a:ext cx="127851" cy="287664"/>
            </a:xfrm>
            <a:custGeom>
              <a:avLst/>
              <a:gdLst>
                <a:gd name="connsiteX0" fmla="*/ 11993 w 127850"/>
                <a:gd name="connsiteY0" fmla="*/ 56772 h 287664"/>
                <a:gd name="connsiteX1" fmla="*/ 19856 w 127850"/>
                <a:gd name="connsiteY1" fmla="*/ 35740 h 287664"/>
                <a:gd name="connsiteX2" fmla="*/ 31235 w 127850"/>
                <a:gd name="connsiteY2" fmla="*/ 17202 h 287664"/>
                <a:gd name="connsiteX3" fmla="*/ 38650 w 127850"/>
                <a:gd name="connsiteY3" fmla="*/ 11193 h 287664"/>
                <a:gd name="connsiteX4" fmla="*/ 46513 w 127850"/>
                <a:gd name="connsiteY4" fmla="*/ 10426 h 287664"/>
                <a:gd name="connsiteX5" fmla="*/ 61471 w 127850"/>
                <a:gd name="connsiteY5" fmla="*/ 23467 h 287664"/>
                <a:gd name="connsiteX6" fmla="*/ 72530 w 127850"/>
                <a:gd name="connsiteY6" fmla="*/ 43156 h 287664"/>
                <a:gd name="connsiteX7" fmla="*/ 81288 w 127850"/>
                <a:gd name="connsiteY7" fmla="*/ 64507 h 287664"/>
                <a:gd name="connsiteX8" fmla="*/ 95224 w 127850"/>
                <a:gd name="connsiteY8" fmla="*/ 108871 h 287664"/>
                <a:gd name="connsiteX9" fmla="*/ 116064 w 127850"/>
                <a:gd name="connsiteY9" fmla="*/ 199965 h 287664"/>
                <a:gd name="connsiteX10" fmla="*/ 132173 w 127850"/>
                <a:gd name="connsiteY10" fmla="*/ 292209 h 287664"/>
                <a:gd name="connsiteX11" fmla="*/ 119004 w 127850"/>
                <a:gd name="connsiteY11" fmla="*/ 199453 h 287664"/>
                <a:gd name="connsiteX12" fmla="*/ 101041 w 127850"/>
                <a:gd name="connsiteY12" fmla="*/ 107337 h 287664"/>
                <a:gd name="connsiteX13" fmla="*/ 88384 w 127850"/>
                <a:gd name="connsiteY13" fmla="*/ 61950 h 287664"/>
                <a:gd name="connsiteX14" fmla="*/ 80074 w 127850"/>
                <a:gd name="connsiteY14" fmla="*/ 39704 h 287664"/>
                <a:gd name="connsiteX15" fmla="*/ 68887 w 127850"/>
                <a:gd name="connsiteY15" fmla="*/ 18289 h 287664"/>
                <a:gd name="connsiteX16" fmla="*/ 60960 w 127850"/>
                <a:gd name="connsiteY16" fmla="*/ 8444 h 287664"/>
                <a:gd name="connsiteX17" fmla="*/ 49325 w 127850"/>
                <a:gd name="connsiteY17" fmla="*/ 965 h 287664"/>
                <a:gd name="connsiteX18" fmla="*/ 34367 w 127850"/>
                <a:gd name="connsiteY18" fmla="*/ 1860 h 287664"/>
                <a:gd name="connsiteX19" fmla="*/ 23372 w 127850"/>
                <a:gd name="connsiteY19" fmla="*/ 9978 h 287664"/>
                <a:gd name="connsiteX20" fmla="*/ 9564 w 127850"/>
                <a:gd name="connsiteY20" fmla="*/ 30754 h 287664"/>
                <a:gd name="connsiteX21" fmla="*/ 295 w 127850"/>
                <a:gd name="connsiteY21" fmla="*/ 53256 h 287664"/>
                <a:gd name="connsiteX22" fmla="*/ 4130 w 127850"/>
                <a:gd name="connsiteY22" fmla="*/ 60863 h 287664"/>
                <a:gd name="connsiteX23" fmla="*/ 11737 w 127850"/>
                <a:gd name="connsiteY23" fmla="*/ 57028 h 287664"/>
                <a:gd name="connsiteX24" fmla="*/ 11801 w 127850"/>
                <a:gd name="connsiteY24" fmla="*/ 56836 h 287664"/>
                <a:gd name="connsiteX25" fmla="*/ 11993 w 127850"/>
                <a:gd name="connsiteY25" fmla="*/ 56772 h 28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850" h="287664">
                  <a:moveTo>
                    <a:pt x="11993" y="56772"/>
                  </a:moveTo>
                  <a:cubicBezTo>
                    <a:pt x="14039" y="49740"/>
                    <a:pt x="16723" y="42516"/>
                    <a:pt x="19856" y="35740"/>
                  </a:cubicBezTo>
                  <a:cubicBezTo>
                    <a:pt x="22988" y="28964"/>
                    <a:pt x="26696" y="22444"/>
                    <a:pt x="31235" y="17202"/>
                  </a:cubicBezTo>
                  <a:cubicBezTo>
                    <a:pt x="33536" y="14581"/>
                    <a:pt x="36093" y="12472"/>
                    <a:pt x="38650" y="11193"/>
                  </a:cubicBezTo>
                  <a:cubicBezTo>
                    <a:pt x="41271" y="9978"/>
                    <a:pt x="43828" y="9659"/>
                    <a:pt x="46513" y="10426"/>
                  </a:cubicBezTo>
                  <a:cubicBezTo>
                    <a:pt x="52010" y="12024"/>
                    <a:pt x="57316" y="17522"/>
                    <a:pt x="61471" y="23467"/>
                  </a:cubicBezTo>
                  <a:cubicBezTo>
                    <a:pt x="65754" y="29476"/>
                    <a:pt x="69334" y="36252"/>
                    <a:pt x="72530" y="43156"/>
                  </a:cubicBezTo>
                  <a:cubicBezTo>
                    <a:pt x="75727" y="50124"/>
                    <a:pt x="78667" y="57219"/>
                    <a:pt x="81288" y="64507"/>
                  </a:cubicBezTo>
                  <a:cubicBezTo>
                    <a:pt x="86658" y="79018"/>
                    <a:pt x="91069" y="93912"/>
                    <a:pt x="95224" y="108871"/>
                  </a:cubicBezTo>
                  <a:cubicBezTo>
                    <a:pt x="103406" y="138916"/>
                    <a:pt x="110055" y="169408"/>
                    <a:pt x="116064" y="199965"/>
                  </a:cubicBezTo>
                  <a:cubicBezTo>
                    <a:pt x="122009" y="230585"/>
                    <a:pt x="127315" y="261333"/>
                    <a:pt x="132173" y="292209"/>
                  </a:cubicBezTo>
                  <a:cubicBezTo>
                    <a:pt x="128273" y="261205"/>
                    <a:pt x="123990" y="230265"/>
                    <a:pt x="119004" y="199453"/>
                  </a:cubicBezTo>
                  <a:cubicBezTo>
                    <a:pt x="113954" y="168641"/>
                    <a:pt x="108329" y="137829"/>
                    <a:pt x="101041" y="107337"/>
                  </a:cubicBezTo>
                  <a:cubicBezTo>
                    <a:pt x="97397" y="92123"/>
                    <a:pt x="93370" y="76908"/>
                    <a:pt x="88384" y="61950"/>
                  </a:cubicBezTo>
                  <a:cubicBezTo>
                    <a:pt x="85955" y="54470"/>
                    <a:pt x="83142" y="47055"/>
                    <a:pt x="80074" y="39704"/>
                  </a:cubicBezTo>
                  <a:cubicBezTo>
                    <a:pt x="76941" y="32416"/>
                    <a:pt x="73425" y="25129"/>
                    <a:pt x="68887" y="18289"/>
                  </a:cubicBezTo>
                  <a:cubicBezTo>
                    <a:pt x="66585" y="14837"/>
                    <a:pt x="64092" y="11513"/>
                    <a:pt x="60960" y="8444"/>
                  </a:cubicBezTo>
                  <a:cubicBezTo>
                    <a:pt x="57828" y="5440"/>
                    <a:pt x="54120" y="2563"/>
                    <a:pt x="49325" y="965"/>
                  </a:cubicBezTo>
                  <a:cubicBezTo>
                    <a:pt x="44595" y="-633"/>
                    <a:pt x="38842" y="-186"/>
                    <a:pt x="34367" y="1860"/>
                  </a:cubicBezTo>
                  <a:cubicBezTo>
                    <a:pt x="29892" y="3906"/>
                    <a:pt x="26312" y="6846"/>
                    <a:pt x="23372" y="9978"/>
                  </a:cubicBezTo>
                  <a:cubicBezTo>
                    <a:pt x="17427" y="16371"/>
                    <a:pt x="13272" y="23467"/>
                    <a:pt x="9564" y="30754"/>
                  </a:cubicBezTo>
                  <a:cubicBezTo>
                    <a:pt x="5920" y="38106"/>
                    <a:pt x="2916" y="45393"/>
                    <a:pt x="295" y="53256"/>
                  </a:cubicBezTo>
                  <a:cubicBezTo>
                    <a:pt x="-728" y="56452"/>
                    <a:pt x="998" y="59840"/>
                    <a:pt x="4130" y="60863"/>
                  </a:cubicBezTo>
                  <a:cubicBezTo>
                    <a:pt x="7326" y="61886"/>
                    <a:pt x="10714" y="60160"/>
                    <a:pt x="11737" y="57028"/>
                  </a:cubicBezTo>
                  <a:cubicBezTo>
                    <a:pt x="11737" y="56964"/>
                    <a:pt x="11801" y="56900"/>
                    <a:pt x="11801" y="56836"/>
                  </a:cubicBezTo>
                  <a:lnTo>
                    <a:pt x="11993" y="56772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EBF97EFF-4FE3-4036-9D4F-2EE5B8285992}"/>
                </a:ext>
              </a:extLst>
            </p:cNvPr>
            <p:cNvSpPr/>
            <p:nvPr/>
          </p:nvSpPr>
          <p:spPr>
            <a:xfrm>
              <a:off x="9850506" y="5035972"/>
              <a:ext cx="198169" cy="441085"/>
            </a:xfrm>
            <a:custGeom>
              <a:avLst/>
              <a:gdLst>
                <a:gd name="connsiteX0" fmla="*/ 18112 w 198168"/>
                <a:gd name="connsiteY0" fmla="*/ 86337 h 441085"/>
                <a:gd name="connsiteX1" fmla="*/ 30130 w 198168"/>
                <a:gd name="connsiteY1" fmla="*/ 54310 h 441085"/>
                <a:gd name="connsiteX2" fmla="*/ 47517 w 198168"/>
                <a:gd name="connsiteY2" fmla="*/ 26055 h 441085"/>
                <a:gd name="connsiteX3" fmla="*/ 58896 w 198168"/>
                <a:gd name="connsiteY3" fmla="*/ 16914 h 441085"/>
                <a:gd name="connsiteX4" fmla="*/ 70914 w 198168"/>
                <a:gd name="connsiteY4" fmla="*/ 15763 h 441085"/>
                <a:gd name="connsiteX5" fmla="*/ 93672 w 198168"/>
                <a:gd name="connsiteY5" fmla="*/ 35708 h 441085"/>
                <a:gd name="connsiteX6" fmla="*/ 110548 w 198168"/>
                <a:gd name="connsiteY6" fmla="*/ 65753 h 441085"/>
                <a:gd name="connsiteX7" fmla="*/ 123908 w 198168"/>
                <a:gd name="connsiteY7" fmla="*/ 98291 h 441085"/>
                <a:gd name="connsiteX8" fmla="*/ 145132 w 198168"/>
                <a:gd name="connsiteY8" fmla="*/ 165988 h 441085"/>
                <a:gd name="connsiteX9" fmla="*/ 176903 w 198168"/>
                <a:gd name="connsiteY9" fmla="*/ 304961 h 441085"/>
                <a:gd name="connsiteX10" fmla="*/ 201514 w 198168"/>
                <a:gd name="connsiteY10" fmla="*/ 445597 h 441085"/>
                <a:gd name="connsiteX11" fmla="*/ 181441 w 198168"/>
                <a:gd name="connsiteY11" fmla="*/ 304130 h 441085"/>
                <a:gd name="connsiteX12" fmla="*/ 154081 w 198168"/>
                <a:gd name="connsiteY12" fmla="*/ 163686 h 441085"/>
                <a:gd name="connsiteX13" fmla="*/ 134776 w 198168"/>
                <a:gd name="connsiteY13" fmla="*/ 94455 h 441085"/>
                <a:gd name="connsiteX14" fmla="*/ 122119 w 198168"/>
                <a:gd name="connsiteY14" fmla="*/ 60575 h 441085"/>
                <a:gd name="connsiteX15" fmla="*/ 105050 w 198168"/>
                <a:gd name="connsiteY15" fmla="*/ 27909 h 441085"/>
                <a:gd name="connsiteX16" fmla="*/ 92969 w 198168"/>
                <a:gd name="connsiteY16" fmla="*/ 12886 h 441085"/>
                <a:gd name="connsiteX17" fmla="*/ 75261 w 198168"/>
                <a:gd name="connsiteY17" fmla="*/ 1507 h 441085"/>
                <a:gd name="connsiteX18" fmla="*/ 52504 w 198168"/>
                <a:gd name="connsiteY18" fmla="*/ 2850 h 441085"/>
                <a:gd name="connsiteX19" fmla="*/ 35691 w 198168"/>
                <a:gd name="connsiteY19" fmla="*/ 15251 h 441085"/>
                <a:gd name="connsiteX20" fmla="*/ 14596 w 198168"/>
                <a:gd name="connsiteY20" fmla="*/ 46895 h 441085"/>
                <a:gd name="connsiteX21" fmla="*/ 468 w 198168"/>
                <a:gd name="connsiteY21" fmla="*/ 81222 h 441085"/>
                <a:gd name="connsiteX22" fmla="*/ 6350 w 198168"/>
                <a:gd name="connsiteY22" fmla="*/ 92857 h 441085"/>
                <a:gd name="connsiteX23" fmla="*/ 17984 w 198168"/>
                <a:gd name="connsiteY23" fmla="*/ 86976 h 441085"/>
                <a:gd name="connsiteX24" fmla="*/ 18048 w 198168"/>
                <a:gd name="connsiteY24" fmla="*/ 86720 h 441085"/>
                <a:gd name="connsiteX25" fmla="*/ 18112 w 198168"/>
                <a:gd name="connsiteY25" fmla="*/ 86337 h 44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8168" h="441085">
                  <a:moveTo>
                    <a:pt x="18112" y="86337"/>
                  </a:moveTo>
                  <a:cubicBezTo>
                    <a:pt x="21244" y="75661"/>
                    <a:pt x="25335" y="64602"/>
                    <a:pt x="30130" y="54310"/>
                  </a:cubicBezTo>
                  <a:cubicBezTo>
                    <a:pt x="34924" y="44018"/>
                    <a:pt x="40550" y="34046"/>
                    <a:pt x="47517" y="26055"/>
                  </a:cubicBezTo>
                  <a:cubicBezTo>
                    <a:pt x="50970" y="22091"/>
                    <a:pt x="54869" y="18895"/>
                    <a:pt x="58896" y="16914"/>
                  </a:cubicBezTo>
                  <a:cubicBezTo>
                    <a:pt x="62924" y="15060"/>
                    <a:pt x="66823" y="14548"/>
                    <a:pt x="70914" y="15763"/>
                  </a:cubicBezTo>
                  <a:cubicBezTo>
                    <a:pt x="79288" y="18256"/>
                    <a:pt x="87343" y="26566"/>
                    <a:pt x="93672" y="35708"/>
                  </a:cubicBezTo>
                  <a:cubicBezTo>
                    <a:pt x="100128" y="44913"/>
                    <a:pt x="105626" y="55205"/>
                    <a:pt x="110548" y="65753"/>
                  </a:cubicBezTo>
                  <a:cubicBezTo>
                    <a:pt x="115470" y="76364"/>
                    <a:pt x="119945" y="87231"/>
                    <a:pt x="123908" y="98291"/>
                  </a:cubicBezTo>
                  <a:cubicBezTo>
                    <a:pt x="132091" y="120409"/>
                    <a:pt x="138867" y="143102"/>
                    <a:pt x="145132" y="165988"/>
                  </a:cubicBezTo>
                  <a:cubicBezTo>
                    <a:pt x="157661" y="211758"/>
                    <a:pt x="167697" y="258296"/>
                    <a:pt x="176903" y="304961"/>
                  </a:cubicBezTo>
                  <a:cubicBezTo>
                    <a:pt x="185980" y="351691"/>
                    <a:pt x="194035" y="398612"/>
                    <a:pt x="201514" y="445597"/>
                  </a:cubicBezTo>
                  <a:cubicBezTo>
                    <a:pt x="195569" y="398356"/>
                    <a:pt x="189048" y="351180"/>
                    <a:pt x="181441" y="304130"/>
                  </a:cubicBezTo>
                  <a:cubicBezTo>
                    <a:pt x="173770" y="257081"/>
                    <a:pt x="165204" y="210160"/>
                    <a:pt x="154081" y="163686"/>
                  </a:cubicBezTo>
                  <a:cubicBezTo>
                    <a:pt x="148456" y="140481"/>
                    <a:pt x="142383" y="117276"/>
                    <a:pt x="134776" y="94455"/>
                  </a:cubicBezTo>
                  <a:cubicBezTo>
                    <a:pt x="131068" y="83012"/>
                    <a:pt x="126849" y="71698"/>
                    <a:pt x="122119" y="60575"/>
                  </a:cubicBezTo>
                  <a:cubicBezTo>
                    <a:pt x="117324" y="49388"/>
                    <a:pt x="111954" y="38392"/>
                    <a:pt x="105050" y="27909"/>
                  </a:cubicBezTo>
                  <a:cubicBezTo>
                    <a:pt x="101599" y="22667"/>
                    <a:pt x="97763" y="17553"/>
                    <a:pt x="92969" y="12886"/>
                  </a:cubicBezTo>
                  <a:cubicBezTo>
                    <a:pt x="88238" y="8284"/>
                    <a:pt x="82549" y="3873"/>
                    <a:pt x="75261" y="1507"/>
                  </a:cubicBezTo>
                  <a:cubicBezTo>
                    <a:pt x="68038" y="-986"/>
                    <a:pt x="59280" y="-282"/>
                    <a:pt x="52504" y="2850"/>
                  </a:cubicBezTo>
                  <a:cubicBezTo>
                    <a:pt x="45664" y="5918"/>
                    <a:pt x="40230" y="10457"/>
                    <a:pt x="35691" y="15251"/>
                  </a:cubicBezTo>
                  <a:cubicBezTo>
                    <a:pt x="26614" y="24968"/>
                    <a:pt x="20221" y="35835"/>
                    <a:pt x="14596" y="46895"/>
                  </a:cubicBezTo>
                  <a:cubicBezTo>
                    <a:pt x="9034" y="58082"/>
                    <a:pt x="4432" y="69204"/>
                    <a:pt x="468" y="81222"/>
                  </a:cubicBezTo>
                  <a:cubicBezTo>
                    <a:pt x="-1130" y="86081"/>
                    <a:pt x="1491" y="91259"/>
                    <a:pt x="6350" y="92857"/>
                  </a:cubicBezTo>
                  <a:cubicBezTo>
                    <a:pt x="11208" y="94455"/>
                    <a:pt x="16386" y="91834"/>
                    <a:pt x="17984" y="86976"/>
                  </a:cubicBezTo>
                  <a:cubicBezTo>
                    <a:pt x="17984" y="86912"/>
                    <a:pt x="18048" y="86784"/>
                    <a:pt x="18048" y="86720"/>
                  </a:cubicBezTo>
                  <a:lnTo>
                    <a:pt x="18112" y="86337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BF83A006-4117-46FE-90C3-744E50F7021A}"/>
                </a:ext>
              </a:extLst>
            </p:cNvPr>
            <p:cNvSpPr/>
            <p:nvPr/>
          </p:nvSpPr>
          <p:spPr>
            <a:xfrm>
              <a:off x="9924075" y="4946313"/>
              <a:ext cx="230131" cy="517796"/>
            </a:xfrm>
            <a:custGeom>
              <a:avLst/>
              <a:gdLst>
                <a:gd name="connsiteX0" fmla="*/ 21125 w 230131"/>
                <a:gd name="connsiteY0" fmla="*/ 100691 h 517795"/>
                <a:gd name="connsiteX1" fmla="*/ 35124 w 230131"/>
                <a:gd name="connsiteY1" fmla="*/ 63359 h 517795"/>
                <a:gd name="connsiteX2" fmla="*/ 55389 w 230131"/>
                <a:gd name="connsiteY2" fmla="*/ 30437 h 517795"/>
                <a:gd name="connsiteX3" fmla="*/ 68621 w 230131"/>
                <a:gd name="connsiteY3" fmla="*/ 19762 h 517795"/>
                <a:gd name="connsiteX4" fmla="*/ 82621 w 230131"/>
                <a:gd name="connsiteY4" fmla="*/ 18419 h 517795"/>
                <a:gd name="connsiteX5" fmla="*/ 109150 w 230131"/>
                <a:gd name="connsiteY5" fmla="*/ 41624 h 517795"/>
                <a:gd name="connsiteX6" fmla="*/ 128839 w 230131"/>
                <a:gd name="connsiteY6" fmla="*/ 76655 h 517795"/>
                <a:gd name="connsiteX7" fmla="*/ 144437 w 230131"/>
                <a:gd name="connsiteY7" fmla="*/ 114563 h 517795"/>
                <a:gd name="connsiteX8" fmla="*/ 169176 w 230131"/>
                <a:gd name="connsiteY8" fmla="*/ 193447 h 517795"/>
                <a:gd name="connsiteX9" fmla="*/ 206189 w 230131"/>
                <a:gd name="connsiteY9" fmla="*/ 355434 h 517795"/>
                <a:gd name="connsiteX10" fmla="*/ 234827 w 230131"/>
                <a:gd name="connsiteY10" fmla="*/ 519403 h 517795"/>
                <a:gd name="connsiteX11" fmla="*/ 211431 w 230131"/>
                <a:gd name="connsiteY11" fmla="*/ 354539 h 517795"/>
                <a:gd name="connsiteX12" fmla="*/ 179532 w 230131"/>
                <a:gd name="connsiteY12" fmla="*/ 190826 h 517795"/>
                <a:gd name="connsiteX13" fmla="*/ 157030 w 230131"/>
                <a:gd name="connsiteY13" fmla="*/ 110152 h 517795"/>
                <a:gd name="connsiteX14" fmla="*/ 142263 w 230131"/>
                <a:gd name="connsiteY14" fmla="*/ 70646 h 517795"/>
                <a:gd name="connsiteX15" fmla="*/ 122382 w 230131"/>
                <a:gd name="connsiteY15" fmla="*/ 32547 h 517795"/>
                <a:gd name="connsiteX16" fmla="*/ 108319 w 230131"/>
                <a:gd name="connsiteY16" fmla="*/ 15031 h 517795"/>
                <a:gd name="connsiteX17" fmla="*/ 87671 w 230131"/>
                <a:gd name="connsiteY17" fmla="*/ 1735 h 517795"/>
                <a:gd name="connsiteX18" fmla="*/ 61142 w 230131"/>
                <a:gd name="connsiteY18" fmla="*/ 3269 h 517795"/>
                <a:gd name="connsiteX19" fmla="*/ 41517 w 230131"/>
                <a:gd name="connsiteY19" fmla="*/ 17716 h 517795"/>
                <a:gd name="connsiteX20" fmla="*/ 16969 w 230131"/>
                <a:gd name="connsiteY20" fmla="*/ 54601 h 517795"/>
                <a:gd name="connsiteX21" fmla="*/ 541 w 230131"/>
                <a:gd name="connsiteY21" fmla="*/ 94618 h 517795"/>
                <a:gd name="connsiteX22" fmla="*/ 7381 w 230131"/>
                <a:gd name="connsiteY22" fmla="*/ 108170 h 517795"/>
                <a:gd name="connsiteX23" fmla="*/ 20933 w 230131"/>
                <a:gd name="connsiteY23" fmla="*/ 101330 h 517795"/>
                <a:gd name="connsiteX24" fmla="*/ 20997 w 230131"/>
                <a:gd name="connsiteY24" fmla="*/ 101011 h 517795"/>
                <a:gd name="connsiteX25" fmla="*/ 21125 w 230131"/>
                <a:gd name="connsiteY25" fmla="*/ 100691 h 51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0131" h="517795">
                  <a:moveTo>
                    <a:pt x="21125" y="100691"/>
                  </a:moveTo>
                  <a:cubicBezTo>
                    <a:pt x="24768" y="88226"/>
                    <a:pt x="29563" y="75313"/>
                    <a:pt x="35124" y="63359"/>
                  </a:cubicBezTo>
                  <a:cubicBezTo>
                    <a:pt x="40750" y="51341"/>
                    <a:pt x="47270" y="39706"/>
                    <a:pt x="55389" y="30437"/>
                  </a:cubicBezTo>
                  <a:cubicBezTo>
                    <a:pt x="59416" y="25834"/>
                    <a:pt x="63955" y="22063"/>
                    <a:pt x="68621" y="19762"/>
                  </a:cubicBezTo>
                  <a:cubicBezTo>
                    <a:pt x="73288" y="17588"/>
                    <a:pt x="77826" y="17013"/>
                    <a:pt x="82621" y="18419"/>
                  </a:cubicBezTo>
                  <a:cubicBezTo>
                    <a:pt x="92338" y="21296"/>
                    <a:pt x="101798" y="31012"/>
                    <a:pt x="109150" y="41624"/>
                  </a:cubicBezTo>
                  <a:cubicBezTo>
                    <a:pt x="116693" y="52363"/>
                    <a:pt x="123086" y="64318"/>
                    <a:pt x="128839" y="76655"/>
                  </a:cubicBezTo>
                  <a:cubicBezTo>
                    <a:pt x="134528" y="88993"/>
                    <a:pt x="139770" y="101650"/>
                    <a:pt x="144437" y="114563"/>
                  </a:cubicBezTo>
                  <a:cubicBezTo>
                    <a:pt x="153962" y="140325"/>
                    <a:pt x="161824" y="166854"/>
                    <a:pt x="169176" y="193447"/>
                  </a:cubicBezTo>
                  <a:cubicBezTo>
                    <a:pt x="183751" y="246825"/>
                    <a:pt x="195513" y="301033"/>
                    <a:pt x="206189" y="355434"/>
                  </a:cubicBezTo>
                  <a:cubicBezTo>
                    <a:pt x="216736" y="409898"/>
                    <a:pt x="226197" y="464555"/>
                    <a:pt x="234827" y="519403"/>
                  </a:cubicBezTo>
                  <a:cubicBezTo>
                    <a:pt x="227923" y="464363"/>
                    <a:pt x="220252" y="409387"/>
                    <a:pt x="211431" y="354539"/>
                  </a:cubicBezTo>
                  <a:cubicBezTo>
                    <a:pt x="202481" y="299755"/>
                    <a:pt x="192445" y="245035"/>
                    <a:pt x="179532" y="190826"/>
                  </a:cubicBezTo>
                  <a:cubicBezTo>
                    <a:pt x="173011" y="163722"/>
                    <a:pt x="165916" y="136745"/>
                    <a:pt x="157030" y="110152"/>
                  </a:cubicBezTo>
                  <a:cubicBezTo>
                    <a:pt x="152683" y="96856"/>
                    <a:pt x="147761" y="83623"/>
                    <a:pt x="142263" y="70646"/>
                  </a:cubicBezTo>
                  <a:cubicBezTo>
                    <a:pt x="136702" y="57669"/>
                    <a:pt x="130437" y="44820"/>
                    <a:pt x="122382" y="32547"/>
                  </a:cubicBezTo>
                  <a:cubicBezTo>
                    <a:pt x="118355" y="26474"/>
                    <a:pt x="113880" y="20465"/>
                    <a:pt x="108319" y="15031"/>
                  </a:cubicBezTo>
                  <a:cubicBezTo>
                    <a:pt x="102821" y="9661"/>
                    <a:pt x="96173" y="4547"/>
                    <a:pt x="87671" y="1735"/>
                  </a:cubicBezTo>
                  <a:cubicBezTo>
                    <a:pt x="79233" y="-1142"/>
                    <a:pt x="69005" y="-311"/>
                    <a:pt x="61142" y="3269"/>
                  </a:cubicBezTo>
                  <a:cubicBezTo>
                    <a:pt x="53151" y="6849"/>
                    <a:pt x="46823" y="12091"/>
                    <a:pt x="41517" y="17716"/>
                  </a:cubicBezTo>
                  <a:cubicBezTo>
                    <a:pt x="30969" y="29031"/>
                    <a:pt x="23490" y="41752"/>
                    <a:pt x="16969" y="54601"/>
                  </a:cubicBezTo>
                  <a:cubicBezTo>
                    <a:pt x="10449" y="67642"/>
                    <a:pt x="5143" y="80619"/>
                    <a:pt x="541" y="94618"/>
                  </a:cubicBezTo>
                  <a:cubicBezTo>
                    <a:pt x="-1313" y="100244"/>
                    <a:pt x="1755" y="106317"/>
                    <a:pt x="7381" y="108170"/>
                  </a:cubicBezTo>
                  <a:cubicBezTo>
                    <a:pt x="13006" y="110024"/>
                    <a:pt x="19079" y="106956"/>
                    <a:pt x="20933" y="101330"/>
                  </a:cubicBezTo>
                  <a:cubicBezTo>
                    <a:pt x="20933" y="101202"/>
                    <a:pt x="20997" y="101139"/>
                    <a:pt x="20997" y="101011"/>
                  </a:cubicBezTo>
                  <a:lnTo>
                    <a:pt x="21125" y="10069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3E01F190-8A51-4CAE-A2E4-D503DCF7417C}"/>
                </a:ext>
              </a:extLst>
            </p:cNvPr>
            <p:cNvSpPr/>
            <p:nvPr/>
          </p:nvSpPr>
          <p:spPr>
            <a:xfrm>
              <a:off x="9757892" y="5180669"/>
              <a:ext cx="89496" cy="198169"/>
            </a:xfrm>
            <a:custGeom>
              <a:avLst/>
              <a:gdLst>
                <a:gd name="connsiteX0" fmla="*/ 11960 w 89495"/>
                <a:gd name="connsiteY0" fmla="*/ 40659 h 198168"/>
                <a:gd name="connsiteX1" fmla="*/ 24490 w 89495"/>
                <a:gd name="connsiteY1" fmla="*/ 14322 h 198168"/>
                <a:gd name="connsiteX2" fmla="*/ 28964 w 89495"/>
                <a:gd name="connsiteY2" fmla="*/ 10550 h 198168"/>
                <a:gd name="connsiteX3" fmla="*/ 33184 w 89495"/>
                <a:gd name="connsiteY3" fmla="*/ 10039 h 198168"/>
                <a:gd name="connsiteX4" fmla="*/ 42644 w 89495"/>
                <a:gd name="connsiteY4" fmla="*/ 18285 h 198168"/>
                <a:gd name="connsiteX5" fmla="*/ 56197 w 89495"/>
                <a:gd name="connsiteY5" fmla="*/ 45837 h 198168"/>
                <a:gd name="connsiteX6" fmla="*/ 65913 w 89495"/>
                <a:gd name="connsiteY6" fmla="*/ 75946 h 198168"/>
                <a:gd name="connsiteX7" fmla="*/ 80552 w 89495"/>
                <a:gd name="connsiteY7" fmla="*/ 137890 h 198168"/>
                <a:gd name="connsiteX8" fmla="*/ 91995 w 89495"/>
                <a:gd name="connsiteY8" fmla="*/ 200664 h 198168"/>
                <a:gd name="connsiteX9" fmla="*/ 83493 w 89495"/>
                <a:gd name="connsiteY9" fmla="*/ 137378 h 198168"/>
                <a:gd name="connsiteX10" fmla="*/ 71731 w 89495"/>
                <a:gd name="connsiteY10" fmla="*/ 74476 h 198168"/>
                <a:gd name="connsiteX11" fmla="*/ 63292 w 89495"/>
                <a:gd name="connsiteY11" fmla="*/ 43408 h 198168"/>
                <a:gd name="connsiteX12" fmla="*/ 50060 w 89495"/>
                <a:gd name="connsiteY12" fmla="*/ 13235 h 198168"/>
                <a:gd name="connsiteX13" fmla="*/ 44498 w 89495"/>
                <a:gd name="connsiteY13" fmla="*/ 6267 h 198168"/>
                <a:gd name="connsiteX14" fmla="*/ 35996 w 89495"/>
                <a:gd name="connsiteY14" fmla="*/ 770 h 198168"/>
                <a:gd name="connsiteX15" fmla="*/ 24681 w 89495"/>
                <a:gd name="connsiteY15" fmla="*/ 1409 h 198168"/>
                <a:gd name="connsiteX16" fmla="*/ 16627 w 89495"/>
                <a:gd name="connsiteY16" fmla="*/ 7290 h 198168"/>
                <a:gd name="connsiteX17" fmla="*/ 6846 w 89495"/>
                <a:gd name="connsiteY17" fmla="*/ 21801 h 198168"/>
                <a:gd name="connsiteX18" fmla="*/ 326 w 89495"/>
                <a:gd name="connsiteY18" fmla="*/ 37399 h 198168"/>
                <a:gd name="connsiteX19" fmla="*/ 4097 w 89495"/>
                <a:gd name="connsiteY19" fmla="*/ 45070 h 198168"/>
                <a:gd name="connsiteX20" fmla="*/ 11769 w 89495"/>
                <a:gd name="connsiteY20" fmla="*/ 41298 h 198168"/>
                <a:gd name="connsiteX21" fmla="*/ 11833 w 89495"/>
                <a:gd name="connsiteY21" fmla="*/ 41107 h 198168"/>
                <a:gd name="connsiteX22" fmla="*/ 11960 w 89495"/>
                <a:gd name="connsiteY22" fmla="*/ 40659 h 19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495" h="198168">
                  <a:moveTo>
                    <a:pt x="11960" y="40659"/>
                  </a:moveTo>
                  <a:cubicBezTo>
                    <a:pt x="14709" y="31326"/>
                    <a:pt x="18736" y="21226"/>
                    <a:pt x="24490" y="14322"/>
                  </a:cubicBezTo>
                  <a:cubicBezTo>
                    <a:pt x="25960" y="12660"/>
                    <a:pt x="27494" y="11317"/>
                    <a:pt x="28964" y="10550"/>
                  </a:cubicBezTo>
                  <a:cubicBezTo>
                    <a:pt x="30435" y="9847"/>
                    <a:pt x="31713" y="9655"/>
                    <a:pt x="33184" y="10039"/>
                  </a:cubicBezTo>
                  <a:cubicBezTo>
                    <a:pt x="36252" y="10870"/>
                    <a:pt x="39896" y="14322"/>
                    <a:pt x="42644" y="18285"/>
                  </a:cubicBezTo>
                  <a:cubicBezTo>
                    <a:pt x="48334" y="26340"/>
                    <a:pt x="52489" y="36056"/>
                    <a:pt x="56197" y="45837"/>
                  </a:cubicBezTo>
                  <a:cubicBezTo>
                    <a:pt x="59904" y="55618"/>
                    <a:pt x="62973" y="65782"/>
                    <a:pt x="65913" y="75946"/>
                  </a:cubicBezTo>
                  <a:cubicBezTo>
                    <a:pt x="71667" y="96338"/>
                    <a:pt x="76333" y="117050"/>
                    <a:pt x="80552" y="137890"/>
                  </a:cubicBezTo>
                  <a:cubicBezTo>
                    <a:pt x="84771" y="158729"/>
                    <a:pt x="88543" y="179633"/>
                    <a:pt x="91995" y="200664"/>
                  </a:cubicBezTo>
                  <a:cubicBezTo>
                    <a:pt x="89502" y="179505"/>
                    <a:pt x="86753" y="158410"/>
                    <a:pt x="83493" y="137378"/>
                  </a:cubicBezTo>
                  <a:cubicBezTo>
                    <a:pt x="80233" y="116347"/>
                    <a:pt x="76525" y="95315"/>
                    <a:pt x="71731" y="74476"/>
                  </a:cubicBezTo>
                  <a:cubicBezTo>
                    <a:pt x="69301" y="64056"/>
                    <a:pt x="66680" y="53636"/>
                    <a:pt x="63292" y="43408"/>
                  </a:cubicBezTo>
                  <a:cubicBezTo>
                    <a:pt x="59904" y="33180"/>
                    <a:pt x="56197" y="22952"/>
                    <a:pt x="50060" y="13235"/>
                  </a:cubicBezTo>
                  <a:cubicBezTo>
                    <a:pt x="48462" y="10806"/>
                    <a:pt x="46736" y="8441"/>
                    <a:pt x="44498" y="6267"/>
                  </a:cubicBezTo>
                  <a:cubicBezTo>
                    <a:pt x="42261" y="4094"/>
                    <a:pt x="39576" y="1984"/>
                    <a:pt x="35996" y="770"/>
                  </a:cubicBezTo>
                  <a:cubicBezTo>
                    <a:pt x="32416" y="-509"/>
                    <a:pt x="28006" y="-125"/>
                    <a:pt x="24681" y="1409"/>
                  </a:cubicBezTo>
                  <a:cubicBezTo>
                    <a:pt x="21357" y="2879"/>
                    <a:pt x="18736" y="5053"/>
                    <a:pt x="16627" y="7290"/>
                  </a:cubicBezTo>
                  <a:cubicBezTo>
                    <a:pt x="12344" y="11829"/>
                    <a:pt x="9403" y="16751"/>
                    <a:pt x="6846" y="21801"/>
                  </a:cubicBezTo>
                  <a:cubicBezTo>
                    <a:pt x="4289" y="26851"/>
                    <a:pt x="2180" y="31837"/>
                    <a:pt x="326" y="37399"/>
                  </a:cubicBezTo>
                  <a:cubicBezTo>
                    <a:pt x="-761" y="40531"/>
                    <a:pt x="965" y="43983"/>
                    <a:pt x="4097" y="45070"/>
                  </a:cubicBezTo>
                  <a:cubicBezTo>
                    <a:pt x="7230" y="46157"/>
                    <a:pt x="10682" y="44431"/>
                    <a:pt x="11769" y="41298"/>
                  </a:cubicBezTo>
                  <a:cubicBezTo>
                    <a:pt x="11769" y="41234"/>
                    <a:pt x="11833" y="41170"/>
                    <a:pt x="11833" y="41107"/>
                  </a:cubicBezTo>
                  <a:lnTo>
                    <a:pt x="11960" y="40659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래픽 10">
            <a:extLst>
              <a:ext uri="{FF2B5EF4-FFF2-40B4-BE49-F238E27FC236}">
                <a16:creationId xmlns:a16="http://schemas.microsoft.com/office/drawing/2014/main" id="{B058E4FA-BC1F-4DDC-81D4-50AB237B6383}"/>
              </a:ext>
            </a:extLst>
          </p:cNvPr>
          <p:cNvGrpSpPr/>
          <p:nvPr/>
        </p:nvGrpSpPr>
        <p:grpSpPr>
          <a:xfrm>
            <a:off x="4020937" y="3657272"/>
            <a:ext cx="277159" cy="376937"/>
            <a:chOff x="9350040" y="4743090"/>
            <a:chExt cx="319627" cy="434693"/>
          </a:xfrm>
          <a:solidFill>
            <a:srgbClr val="D6D6D6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9E88331-FDA1-4148-9767-5547ACA9C893}"/>
                </a:ext>
              </a:extLst>
            </p:cNvPr>
            <p:cNvSpPr/>
            <p:nvPr/>
          </p:nvSpPr>
          <p:spPr>
            <a:xfrm>
              <a:off x="9385422" y="4885548"/>
              <a:ext cx="102281" cy="236524"/>
            </a:xfrm>
            <a:custGeom>
              <a:avLst/>
              <a:gdLst>
                <a:gd name="connsiteX0" fmla="*/ 9636 w 102280"/>
                <a:gd name="connsiteY0" fmla="*/ 46071 h 236524"/>
                <a:gd name="connsiteX1" fmla="*/ 16029 w 102280"/>
                <a:gd name="connsiteY1" fmla="*/ 29003 h 236524"/>
                <a:gd name="connsiteX2" fmla="*/ 25298 w 102280"/>
                <a:gd name="connsiteY2" fmla="*/ 13980 h 236524"/>
                <a:gd name="connsiteX3" fmla="*/ 31371 w 102280"/>
                <a:gd name="connsiteY3" fmla="*/ 9122 h 236524"/>
                <a:gd name="connsiteX4" fmla="*/ 37763 w 102280"/>
                <a:gd name="connsiteY4" fmla="*/ 8483 h 236524"/>
                <a:gd name="connsiteX5" fmla="*/ 49909 w 102280"/>
                <a:gd name="connsiteY5" fmla="*/ 19094 h 236524"/>
                <a:gd name="connsiteX6" fmla="*/ 58922 w 102280"/>
                <a:gd name="connsiteY6" fmla="*/ 35076 h 236524"/>
                <a:gd name="connsiteX7" fmla="*/ 66082 w 102280"/>
                <a:gd name="connsiteY7" fmla="*/ 52399 h 236524"/>
                <a:gd name="connsiteX8" fmla="*/ 77397 w 102280"/>
                <a:gd name="connsiteY8" fmla="*/ 88453 h 236524"/>
                <a:gd name="connsiteX9" fmla="*/ 94337 w 102280"/>
                <a:gd name="connsiteY9" fmla="*/ 162479 h 236524"/>
                <a:gd name="connsiteX10" fmla="*/ 107442 w 102280"/>
                <a:gd name="connsiteY10" fmla="*/ 237464 h 236524"/>
                <a:gd name="connsiteX11" fmla="*/ 96766 w 102280"/>
                <a:gd name="connsiteY11" fmla="*/ 162095 h 236524"/>
                <a:gd name="connsiteX12" fmla="*/ 82191 w 102280"/>
                <a:gd name="connsiteY12" fmla="*/ 87239 h 236524"/>
                <a:gd name="connsiteX13" fmla="*/ 71900 w 102280"/>
                <a:gd name="connsiteY13" fmla="*/ 50354 h 236524"/>
                <a:gd name="connsiteX14" fmla="*/ 65123 w 102280"/>
                <a:gd name="connsiteY14" fmla="*/ 32263 h 236524"/>
                <a:gd name="connsiteX15" fmla="*/ 56046 w 102280"/>
                <a:gd name="connsiteY15" fmla="*/ 14875 h 236524"/>
                <a:gd name="connsiteX16" fmla="*/ 49589 w 102280"/>
                <a:gd name="connsiteY16" fmla="*/ 6885 h 236524"/>
                <a:gd name="connsiteX17" fmla="*/ 40129 w 102280"/>
                <a:gd name="connsiteY17" fmla="*/ 812 h 236524"/>
                <a:gd name="connsiteX18" fmla="*/ 27983 w 102280"/>
                <a:gd name="connsiteY18" fmla="*/ 1515 h 236524"/>
                <a:gd name="connsiteX19" fmla="*/ 19033 w 102280"/>
                <a:gd name="connsiteY19" fmla="*/ 8099 h 236524"/>
                <a:gd name="connsiteX20" fmla="*/ 7782 w 102280"/>
                <a:gd name="connsiteY20" fmla="*/ 24975 h 236524"/>
                <a:gd name="connsiteX21" fmla="*/ 239 w 102280"/>
                <a:gd name="connsiteY21" fmla="*/ 43258 h 236524"/>
                <a:gd name="connsiteX22" fmla="*/ 3371 w 102280"/>
                <a:gd name="connsiteY22" fmla="*/ 49459 h 236524"/>
                <a:gd name="connsiteX23" fmla="*/ 9572 w 102280"/>
                <a:gd name="connsiteY23" fmla="*/ 46326 h 236524"/>
                <a:gd name="connsiteX24" fmla="*/ 9636 w 102280"/>
                <a:gd name="connsiteY24" fmla="*/ 46199 h 236524"/>
                <a:gd name="connsiteX25" fmla="*/ 9636 w 102280"/>
                <a:gd name="connsiteY25" fmla="*/ 46071 h 23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2280" h="236524">
                  <a:moveTo>
                    <a:pt x="9636" y="46071"/>
                  </a:moveTo>
                  <a:cubicBezTo>
                    <a:pt x="11298" y="40381"/>
                    <a:pt x="13472" y="34500"/>
                    <a:pt x="16029" y="29003"/>
                  </a:cubicBezTo>
                  <a:cubicBezTo>
                    <a:pt x="18586" y="23505"/>
                    <a:pt x="21590" y="18199"/>
                    <a:pt x="25298" y="13980"/>
                  </a:cubicBezTo>
                  <a:cubicBezTo>
                    <a:pt x="27152" y="11871"/>
                    <a:pt x="29197" y="10145"/>
                    <a:pt x="31371" y="9122"/>
                  </a:cubicBezTo>
                  <a:cubicBezTo>
                    <a:pt x="33480" y="8099"/>
                    <a:pt x="35590" y="7843"/>
                    <a:pt x="37763" y="8483"/>
                  </a:cubicBezTo>
                  <a:cubicBezTo>
                    <a:pt x="42238" y="9825"/>
                    <a:pt x="46521" y="14236"/>
                    <a:pt x="49909" y="19094"/>
                  </a:cubicBezTo>
                  <a:cubicBezTo>
                    <a:pt x="53361" y="24017"/>
                    <a:pt x="56302" y="29450"/>
                    <a:pt x="58922" y="35076"/>
                  </a:cubicBezTo>
                  <a:cubicBezTo>
                    <a:pt x="61543" y="40701"/>
                    <a:pt x="63909" y="46518"/>
                    <a:pt x="66082" y="52399"/>
                  </a:cubicBezTo>
                  <a:cubicBezTo>
                    <a:pt x="70429" y="64162"/>
                    <a:pt x="74073" y="76308"/>
                    <a:pt x="77397" y="88453"/>
                  </a:cubicBezTo>
                  <a:cubicBezTo>
                    <a:pt x="84045" y="112873"/>
                    <a:pt x="89415" y="137612"/>
                    <a:pt x="94337" y="162479"/>
                  </a:cubicBezTo>
                  <a:cubicBezTo>
                    <a:pt x="99196" y="187346"/>
                    <a:pt x="103479" y="212405"/>
                    <a:pt x="107442" y="237464"/>
                  </a:cubicBezTo>
                  <a:cubicBezTo>
                    <a:pt x="104310" y="212277"/>
                    <a:pt x="100794" y="187154"/>
                    <a:pt x="96766" y="162095"/>
                  </a:cubicBezTo>
                  <a:cubicBezTo>
                    <a:pt x="92675" y="137037"/>
                    <a:pt x="88073" y="112042"/>
                    <a:pt x="82191" y="87239"/>
                  </a:cubicBezTo>
                  <a:cubicBezTo>
                    <a:pt x="79187" y="74837"/>
                    <a:pt x="75927" y="62500"/>
                    <a:pt x="71900" y="50354"/>
                  </a:cubicBezTo>
                  <a:cubicBezTo>
                    <a:pt x="69918" y="44281"/>
                    <a:pt x="67680" y="38208"/>
                    <a:pt x="65123" y="32263"/>
                  </a:cubicBezTo>
                  <a:cubicBezTo>
                    <a:pt x="62566" y="26318"/>
                    <a:pt x="59690" y="20437"/>
                    <a:pt x="56046" y="14875"/>
                  </a:cubicBezTo>
                  <a:cubicBezTo>
                    <a:pt x="54192" y="12062"/>
                    <a:pt x="52146" y="9378"/>
                    <a:pt x="49589" y="6885"/>
                  </a:cubicBezTo>
                  <a:cubicBezTo>
                    <a:pt x="47096" y="4391"/>
                    <a:pt x="44028" y="2090"/>
                    <a:pt x="40129" y="812"/>
                  </a:cubicBezTo>
                  <a:cubicBezTo>
                    <a:pt x="36293" y="-531"/>
                    <a:pt x="31626" y="-147"/>
                    <a:pt x="27983" y="1515"/>
                  </a:cubicBezTo>
                  <a:cubicBezTo>
                    <a:pt x="24339" y="3177"/>
                    <a:pt x="21462" y="5542"/>
                    <a:pt x="19033" y="8099"/>
                  </a:cubicBezTo>
                  <a:cubicBezTo>
                    <a:pt x="14239" y="13277"/>
                    <a:pt x="10787" y="19094"/>
                    <a:pt x="7782" y="24975"/>
                  </a:cubicBezTo>
                  <a:cubicBezTo>
                    <a:pt x="4842" y="30920"/>
                    <a:pt x="2349" y="36866"/>
                    <a:pt x="239" y="43258"/>
                  </a:cubicBezTo>
                  <a:cubicBezTo>
                    <a:pt x="-592" y="45815"/>
                    <a:pt x="814" y="48628"/>
                    <a:pt x="3371" y="49459"/>
                  </a:cubicBezTo>
                  <a:cubicBezTo>
                    <a:pt x="5928" y="50290"/>
                    <a:pt x="8741" y="48884"/>
                    <a:pt x="9572" y="46326"/>
                  </a:cubicBezTo>
                  <a:cubicBezTo>
                    <a:pt x="9572" y="46263"/>
                    <a:pt x="9572" y="46263"/>
                    <a:pt x="9636" y="46199"/>
                  </a:cubicBezTo>
                  <a:lnTo>
                    <a:pt x="9636" y="4607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FDCE222-1BAF-4955-9B76-9348E23790AA}"/>
                </a:ext>
              </a:extLst>
            </p:cNvPr>
            <p:cNvSpPr/>
            <p:nvPr/>
          </p:nvSpPr>
          <p:spPr>
            <a:xfrm>
              <a:off x="9425433" y="4816100"/>
              <a:ext cx="159814" cy="357982"/>
            </a:xfrm>
            <a:custGeom>
              <a:avLst/>
              <a:gdLst>
                <a:gd name="connsiteX0" fmla="*/ 14628 w 159813"/>
                <a:gd name="connsiteY0" fmla="*/ 70131 h 357982"/>
                <a:gd name="connsiteX1" fmla="*/ 24409 w 159813"/>
                <a:gd name="connsiteY1" fmla="*/ 44113 h 357982"/>
                <a:gd name="connsiteX2" fmla="*/ 38536 w 159813"/>
                <a:gd name="connsiteY2" fmla="*/ 21164 h 357982"/>
                <a:gd name="connsiteX3" fmla="*/ 47742 w 159813"/>
                <a:gd name="connsiteY3" fmla="*/ 13749 h 357982"/>
                <a:gd name="connsiteX4" fmla="*/ 57522 w 159813"/>
                <a:gd name="connsiteY4" fmla="*/ 12790 h 357982"/>
                <a:gd name="connsiteX5" fmla="*/ 76060 w 159813"/>
                <a:gd name="connsiteY5" fmla="*/ 28963 h 357982"/>
                <a:gd name="connsiteX6" fmla="*/ 89805 w 159813"/>
                <a:gd name="connsiteY6" fmla="*/ 53383 h 357982"/>
                <a:gd name="connsiteX7" fmla="*/ 100672 w 159813"/>
                <a:gd name="connsiteY7" fmla="*/ 79848 h 357982"/>
                <a:gd name="connsiteX8" fmla="*/ 117932 w 159813"/>
                <a:gd name="connsiteY8" fmla="*/ 134888 h 357982"/>
                <a:gd name="connsiteX9" fmla="*/ 143758 w 159813"/>
                <a:gd name="connsiteY9" fmla="*/ 247780 h 357982"/>
                <a:gd name="connsiteX10" fmla="*/ 163766 w 159813"/>
                <a:gd name="connsiteY10" fmla="*/ 362078 h 357982"/>
                <a:gd name="connsiteX11" fmla="*/ 147465 w 159813"/>
                <a:gd name="connsiteY11" fmla="*/ 247141 h 357982"/>
                <a:gd name="connsiteX12" fmla="*/ 125219 w 159813"/>
                <a:gd name="connsiteY12" fmla="*/ 133034 h 357982"/>
                <a:gd name="connsiteX13" fmla="*/ 109558 w 159813"/>
                <a:gd name="connsiteY13" fmla="*/ 76779 h 357982"/>
                <a:gd name="connsiteX14" fmla="*/ 99265 w 159813"/>
                <a:gd name="connsiteY14" fmla="*/ 49227 h 357982"/>
                <a:gd name="connsiteX15" fmla="*/ 85394 w 159813"/>
                <a:gd name="connsiteY15" fmla="*/ 22698 h 357982"/>
                <a:gd name="connsiteX16" fmla="*/ 75549 w 159813"/>
                <a:gd name="connsiteY16" fmla="*/ 10489 h 357982"/>
                <a:gd name="connsiteX17" fmla="*/ 61166 w 159813"/>
                <a:gd name="connsiteY17" fmla="*/ 1219 h 357982"/>
                <a:gd name="connsiteX18" fmla="*/ 42691 w 159813"/>
                <a:gd name="connsiteY18" fmla="*/ 2306 h 357982"/>
                <a:gd name="connsiteX19" fmla="*/ 29011 w 159813"/>
                <a:gd name="connsiteY19" fmla="*/ 12406 h 357982"/>
                <a:gd name="connsiteX20" fmla="*/ 11880 w 159813"/>
                <a:gd name="connsiteY20" fmla="*/ 38104 h 357982"/>
                <a:gd name="connsiteX21" fmla="*/ 373 w 159813"/>
                <a:gd name="connsiteY21" fmla="*/ 66040 h 357982"/>
                <a:gd name="connsiteX22" fmla="*/ 5167 w 159813"/>
                <a:gd name="connsiteY22" fmla="*/ 75501 h 357982"/>
                <a:gd name="connsiteX23" fmla="*/ 14628 w 159813"/>
                <a:gd name="connsiteY23" fmla="*/ 70706 h 357982"/>
                <a:gd name="connsiteX24" fmla="*/ 14692 w 159813"/>
                <a:gd name="connsiteY24" fmla="*/ 70515 h 357982"/>
                <a:gd name="connsiteX25" fmla="*/ 14628 w 159813"/>
                <a:gd name="connsiteY25" fmla="*/ 70131 h 3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813" h="357982">
                  <a:moveTo>
                    <a:pt x="14628" y="70131"/>
                  </a:moveTo>
                  <a:cubicBezTo>
                    <a:pt x="17185" y="61437"/>
                    <a:pt x="20509" y="52424"/>
                    <a:pt x="24409" y="44113"/>
                  </a:cubicBezTo>
                  <a:cubicBezTo>
                    <a:pt x="28308" y="35739"/>
                    <a:pt x="32847" y="27621"/>
                    <a:pt x="38536" y="21164"/>
                  </a:cubicBezTo>
                  <a:cubicBezTo>
                    <a:pt x="41349" y="17968"/>
                    <a:pt x="44545" y="15347"/>
                    <a:pt x="47742" y="13749"/>
                  </a:cubicBezTo>
                  <a:cubicBezTo>
                    <a:pt x="51002" y="12215"/>
                    <a:pt x="54198" y="11831"/>
                    <a:pt x="57522" y="12790"/>
                  </a:cubicBezTo>
                  <a:cubicBezTo>
                    <a:pt x="64298" y="14772"/>
                    <a:pt x="70883" y="21612"/>
                    <a:pt x="76060" y="28963"/>
                  </a:cubicBezTo>
                  <a:cubicBezTo>
                    <a:pt x="81302" y="36442"/>
                    <a:pt x="85777" y="44817"/>
                    <a:pt x="89805" y="53383"/>
                  </a:cubicBezTo>
                  <a:cubicBezTo>
                    <a:pt x="93768" y="62013"/>
                    <a:pt x="97412" y="70834"/>
                    <a:pt x="100672" y="79848"/>
                  </a:cubicBezTo>
                  <a:cubicBezTo>
                    <a:pt x="107320" y="97811"/>
                    <a:pt x="112818" y="116285"/>
                    <a:pt x="117932" y="134888"/>
                  </a:cubicBezTo>
                  <a:cubicBezTo>
                    <a:pt x="128096" y="172092"/>
                    <a:pt x="136278" y="209872"/>
                    <a:pt x="143758" y="247780"/>
                  </a:cubicBezTo>
                  <a:cubicBezTo>
                    <a:pt x="151109" y="285751"/>
                    <a:pt x="157693" y="323851"/>
                    <a:pt x="163766" y="362078"/>
                  </a:cubicBezTo>
                  <a:cubicBezTo>
                    <a:pt x="158972" y="323659"/>
                    <a:pt x="153602" y="285368"/>
                    <a:pt x="147465" y="247141"/>
                  </a:cubicBezTo>
                  <a:cubicBezTo>
                    <a:pt x="141201" y="208913"/>
                    <a:pt x="134233" y="170814"/>
                    <a:pt x="125219" y="133034"/>
                  </a:cubicBezTo>
                  <a:cubicBezTo>
                    <a:pt x="120681" y="114176"/>
                    <a:pt x="115694" y="95318"/>
                    <a:pt x="109558" y="76779"/>
                  </a:cubicBezTo>
                  <a:cubicBezTo>
                    <a:pt x="106553" y="67510"/>
                    <a:pt x="103101" y="58305"/>
                    <a:pt x="99265" y="49227"/>
                  </a:cubicBezTo>
                  <a:cubicBezTo>
                    <a:pt x="95366" y="40150"/>
                    <a:pt x="91019" y="31201"/>
                    <a:pt x="85394" y="22698"/>
                  </a:cubicBezTo>
                  <a:cubicBezTo>
                    <a:pt x="82581" y="18479"/>
                    <a:pt x="79449" y="14260"/>
                    <a:pt x="75549" y="10489"/>
                  </a:cubicBezTo>
                  <a:cubicBezTo>
                    <a:pt x="71714" y="6717"/>
                    <a:pt x="67047" y="3201"/>
                    <a:pt x="61166" y="1219"/>
                  </a:cubicBezTo>
                  <a:cubicBezTo>
                    <a:pt x="55285" y="-826"/>
                    <a:pt x="48189" y="-187"/>
                    <a:pt x="42691" y="2306"/>
                  </a:cubicBezTo>
                  <a:cubicBezTo>
                    <a:pt x="37130" y="4799"/>
                    <a:pt x="32719" y="8443"/>
                    <a:pt x="29011" y="12406"/>
                  </a:cubicBezTo>
                  <a:cubicBezTo>
                    <a:pt x="21660" y="20269"/>
                    <a:pt x="16482" y="29155"/>
                    <a:pt x="11880" y="38104"/>
                  </a:cubicBezTo>
                  <a:cubicBezTo>
                    <a:pt x="7341" y="47182"/>
                    <a:pt x="3633" y="56259"/>
                    <a:pt x="373" y="66040"/>
                  </a:cubicBezTo>
                  <a:cubicBezTo>
                    <a:pt x="-906" y="69939"/>
                    <a:pt x="1204" y="74222"/>
                    <a:pt x="5167" y="75501"/>
                  </a:cubicBezTo>
                  <a:cubicBezTo>
                    <a:pt x="9067" y="76779"/>
                    <a:pt x="13350" y="74670"/>
                    <a:pt x="14628" y="70706"/>
                  </a:cubicBezTo>
                  <a:cubicBezTo>
                    <a:pt x="14628" y="70642"/>
                    <a:pt x="14692" y="70579"/>
                    <a:pt x="14692" y="70515"/>
                  </a:cubicBezTo>
                  <a:lnTo>
                    <a:pt x="14628" y="7013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D804A80B-F6CF-443C-A799-6063CEB1985F}"/>
                </a:ext>
              </a:extLst>
            </p:cNvPr>
            <p:cNvSpPr/>
            <p:nvPr/>
          </p:nvSpPr>
          <p:spPr>
            <a:xfrm>
              <a:off x="9485124" y="4743090"/>
              <a:ext cx="185384" cy="421908"/>
            </a:xfrm>
            <a:custGeom>
              <a:avLst/>
              <a:gdLst>
                <a:gd name="connsiteX0" fmla="*/ 17201 w 185383"/>
                <a:gd name="connsiteY0" fmla="*/ 81901 h 421907"/>
                <a:gd name="connsiteX1" fmla="*/ 28580 w 185383"/>
                <a:gd name="connsiteY1" fmla="*/ 51537 h 421907"/>
                <a:gd name="connsiteX2" fmla="*/ 45073 w 185383"/>
                <a:gd name="connsiteY2" fmla="*/ 24816 h 421907"/>
                <a:gd name="connsiteX3" fmla="*/ 55812 w 185383"/>
                <a:gd name="connsiteY3" fmla="*/ 16122 h 421907"/>
                <a:gd name="connsiteX4" fmla="*/ 67191 w 185383"/>
                <a:gd name="connsiteY4" fmla="*/ 15035 h 421907"/>
                <a:gd name="connsiteX5" fmla="*/ 88798 w 185383"/>
                <a:gd name="connsiteY5" fmla="*/ 33893 h 421907"/>
                <a:gd name="connsiteX6" fmla="*/ 104779 w 185383"/>
                <a:gd name="connsiteY6" fmla="*/ 62340 h 421907"/>
                <a:gd name="connsiteX7" fmla="*/ 117436 w 185383"/>
                <a:gd name="connsiteY7" fmla="*/ 93152 h 421907"/>
                <a:gd name="connsiteX8" fmla="*/ 137573 w 185383"/>
                <a:gd name="connsiteY8" fmla="*/ 157269 h 421907"/>
                <a:gd name="connsiteX9" fmla="*/ 167617 w 185383"/>
                <a:gd name="connsiteY9" fmla="*/ 288892 h 421907"/>
                <a:gd name="connsiteX10" fmla="*/ 190886 w 185383"/>
                <a:gd name="connsiteY10" fmla="*/ 422112 h 421907"/>
                <a:gd name="connsiteX11" fmla="*/ 171901 w 185383"/>
                <a:gd name="connsiteY11" fmla="*/ 288125 h 421907"/>
                <a:gd name="connsiteX12" fmla="*/ 145947 w 185383"/>
                <a:gd name="connsiteY12" fmla="*/ 155096 h 421907"/>
                <a:gd name="connsiteX13" fmla="*/ 127664 w 185383"/>
                <a:gd name="connsiteY13" fmla="*/ 89572 h 421907"/>
                <a:gd name="connsiteX14" fmla="*/ 115646 w 185383"/>
                <a:gd name="connsiteY14" fmla="*/ 57418 h 421907"/>
                <a:gd name="connsiteX15" fmla="*/ 99473 w 185383"/>
                <a:gd name="connsiteY15" fmla="*/ 26478 h 421907"/>
                <a:gd name="connsiteX16" fmla="*/ 88030 w 185383"/>
                <a:gd name="connsiteY16" fmla="*/ 12223 h 421907"/>
                <a:gd name="connsiteX17" fmla="*/ 71218 w 185383"/>
                <a:gd name="connsiteY17" fmla="*/ 1419 h 421907"/>
                <a:gd name="connsiteX18" fmla="*/ 49675 w 185383"/>
                <a:gd name="connsiteY18" fmla="*/ 2698 h 421907"/>
                <a:gd name="connsiteX19" fmla="*/ 33758 w 185383"/>
                <a:gd name="connsiteY19" fmla="*/ 14460 h 421907"/>
                <a:gd name="connsiteX20" fmla="*/ 13813 w 185383"/>
                <a:gd name="connsiteY20" fmla="*/ 44441 h 421907"/>
                <a:gd name="connsiteX21" fmla="*/ 453 w 185383"/>
                <a:gd name="connsiteY21" fmla="*/ 76979 h 421907"/>
                <a:gd name="connsiteX22" fmla="*/ 6014 w 185383"/>
                <a:gd name="connsiteY22" fmla="*/ 87974 h 421907"/>
                <a:gd name="connsiteX23" fmla="*/ 17009 w 185383"/>
                <a:gd name="connsiteY23" fmla="*/ 82413 h 421907"/>
                <a:gd name="connsiteX24" fmla="*/ 17073 w 185383"/>
                <a:gd name="connsiteY24" fmla="*/ 82157 h 421907"/>
                <a:gd name="connsiteX25" fmla="*/ 17201 w 185383"/>
                <a:gd name="connsiteY25" fmla="*/ 81901 h 4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383" h="421907">
                  <a:moveTo>
                    <a:pt x="17201" y="81901"/>
                  </a:moveTo>
                  <a:cubicBezTo>
                    <a:pt x="20142" y="71801"/>
                    <a:pt x="24041" y="61317"/>
                    <a:pt x="28580" y="51537"/>
                  </a:cubicBezTo>
                  <a:cubicBezTo>
                    <a:pt x="33119" y="41820"/>
                    <a:pt x="38424" y="32359"/>
                    <a:pt x="45073" y="24816"/>
                  </a:cubicBezTo>
                  <a:cubicBezTo>
                    <a:pt x="48333" y="21044"/>
                    <a:pt x="52040" y="17976"/>
                    <a:pt x="55812" y="16122"/>
                  </a:cubicBezTo>
                  <a:cubicBezTo>
                    <a:pt x="59584" y="14332"/>
                    <a:pt x="63291" y="13885"/>
                    <a:pt x="67191" y="15035"/>
                  </a:cubicBezTo>
                  <a:cubicBezTo>
                    <a:pt x="75117" y="17400"/>
                    <a:pt x="82789" y="25263"/>
                    <a:pt x="88798" y="33893"/>
                  </a:cubicBezTo>
                  <a:cubicBezTo>
                    <a:pt x="94934" y="42587"/>
                    <a:pt x="100112" y="52368"/>
                    <a:pt x="104779" y="62340"/>
                  </a:cubicBezTo>
                  <a:cubicBezTo>
                    <a:pt x="109382" y="72376"/>
                    <a:pt x="113664" y="82668"/>
                    <a:pt x="117436" y="93152"/>
                  </a:cubicBezTo>
                  <a:cubicBezTo>
                    <a:pt x="125171" y="114120"/>
                    <a:pt x="131564" y="135599"/>
                    <a:pt x="137573" y="157269"/>
                  </a:cubicBezTo>
                  <a:cubicBezTo>
                    <a:pt x="149399" y="200611"/>
                    <a:pt x="158988" y="244655"/>
                    <a:pt x="167617" y="288892"/>
                  </a:cubicBezTo>
                  <a:cubicBezTo>
                    <a:pt x="176183" y="333128"/>
                    <a:pt x="183855" y="377556"/>
                    <a:pt x="190886" y="422112"/>
                  </a:cubicBezTo>
                  <a:cubicBezTo>
                    <a:pt x="185261" y="377365"/>
                    <a:pt x="179060" y="332681"/>
                    <a:pt x="171901" y="288125"/>
                  </a:cubicBezTo>
                  <a:cubicBezTo>
                    <a:pt x="164613" y="243569"/>
                    <a:pt x="156495" y="199141"/>
                    <a:pt x="145947" y="155096"/>
                  </a:cubicBezTo>
                  <a:cubicBezTo>
                    <a:pt x="140641" y="133106"/>
                    <a:pt x="134888" y="111179"/>
                    <a:pt x="127664" y="89572"/>
                  </a:cubicBezTo>
                  <a:cubicBezTo>
                    <a:pt x="124148" y="78769"/>
                    <a:pt x="120121" y="68029"/>
                    <a:pt x="115646" y="57418"/>
                  </a:cubicBezTo>
                  <a:cubicBezTo>
                    <a:pt x="111107" y="46870"/>
                    <a:pt x="105993" y="36386"/>
                    <a:pt x="99473" y="26478"/>
                  </a:cubicBezTo>
                  <a:cubicBezTo>
                    <a:pt x="96149" y="21556"/>
                    <a:pt x="92569" y="16633"/>
                    <a:pt x="88030" y="12223"/>
                  </a:cubicBezTo>
                  <a:cubicBezTo>
                    <a:pt x="83556" y="7812"/>
                    <a:pt x="78122" y="3720"/>
                    <a:pt x="71218" y="1419"/>
                  </a:cubicBezTo>
                  <a:cubicBezTo>
                    <a:pt x="64378" y="-946"/>
                    <a:pt x="56068" y="-243"/>
                    <a:pt x="49675" y="2698"/>
                  </a:cubicBezTo>
                  <a:cubicBezTo>
                    <a:pt x="43219" y="5638"/>
                    <a:pt x="38041" y="9857"/>
                    <a:pt x="33758" y="14460"/>
                  </a:cubicBezTo>
                  <a:cubicBezTo>
                    <a:pt x="25192" y="23665"/>
                    <a:pt x="19119" y="33957"/>
                    <a:pt x="13813" y="44441"/>
                  </a:cubicBezTo>
                  <a:cubicBezTo>
                    <a:pt x="8507" y="54989"/>
                    <a:pt x="4160" y="65600"/>
                    <a:pt x="453" y="76979"/>
                  </a:cubicBezTo>
                  <a:cubicBezTo>
                    <a:pt x="-1082" y="81582"/>
                    <a:pt x="1411" y="86504"/>
                    <a:pt x="6014" y="87974"/>
                  </a:cubicBezTo>
                  <a:cubicBezTo>
                    <a:pt x="10617" y="89508"/>
                    <a:pt x="15539" y="87015"/>
                    <a:pt x="17009" y="82413"/>
                  </a:cubicBezTo>
                  <a:cubicBezTo>
                    <a:pt x="17009" y="82349"/>
                    <a:pt x="17073" y="82285"/>
                    <a:pt x="17073" y="82157"/>
                  </a:cubicBezTo>
                  <a:lnTo>
                    <a:pt x="17201" y="8190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E59A609-4C27-483E-BBBC-262156F4AA04}"/>
                </a:ext>
              </a:extLst>
            </p:cNvPr>
            <p:cNvSpPr/>
            <p:nvPr/>
          </p:nvSpPr>
          <p:spPr>
            <a:xfrm>
              <a:off x="9350040" y="4933564"/>
              <a:ext cx="70318" cy="159814"/>
            </a:xfrm>
            <a:custGeom>
              <a:avLst/>
              <a:gdLst>
                <a:gd name="connsiteX0" fmla="*/ 9795 w 70317"/>
                <a:gd name="connsiteY0" fmla="*/ 33150 h 159813"/>
                <a:gd name="connsiteX1" fmla="*/ 19959 w 70317"/>
                <a:gd name="connsiteY1" fmla="*/ 11735 h 159813"/>
                <a:gd name="connsiteX2" fmla="*/ 23603 w 70317"/>
                <a:gd name="connsiteY2" fmla="*/ 8667 h 159813"/>
                <a:gd name="connsiteX3" fmla="*/ 27055 w 70317"/>
                <a:gd name="connsiteY3" fmla="*/ 8283 h 159813"/>
                <a:gd name="connsiteX4" fmla="*/ 34726 w 70317"/>
                <a:gd name="connsiteY4" fmla="*/ 14995 h 159813"/>
                <a:gd name="connsiteX5" fmla="*/ 45785 w 70317"/>
                <a:gd name="connsiteY5" fmla="*/ 37369 h 159813"/>
                <a:gd name="connsiteX6" fmla="*/ 53648 w 70317"/>
                <a:gd name="connsiteY6" fmla="*/ 61852 h 159813"/>
                <a:gd name="connsiteX7" fmla="*/ 65538 w 70317"/>
                <a:gd name="connsiteY7" fmla="*/ 112162 h 159813"/>
                <a:gd name="connsiteX8" fmla="*/ 74871 w 70317"/>
                <a:gd name="connsiteY8" fmla="*/ 163174 h 159813"/>
                <a:gd name="connsiteX9" fmla="*/ 67967 w 70317"/>
                <a:gd name="connsiteY9" fmla="*/ 111714 h 159813"/>
                <a:gd name="connsiteX10" fmla="*/ 58378 w 70317"/>
                <a:gd name="connsiteY10" fmla="*/ 60574 h 159813"/>
                <a:gd name="connsiteX11" fmla="*/ 51538 w 70317"/>
                <a:gd name="connsiteY11" fmla="*/ 35323 h 159813"/>
                <a:gd name="connsiteX12" fmla="*/ 40799 w 70317"/>
                <a:gd name="connsiteY12" fmla="*/ 10776 h 159813"/>
                <a:gd name="connsiteX13" fmla="*/ 36260 w 70317"/>
                <a:gd name="connsiteY13" fmla="*/ 5087 h 159813"/>
                <a:gd name="connsiteX14" fmla="*/ 29356 w 70317"/>
                <a:gd name="connsiteY14" fmla="*/ 612 h 159813"/>
                <a:gd name="connsiteX15" fmla="*/ 20151 w 70317"/>
                <a:gd name="connsiteY15" fmla="*/ 1123 h 159813"/>
                <a:gd name="connsiteX16" fmla="*/ 13567 w 70317"/>
                <a:gd name="connsiteY16" fmla="*/ 5918 h 159813"/>
                <a:gd name="connsiteX17" fmla="*/ 5576 w 70317"/>
                <a:gd name="connsiteY17" fmla="*/ 17680 h 159813"/>
                <a:gd name="connsiteX18" fmla="*/ 270 w 70317"/>
                <a:gd name="connsiteY18" fmla="*/ 30337 h 159813"/>
                <a:gd name="connsiteX19" fmla="*/ 3339 w 70317"/>
                <a:gd name="connsiteY19" fmla="*/ 36538 h 159813"/>
                <a:gd name="connsiteX20" fmla="*/ 9539 w 70317"/>
                <a:gd name="connsiteY20" fmla="*/ 33470 h 159813"/>
                <a:gd name="connsiteX21" fmla="*/ 9603 w 70317"/>
                <a:gd name="connsiteY21" fmla="*/ 33342 h 159813"/>
                <a:gd name="connsiteX22" fmla="*/ 9795 w 70317"/>
                <a:gd name="connsiteY22" fmla="*/ 33150 h 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317" h="159813">
                  <a:moveTo>
                    <a:pt x="9795" y="33150"/>
                  </a:moveTo>
                  <a:cubicBezTo>
                    <a:pt x="12032" y="25543"/>
                    <a:pt x="15293" y="17360"/>
                    <a:pt x="19959" y="11735"/>
                  </a:cubicBezTo>
                  <a:cubicBezTo>
                    <a:pt x="21110" y="10393"/>
                    <a:pt x="22388" y="9306"/>
                    <a:pt x="23603" y="8667"/>
                  </a:cubicBezTo>
                  <a:cubicBezTo>
                    <a:pt x="24817" y="8091"/>
                    <a:pt x="25840" y="7963"/>
                    <a:pt x="27055" y="8283"/>
                  </a:cubicBezTo>
                  <a:cubicBezTo>
                    <a:pt x="29548" y="8922"/>
                    <a:pt x="32489" y="11735"/>
                    <a:pt x="34726" y="14995"/>
                  </a:cubicBezTo>
                  <a:cubicBezTo>
                    <a:pt x="39329" y="21516"/>
                    <a:pt x="42717" y="29442"/>
                    <a:pt x="45785" y="37369"/>
                  </a:cubicBezTo>
                  <a:cubicBezTo>
                    <a:pt x="48789" y="45360"/>
                    <a:pt x="51347" y="53542"/>
                    <a:pt x="53648" y="61852"/>
                  </a:cubicBezTo>
                  <a:cubicBezTo>
                    <a:pt x="58315" y="78409"/>
                    <a:pt x="62086" y="95285"/>
                    <a:pt x="65538" y="112162"/>
                  </a:cubicBezTo>
                  <a:cubicBezTo>
                    <a:pt x="68926" y="129102"/>
                    <a:pt x="71994" y="146106"/>
                    <a:pt x="74871" y="163174"/>
                  </a:cubicBezTo>
                  <a:cubicBezTo>
                    <a:pt x="72826" y="145978"/>
                    <a:pt x="70588" y="128846"/>
                    <a:pt x="67967" y="111714"/>
                  </a:cubicBezTo>
                  <a:cubicBezTo>
                    <a:pt x="65282" y="94582"/>
                    <a:pt x="62342" y="77514"/>
                    <a:pt x="58378" y="60574"/>
                  </a:cubicBezTo>
                  <a:cubicBezTo>
                    <a:pt x="56397" y="52136"/>
                    <a:pt x="54223" y="43634"/>
                    <a:pt x="51538" y="35323"/>
                  </a:cubicBezTo>
                  <a:cubicBezTo>
                    <a:pt x="48789" y="27013"/>
                    <a:pt x="45785" y="18703"/>
                    <a:pt x="40799" y="10776"/>
                  </a:cubicBezTo>
                  <a:cubicBezTo>
                    <a:pt x="39520" y="8794"/>
                    <a:pt x="38114" y="6877"/>
                    <a:pt x="36260" y="5087"/>
                  </a:cubicBezTo>
                  <a:cubicBezTo>
                    <a:pt x="34470" y="3297"/>
                    <a:pt x="32233" y="1571"/>
                    <a:pt x="29356" y="612"/>
                  </a:cubicBezTo>
                  <a:cubicBezTo>
                    <a:pt x="26480" y="-411"/>
                    <a:pt x="22900" y="-91"/>
                    <a:pt x="20151" y="1123"/>
                  </a:cubicBezTo>
                  <a:cubicBezTo>
                    <a:pt x="17402" y="2338"/>
                    <a:pt x="15293" y="4064"/>
                    <a:pt x="13567" y="5918"/>
                  </a:cubicBezTo>
                  <a:cubicBezTo>
                    <a:pt x="10115" y="9625"/>
                    <a:pt x="7685" y="13653"/>
                    <a:pt x="5576" y="17680"/>
                  </a:cubicBezTo>
                  <a:cubicBezTo>
                    <a:pt x="3466" y="21835"/>
                    <a:pt x="1804" y="25862"/>
                    <a:pt x="270" y="30337"/>
                  </a:cubicBezTo>
                  <a:cubicBezTo>
                    <a:pt x="-625" y="32894"/>
                    <a:pt x="782" y="35707"/>
                    <a:pt x="3339" y="36538"/>
                  </a:cubicBezTo>
                  <a:cubicBezTo>
                    <a:pt x="5896" y="37433"/>
                    <a:pt x="8708" y="36027"/>
                    <a:pt x="9539" y="33470"/>
                  </a:cubicBezTo>
                  <a:cubicBezTo>
                    <a:pt x="9539" y="33406"/>
                    <a:pt x="9603" y="33342"/>
                    <a:pt x="9603" y="33342"/>
                  </a:cubicBezTo>
                  <a:lnTo>
                    <a:pt x="9795" y="33150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EDF40D81-88A6-4082-A77E-4F9CEDA3D603}"/>
              </a:ext>
            </a:extLst>
          </p:cNvPr>
          <p:cNvSpPr/>
          <p:nvPr/>
        </p:nvSpPr>
        <p:spPr>
          <a:xfrm>
            <a:off x="3163386" y="4150928"/>
            <a:ext cx="1391339" cy="604207"/>
          </a:xfrm>
          <a:custGeom>
            <a:avLst/>
            <a:gdLst>
              <a:gd name="connsiteX0" fmla="*/ 0 w 1604527"/>
              <a:gd name="connsiteY0" fmla="*/ 0 h 696787"/>
              <a:gd name="connsiteX1" fmla="*/ 1402012 w 1604527"/>
              <a:gd name="connsiteY1" fmla="*/ 699600 h 696787"/>
              <a:gd name="connsiteX2" fmla="*/ 1607596 w 1604527"/>
              <a:gd name="connsiteY2" fmla="*/ 593739 h 6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4527" h="696787">
                <a:moveTo>
                  <a:pt x="0" y="0"/>
                </a:moveTo>
                <a:lnTo>
                  <a:pt x="1402012" y="699600"/>
                </a:lnTo>
                <a:lnTo>
                  <a:pt x="1607596" y="593739"/>
                </a:lnTo>
              </a:path>
            </a:pathLst>
          </a:custGeom>
          <a:noFill/>
          <a:ln w="6390" cap="flat">
            <a:solidFill>
              <a:schemeClr val="bg1">
                <a:lumMod val="50000"/>
              </a:schemeClr>
            </a:solidFill>
            <a:prstDash val="dash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C984F85-A44D-4DFE-AC53-89DE4A5FAC03}"/>
              </a:ext>
            </a:extLst>
          </p:cNvPr>
          <p:cNvGrpSpPr/>
          <p:nvPr/>
        </p:nvGrpSpPr>
        <p:grpSpPr>
          <a:xfrm>
            <a:off x="2965287" y="3739463"/>
            <a:ext cx="208193" cy="410798"/>
            <a:chOff x="4998258" y="5857786"/>
            <a:chExt cx="261106" cy="515203"/>
          </a:xfrm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3ED5868C-9C21-45DC-A0FF-D09291F294A0}"/>
                </a:ext>
              </a:extLst>
            </p:cNvPr>
            <p:cNvSpPr/>
            <p:nvPr/>
          </p:nvSpPr>
          <p:spPr>
            <a:xfrm>
              <a:off x="5125437" y="5857786"/>
              <a:ext cx="131249" cy="448063"/>
            </a:xfrm>
            <a:custGeom>
              <a:avLst/>
              <a:gdLst>
                <a:gd name="connsiteX0" fmla="*/ 135150 w 133927"/>
                <a:gd name="connsiteY0" fmla="*/ 65916 h 465834"/>
                <a:gd name="connsiteX1" fmla="*/ 135150 w 133927"/>
                <a:gd name="connsiteY1" fmla="*/ 469561 h 465834"/>
                <a:gd name="connsiteX2" fmla="*/ 0 w 133927"/>
                <a:gd name="connsiteY2" fmla="*/ 403646 h 465834"/>
                <a:gd name="connsiteX3" fmla="*/ 0 w 133927"/>
                <a:gd name="connsiteY3" fmla="*/ 0 h 46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27" h="465834">
                  <a:moveTo>
                    <a:pt x="135150" y="65916"/>
                  </a:moveTo>
                  <a:lnTo>
                    <a:pt x="135150" y="469561"/>
                  </a:lnTo>
                  <a:lnTo>
                    <a:pt x="0" y="403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>
                <a:alpha val="5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0833031A-3793-4666-AB7C-DCB0C3BE4061}"/>
                </a:ext>
              </a:extLst>
            </p:cNvPr>
            <p:cNvSpPr/>
            <p:nvPr/>
          </p:nvSpPr>
          <p:spPr>
            <a:xfrm>
              <a:off x="4998258" y="5907155"/>
              <a:ext cx="132531" cy="465834"/>
            </a:xfrm>
            <a:custGeom>
              <a:avLst/>
              <a:gdLst>
                <a:gd name="connsiteX0" fmla="*/ 135150 w 133927"/>
                <a:gd name="connsiteY0" fmla="*/ 65916 h 489126"/>
                <a:gd name="connsiteX1" fmla="*/ 135150 w 133927"/>
                <a:gd name="connsiteY1" fmla="*/ 492329 h 489126"/>
                <a:gd name="connsiteX2" fmla="*/ 0 w 133927"/>
                <a:gd name="connsiteY2" fmla="*/ 426413 h 489126"/>
                <a:gd name="connsiteX3" fmla="*/ 0 w 133927"/>
                <a:gd name="connsiteY3" fmla="*/ 0 h 48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27" h="489126">
                  <a:moveTo>
                    <a:pt x="135150" y="65916"/>
                  </a:moveTo>
                  <a:lnTo>
                    <a:pt x="135150" y="492329"/>
                  </a:lnTo>
                  <a:lnTo>
                    <a:pt x="0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>
                <a:alpha val="30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EE6C4679-442A-47E8-8593-1B103D89A8FB}"/>
                </a:ext>
              </a:extLst>
            </p:cNvPr>
            <p:cNvSpPr/>
            <p:nvPr/>
          </p:nvSpPr>
          <p:spPr>
            <a:xfrm>
              <a:off x="5125437" y="5928641"/>
              <a:ext cx="133927" cy="442543"/>
            </a:xfrm>
            <a:custGeom>
              <a:avLst/>
              <a:gdLst>
                <a:gd name="connsiteX0" fmla="*/ 0 w 133927"/>
                <a:gd name="connsiteY0" fmla="*/ 65916 h 442542"/>
                <a:gd name="connsiteX1" fmla="*/ 0 w 133927"/>
                <a:gd name="connsiteY1" fmla="*/ 447550 h 442542"/>
                <a:gd name="connsiteX2" fmla="*/ 135150 w 133927"/>
                <a:gd name="connsiteY2" fmla="*/ 381635 h 442542"/>
                <a:gd name="connsiteX3" fmla="*/ 135150 w 133927"/>
                <a:gd name="connsiteY3" fmla="*/ 0 h 44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27" h="442542">
                  <a:moveTo>
                    <a:pt x="0" y="65916"/>
                  </a:moveTo>
                  <a:lnTo>
                    <a:pt x="0" y="447550"/>
                  </a:lnTo>
                  <a:lnTo>
                    <a:pt x="135150" y="381635"/>
                  </a:lnTo>
                  <a:lnTo>
                    <a:pt x="135150" y="0"/>
                  </a:lnTo>
                  <a:close/>
                </a:path>
              </a:pathLst>
            </a:custGeom>
            <a:solidFill>
              <a:srgbClr val="B3B3B3">
                <a:alpha val="41000"/>
              </a:srgbClr>
            </a:solidFill>
            <a:ln w="5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BD8AA5-662C-4214-ABEB-469CAD7A3DB8}"/>
              </a:ext>
            </a:extLst>
          </p:cNvPr>
          <p:cNvGrpSpPr/>
          <p:nvPr/>
        </p:nvGrpSpPr>
        <p:grpSpPr>
          <a:xfrm>
            <a:off x="4525629" y="4100754"/>
            <a:ext cx="584639" cy="584586"/>
            <a:chOff x="10332478" y="4184653"/>
            <a:chExt cx="1348436" cy="1348314"/>
          </a:xfrm>
        </p:grpSpPr>
        <p:sp>
          <p:nvSpPr>
            <p:cNvPr id="102" name="평행 사변형 101">
              <a:extLst>
                <a:ext uri="{FF2B5EF4-FFF2-40B4-BE49-F238E27FC236}">
                  <a16:creationId xmlns:a16="http://schemas.microsoft.com/office/drawing/2014/main" id="{4C858A98-E472-4F70-A5EA-6373B58EE611}"/>
                </a:ext>
              </a:extLst>
            </p:cNvPr>
            <p:cNvSpPr/>
            <p:nvPr/>
          </p:nvSpPr>
          <p:spPr>
            <a:xfrm rot="1524436">
              <a:off x="10413962" y="4899323"/>
              <a:ext cx="1182001" cy="619390"/>
            </a:xfrm>
            <a:prstGeom prst="parallelogram">
              <a:avLst>
                <a:gd name="adj" fmla="val 80276"/>
              </a:avLst>
            </a:prstGeom>
            <a:solidFill>
              <a:schemeClr val="bg1"/>
            </a:solidFill>
            <a:ln w="19050">
              <a:solidFill>
                <a:srgbClr val="BCBCB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BD718E-B2DA-4355-90A3-214189FA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560" y="4805968"/>
              <a:ext cx="386781" cy="386781"/>
            </a:xfrm>
            <a:prstGeom prst="rect">
              <a:avLst/>
            </a:prstGeom>
          </p:spPr>
        </p:pic>
        <p:sp>
          <p:nvSpPr>
            <p:cNvPr id="95" name="평행 사변형 94">
              <a:extLst>
                <a:ext uri="{FF2B5EF4-FFF2-40B4-BE49-F238E27FC236}">
                  <a16:creationId xmlns:a16="http://schemas.microsoft.com/office/drawing/2014/main" id="{CDEA90F0-889F-4EBA-A7E1-E1251CB70265}"/>
                </a:ext>
              </a:extLst>
            </p:cNvPr>
            <p:cNvSpPr/>
            <p:nvPr/>
          </p:nvSpPr>
          <p:spPr>
            <a:xfrm rot="5400000">
              <a:off x="10868304" y="4367200"/>
              <a:ext cx="993579" cy="628486"/>
            </a:xfrm>
            <a:prstGeom prst="parallelogram">
              <a:avLst>
                <a:gd name="adj" fmla="val 46218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48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lin ang="10800000" scaled="0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평행 사변형 95">
              <a:extLst>
                <a:ext uri="{FF2B5EF4-FFF2-40B4-BE49-F238E27FC236}">
                  <a16:creationId xmlns:a16="http://schemas.microsoft.com/office/drawing/2014/main" id="{B9E0AA28-7055-41BE-8B83-13338CF36CA3}"/>
                </a:ext>
              </a:extLst>
            </p:cNvPr>
            <p:cNvSpPr/>
            <p:nvPr/>
          </p:nvSpPr>
          <p:spPr>
            <a:xfrm rot="16200000" flipH="1">
              <a:off x="10192599" y="4364379"/>
              <a:ext cx="993579" cy="713821"/>
            </a:xfrm>
            <a:prstGeom prst="parallelogram">
              <a:avLst>
                <a:gd name="adj" fmla="val 46218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4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lin ang="10800000" scaled="0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19700517-E55F-4437-84A9-F485F2F29778}"/>
                </a:ext>
              </a:extLst>
            </p:cNvPr>
            <p:cNvSpPr/>
            <p:nvPr/>
          </p:nvSpPr>
          <p:spPr>
            <a:xfrm rot="5400000">
              <a:off x="10168360" y="4721935"/>
              <a:ext cx="993579" cy="628486"/>
            </a:xfrm>
            <a:prstGeom prst="parallelogram">
              <a:avLst>
                <a:gd name="adj" fmla="val 46218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lin ang="10800000" scaled="0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평행 사변형 93">
              <a:extLst>
                <a:ext uri="{FF2B5EF4-FFF2-40B4-BE49-F238E27FC236}">
                  <a16:creationId xmlns:a16="http://schemas.microsoft.com/office/drawing/2014/main" id="{C64C7E81-4712-41C0-87C2-00A96B3273E4}"/>
                </a:ext>
              </a:extLst>
            </p:cNvPr>
            <p:cNvSpPr/>
            <p:nvPr/>
          </p:nvSpPr>
          <p:spPr>
            <a:xfrm rot="16200000" flipH="1">
              <a:off x="10827214" y="4674390"/>
              <a:ext cx="993579" cy="713821"/>
            </a:xfrm>
            <a:prstGeom prst="parallelogram">
              <a:avLst>
                <a:gd name="adj" fmla="val 46218"/>
              </a:avLst>
            </a:prstGeom>
            <a:gradFill flip="none" rotWithShape="1">
              <a:gsLst>
                <a:gs pos="8000">
                  <a:schemeClr val="bg1">
                    <a:lumMod val="5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lin ang="10800000" scaled="0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하트 5">
              <a:extLst>
                <a:ext uri="{FF2B5EF4-FFF2-40B4-BE49-F238E27FC236}">
                  <a16:creationId xmlns:a16="http://schemas.microsoft.com/office/drawing/2014/main" id="{EFCCF3D8-DEE6-4066-AB3F-55F2B28C1848}"/>
                </a:ext>
              </a:extLst>
            </p:cNvPr>
            <p:cNvSpPr/>
            <p:nvPr/>
          </p:nvSpPr>
          <p:spPr>
            <a:xfrm>
              <a:off x="10883417" y="4538006"/>
              <a:ext cx="203987" cy="203987"/>
            </a:xfrm>
            <a:prstGeom prst="hear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C99C6B38-AA40-495F-8926-C2EAC3E793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96" y="4127118"/>
            <a:ext cx="167727" cy="16772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0977552-3E8A-4D54-ABA4-0A07367D6B03}"/>
              </a:ext>
            </a:extLst>
          </p:cNvPr>
          <p:cNvSpPr txBox="1"/>
          <p:nvPr/>
        </p:nvSpPr>
        <p:spPr>
          <a:xfrm rot="1607249">
            <a:off x="3503067" y="4219020"/>
            <a:ext cx="477054" cy="21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74EAEEBC-793F-45F4-918B-B1620F220D1A}"/>
              </a:ext>
            </a:extLst>
          </p:cNvPr>
          <p:cNvGrpSpPr/>
          <p:nvPr/>
        </p:nvGrpSpPr>
        <p:grpSpPr>
          <a:xfrm>
            <a:off x="5825758" y="2686532"/>
            <a:ext cx="1207519" cy="1085400"/>
            <a:chOff x="5778407" y="2702841"/>
            <a:chExt cx="1207519" cy="1085400"/>
          </a:xfrm>
        </p:grpSpPr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EDAD8CD5-07EC-479A-93B6-EF5A1D0B3D17}"/>
                </a:ext>
              </a:extLst>
            </p:cNvPr>
            <p:cNvSpPr/>
            <p:nvPr/>
          </p:nvSpPr>
          <p:spPr>
            <a:xfrm>
              <a:off x="5778407" y="2702841"/>
              <a:ext cx="1135884" cy="1085400"/>
            </a:xfrm>
            <a:custGeom>
              <a:avLst/>
              <a:gdLst>
                <a:gd name="connsiteX0" fmla="*/ 0 w 1309930"/>
                <a:gd name="connsiteY0" fmla="*/ 0 h 1251711"/>
                <a:gd name="connsiteX1" fmla="*/ 1313423 w 1309930"/>
                <a:gd name="connsiteY1" fmla="*/ 638082 h 1251711"/>
                <a:gd name="connsiteX2" fmla="*/ 1313423 w 1309930"/>
                <a:gd name="connsiteY2" fmla="*/ 1252119 h 1251711"/>
                <a:gd name="connsiteX3" fmla="*/ 0 w 1309930"/>
                <a:gd name="connsiteY3" fmla="*/ 614037 h 125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9930" h="1251711">
                  <a:moveTo>
                    <a:pt x="0" y="0"/>
                  </a:moveTo>
                  <a:lnTo>
                    <a:pt x="1313423" y="638082"/>
                  </a:lnTo>
                  <a:lnTo>
                    <a:pt x="1313423" y="1252119"/>
                  </a:lnTo>
                  <a:lnTo>
                    <a:pt x="0" y="614037"/>
                  </a:lnTo>
                  <a:close/>
                </a:path>
              </a:pathLst>
            </a:custGeom>
            <a:solidFill>
              <a:schemeClr val="bg1"/>
            </a:solidFill>
            <a:ln w="58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AC72D7-0102-4805-8B44-0B4F5DF741DD}"/>
                </a:ext>
              </a:extLst>
            </p:cNvPr>
            <p:cNvSpPr txBox="1"/>
            <p:nvPr/>
          </p:nvSpPr>
          <p:spPr>
            <a:xfrm rot="1574991">
              <a:off x="5815254" y="3034446"/>
              <a:ext cx="1170672" cy="4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ko-KR" sz="1000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SHOW TIME</a:t>
              </a:r>
            </a:p>
            <a:p>
              <a:pPr lvl="0" algn="ctr"/>
              <a:r>
                <a:rPr lang="en-US" altLang="ko-KR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EVERY 30 MIN</a:t>
              </a:r>
            </a:p>
            <a:p>
              <a:pPr lvl="0" algn="ctr"/>
              <a:r>
                <a:rPr lang="en-US" altLang="ko-KR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FROM 03:00PM TO 08:00PM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72" name="그림 171">
            <a:extLst>
              <a:ext uri="{FF2B5EF4-FFF2-40B4-BE49-F238E27FC236}">
                <a16:creationId xmlns:a16="http://schemas.microsoft.com/office/drawing/2014/main" id="{8C97FEE7-8955-4E79-88C1-DA69CB60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97" y="2064032"/>
            <a:ext cx="307594" cy="307594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87A0A382-609F-4674-BEB4-F4B6DCE686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42" y="2770655"/>
            <a:ext cx="331118" cy="331118"/>
          </a:xfrm>
          <a:prstGeom prst="rect">
            <a:avLst/>
          </a:prstGeom>
        </p:spPr>
      </p:pic>
      <p:grpSp>
        <p:nvGrpSpPr>
          <p:cNvPr id="179" name="그래픽 10">
            <a:extLst>
              <a:ext uri="{FF2B5EF4-FFF2-40B4-BE49-F238E27FC236}">
                <a16:creationId xmlns:a16="http://schemas.microsoft.com/office/drawing/2014/main" id="{02F1F3BE-F683-483B-9357-4869B4B170EC}"/>
              </a:ext>
            </a:extLst>
          </p:cNvPr>
          <p:cNvGrpSpPr/>
          <p:nvPr/>
        </p:nvGrpSpPr>
        <p:grpSpPr>
          <a:xfrm>
            <a:off x="4895684" y="3957038"/>
            <a:ext cx="250823" cy="341120"/>
            <a:chOff x="9350040" y="4743090"/>
            <a:chExt cx="319627" cy="434693"/>
          </a:xfrm>
          <a:solidFill>
            <a:srgbClr val="D6D6D6"/>
          </a:solidFill>
        </p:grpSpPr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92948D62-BF1F-425D-93FF-6FC7A25744E2}"/>
                </a:ext>
              </a:extLst>
            </p:cNvPr>
            <p:cNvSpPr/>
            <p:nvPr/>
          </p:nvSpPr>
          <p:spPr>
            <a:xfrm>
              <a:off x="9385422" y="4885548"/>
              <a:ext cx="102281" cy="236524"/>
            </a:xfrm>
            <a:custGeom>
              <a:avLst/>
              <a:gdLst>
                <a:gd name="connsiteX0" fmla="*/ 9636 w 102280"/>
                <a:gd name="connsiteY0" fmla="*/ 46071 h 236524"/>
                <a:gd name="connsiteX1" fmla="*/ 16029 w 102280"/>
                <a:gd name="connsiteY1" fmla="*/ 29003 h 236524"/>
                <a:gd name="connsiteX2" fmla="*/ 25298 w 102280"/>
                <a:gd name="connsiteY2" fmla="*/ 13980 h 236524"/>
                <a:gd name="connsiteX3" fmla="*/ 31371 w 102280"/>
                <a:gd name="connsiteY3" fmla="*/ 9122 h 236524"/>
                <a:gd name="connsiteX4" fmla="*/ 37763 w 102280"/>
                <a:gd name="connsiteY4" fmla="*/ 8483 h 236524"/>
                <a:gd name="connsiteX5" fmla="*/ 49909 w 102280"/>
                <a:gd name="connsiteY5" fmla="*/ 19094 h 236524"/>
                <a:gd name="connsiteX6" fmla="*/ 58922 w 102280"/>
                <a:gd name="connsiteY6" fmla="*/ 35076 h 236524"/>
                <a:gd name="connsiteX7" fmla="*/ 66082 w 102280"/>
                <a:gd name="connsiteY7" fmla="*/ 52399 h 236524"/>
                <a:gd name="connsiteX8" fmla="*/ 77397 w 102280"/>
                <a:gd name="connsiteY8" fmla="*/ 88453 h 236524"/>
                <a:gd name="connsiteX9" fmla="*/ 94337 w 102280"/>
                <a:gd name="connsiteY9" fmla="*/ 162479 h 236524"/>
                <a:gd name="connsiteX10" fmla="*/ 107442 w 102280"/>
                <a:gd name="connsiteY10" fmla="*/ 237464 h 236524"/>
                <a:gd name="connsiteX11" fmla="*/ 96766 w 102280"/>
                <a:gd name="connsiteY11" fmla="*/ 162095 h 236524"/>
                <a:gd name="connsiteX12" fmla="*/ 82191 w 102280"/>
                <a:gd name="connsiteY12" fmla="*/ 87239 h 236524"/>
                <a:gd name="connsiteX13" fmla="*/ 71900 w 102280"/>
                <a:gd name="connsiteY13" fmla="*/ 50354 h 236524"/>
                <a:gd name="connsiteX14" fmla="*/ 65123 w 102280"/>
                <a:gd name="connsiteY14" fmla="*/ 32263 h 236524"/>
                <a:gd name="connsiteX15" fmla="*/ 56046 w 102280"/>
                <a:gd name="connsiteY15" fmla="*/ 14875 h 236524"/>
                <a:gd name="connsiteX16" fmla="*/ 49589 w 102280"/>
                <a:gd name="connsiteY16" fmla="*/ 6885 h 236524"/>
                <a:gd name="connsiteX17" fmla="*/ 40129 w 102280"/>
                <a:gd name="connsiteY17" fmla="*/ 812 h 236524"/>
                <a:gd name="connsiteX18" fmla="*/ 27983 w 102280"/>
                <a:gd name="connsiteY18" fmla="*/ 1515 h 236524"/>
                <a:gd name="connsiteX19" fmla="*/ 19033 w 102280"/>
                <a:gd name="connsiteY19" fmla="*/ 8099 h 236524"/>
                <a:gd name="connsiteX20" fmla="*/ 7782 w 102280"/>
                <a:gd name="connsiteY20" fmla="*/ 24975 h 236524"/>
                <a:gd name="connsiteX21" fmla="*/ 239 w 102280"/>
                <a:gd name="connsiteY21" fmla="*/ 43258 h 236524"/>
                <a:gd name="connsiteX22" fmla="*/ 3371 w 102280"/>
                <a:gd name="connsiteY22" fmla="*/ 49459 h 236524"/>
                <a:gd name="connsiteX23" fmla="*/ 9572 w 102280"/>
                <a:gd name="connsiteY23" fmla="*/ 46326 h 236524"/>
                <a:gd name="connsiteX24" fmla="*/ 9636 w 102280"/>
                <a:gd name="connsiteY24" fmla="*/ 46199 h 236524"/>
                <a:gd name="connsiteX25" fmla="*/ 9636 w 102280"/>
                <a:gd name="connsiteY25" fmla="*/ 46071 h 23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2280" h="236524">
                  <a:moveTo>
                    <a:pt x="9636" y="46071"/>
                  </a:moveTo>
                  <a:cubicBezTo>
                    <a:pt x="11298" y="40381"/>
                    <a:pt x="13472" y="34500"/>
                    <a:pt x="16029" y="29003"/>
                  </a:cubicBezTo>
                  <a:cubicBezTo>
                    <a:pt x="18586" y="23505"/>
                    <a:pt x="21590" y="18199"/>
                    <a:pt x="25298" y="13980"/>
                  </a:cubicBezTo>
                  <a:cubicBezTo>
                    <a:pt x="27152" y="11871"/>
                    <a:pt x="29197" y="10145"/>
                    <a:pt x="31371" y="9122"/>
                  </a:cubicBezTo>
                  <a:cubicBezTo>
                    <a:pt x="33480" y="8099"/>
                    <a:pt x="35590" y="7843"/>
                    <a:pt x="37763" y="8483"/>
                  </a:cubicBezTo>
                  <a:cubicBezTo>
                    <a:pt x="42238" y="9825"/>
                    <a:pt x="46521" y="14236"/>
                    <a:pt x="49909" y="19094"/>
                  </a:cubicBezTo>
                  <a:cubicBezTo>
                    <a:pt x="53361" y="24017"/>
                    <a:pt x="56302" y="29450"/>
                    <a:pt x="58922" y="35076"/>
                  </a:cubicBezTo>
                  <a:cubicBezTo>
                    <a:pt x="61543" y="40701"/>
                    <a:pt x="63909" y="46518"/>
                    <a:pt x="66082" y="52399"/>
                  </a:cubicBezTo>
                  <a:cubicBezTo>
                    <a:pt x="70429" y="64162"/>
                    <a:pt x="74073" y="76308"/>
                    <a:pt x="77397" y="88453"/>
                  </a:cubicBezTo>
                  <a:cubicBezTo>
                    <a:pt x="84045" y="112873"/>
                    <a:pt x="89415" y="137612"/>
                    <a:pt x="94337" y="162479"/>
                  </a:cubicBezTo>
                  <a:cubicBezTo>
                    <a:pt x="99196" y="187346"/>
                    <a:pt x="103479" y="212405"/>
                    <a:pt x="107442" y="237464"/>
                  </a:cubicBezTo>
                  <a:cubicBezTo>
                    <a:pt x="104310" y="212277"/>
                    <a:pt x="100794" y="187154"/>
                    <a:pt x="96766" y="162095"/>
                  </a:cubicBezTo>
                  <a:cubicBezTo>
                    <a:pt x="92675" y="137037"/>
                    <a:pt x="88073" y="112042"/>
                    <a:pt x="82191" y="87239"/>
                  </a:cubicBezTo>
                  <a:cubicBezTo>
                    <a:pt x="79187" y="74837"/>
                    <a:pt x="75927" y="62500"/>
                    <a:pt x="71900" y="50354"/>
                  </a:cubicBezTo>
                  <a:cubicBezTo>
                    <a:pt x="69918" y="44281"/>
                    <a:pt x="67680" y="38208"/>
                    <a:pt x="65123" y="32263"/>
                  </a:cubicBezTo>
                  <a:cubicBezTo>
                    <a:pt x="62566" y="26318"/>
                    <a:pt x="59690" y="20437"/>
                    <a:pt x="56046" y="14875"/>
                  </a:cubicBezTo>
                  <a:cubicBezTo>
                    <a:pt x="54192" y="12062"/>
                    <a:pt x="52146" y="9378"/>
                    <a:pt x="49589" y="6885"/>
                  </a:cubicBezTo>
                  <a:cubicBezTo>
                    <a:pt x="47096" y="4391"/>
                    <a:pt x="44028" y="2090"/>
                    <a:pt x="40129" y="812"/>
                  </a:cubicBezTo>
                  <a:cubicBezTo>
                    <a:pt x="36293" y="-531"/>
                    <a:pt x="31626" y="-147"/>
                    <a:pt x="27983" y="1515"/>
                  </a:cubicBezTo>
                  <a:cubicBezTo>
                    <a:pt x="24339" y="3177"/>
                    <a:pt x="21462" y="5542"/>
                    <a:pt x="19033" y="8099"/>
                  </a:cubicBezTo>
                  <a:cubicBezTo>
                    <a:pt x="14239" y="13277"/>
                    <a:pt x="10787" y="19094"/>
                    <a:pt x="7782" y="24975"/>
                  </a:cubicBezTo>
                  <a:cubicBezTo>
                    <a:pt x="4842" y="30920"/>
                    <a:pt x="2349" y="36866"/>
                    <a:pt x="239" y="43258"/>
                  </a:cubicBezTo>
                  <a:cubicBezTo>
                    <a:pt x="-592" y="45815"/>
                    <a:pt x="814" y="48628"/>
                    <a:pt x="3371" y="49459"/>
                  </a:cubicBezTo>
                  <a:cubicBezTo>
                    <a:pt x="5928" y="50290"/>
                    <a:pt x="8741" y="48884"/>
                    <a:pt x="9572" y="46326"/>
                  </a:cubicBezTo>
                  <a:cubicBezTo>
                    <a:pt x="9572" y="46263"/>
                    <a:pt x="9572" y="46263"/>
                    <a:pt x="9636" y="46199"/>
                  </a:cubicBezTo>
                  <a:lnTo>
                    <a:pt x="9636" y="4607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D4C3197-5FFE-4913-90E4-ACA14CD1AE01}"/>
                </a:ext>
              </a:extLst>
            </p:cNvPr>
            <p:cNvSpPr/>
            <p:nvPr/>
          </p:nvSpPr>
          <p:spPr>
            <a:xfrm>
              <a:off x="9425433" y="4816100"/>
              <a:ext cx="159814" cy="357982"/>
            </a:xfrm>
            <a:custGeom>
              <a:avLst/>
              <a:gdLst>
                <a:gd name="connsiteX0" fmla="*/ 14628 w 159813"/>
                <a:gd name="connsiteY0" fmla="*/ 70131 h 357982"/>
                <a:gd name="connsiteX1" fmla="*/ 24409 w 159813"/>
                <a:gd name="connsiteY1" fmla="*/ 44113 h 357982"/>
                <a:gd name="connsiteX2" fmla="*/ 38536 w 159813"/>
                <a:gd name="connsiteY2" fmla="*/ 21164 h 357982"/>
                <a:gd name="connsiteX3" fmla="*/ 47742 w 159813"/>
                <a:gd name="connsiteY3" fmla="*/ 13749 h 357982"/>
                <a:gd name="connsiteX4" fmla="*/ 57522 w 159813"/>
                <a:gd name="connsiteY4" fmla="*/ 12790 h 357982"/>
                <a:gd name="connsiteX5" fmla="*/ 76060 w 159813"/>
                <a:gd name="connsiteY5" fmla="*/ 28963 h 357982"/>
                <a:gd name="connsiteX6" fmla="*/ 89805 w 159813"/>
                <a:gd name="connsiteY6" fmla="*/ 53383 h 357982"/>
                <a:gd name="connsiteX7" fmla="*/ 100672 w 159813"/>
                <a:gd name="connsiteY7" fmla="*/ 79848 h 357982"/>
                <a:gd name="connsiteX8" fmla="*/ 117932 w 159813"/>
                <a:gd name="connsiteY8" fmla="*/ 134888 h 357982"/>
                <a:gd name="connsiteX9" fmla="*/ 143758 w 159813"/>
                <a:gd name="connsiteY9" fmla="*/ 247780 h 357982"/>
                <a:gd name="connsiteX10" fmla="*/ 163766 w 159813"/>
                <a:gd name="connsiteY10" fmla="*/ 362078 h 357982"/>
                <a:gd name="connsiteX11" fmla="*/ 147465 w 159813"/>
                <a:gd name="connsiteY11" fmla="*/ 247141 h 357982"/>
                <a:gd name="connsiteX12" fmla="*/ 125219 w 159813"/>
                <a:gd name="connsiteY12" fmla="*/ 133034 h 357982"/>
                <a:gd name="connsiteX13" fmla="*/ 109558 w 159813"/>
                <a:gd name="connsiteY13" fmla="*/ 76779 h 357982"/>
                <a:gd name="connsiteX14" fmla="*/ 99265 w 159813"/>
                <a:gd name="connsiteY14" fmla="*/ 49227 h 357982"/>
                <a:gd name="connsiteX15" fmla="*/ 85394 w 159813"/>
                <a:gd name="connsiteY15" fmla="*/ 22698 h 357982"/>
                <a:gd name="connsiteX16" fmla="*/ 75549 w 159813"/>
                <a:gd name="connsiteY16" fmla="*/ 10489 h 357982"/>
                <a:gd name="connsiteX17" fmla="*/ 61166 w 159813"/>
                <a:gd name="connsiteY17" fmla="*/ 1219 h 357982"/>
                <a:gd name="connsiteX18" fmla="*/ 42691 w 159813"/>
                <a:gd name="connsiteY18" fmla="*/ 2306 h 357982"/>
                <a:gd name="connsiteX19" fmla="*/ 29011 w 159813"/>
                <a:gd name="connsiteY19" fmla="*/ 12406 h 357982"/>
                <a:gd name="connsiteX20" fmla="*/ 11880 w 159813"/>
                <a:gd name="connsiteY20" fmla="*/ 38104 h 357982"/>
                <a:gd name="connsiteX21" fmla="*/ 373 w 159813"/>
                <a:gd name="connsiteY21" fmla="*/ 66040 h 357982"/>
                <a:gd name="connsiteX22" fmla="*/ 5167 w 159813"/>
                <a:gd name="connsiteY22" fmla="*/ 75501 h 357982"/>
                <a:gd name="connsiteX23" fmla="*/ 14628 w 159813"/>
                <a:gd name="connsiteY23" fmla="*/ 70706 h 357982"/>
                <a:gd name="connsiteX24" fmla="*/ 14692 w 159813"/>
                <a:gd name="connsiteY24" fmla="*/ 70515 h 357982"/>
                <a:gd name="connsiteX25" fmla="*/ 14628 w 159813"/>
                <a:gd name="connsiteY25" fmla="*/ 70131 h 3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813" h="357982">
                  <a:moveTo>
                    <a:pt x="14628" y="70131"/>
                  </a:moveTo>
                  <a:cubicBezTo>
                    <a:pt x="17185" y="61437"/>
                    <a:pt x="20509" y="52424"/>
                    <a:pt x="24409" y="44113"/>
                  </a:cubicBezTo>
                  <a:cubicBezTo>
                    <a:pt x="28308" y="35739"/>
                    <a:pt x="32847" y="27621"/>
                    <a:pt x="38536" y="21164"/>
                  </a:cubicBezTo>
                  <a:cubicBezTo>
                    <a:pt x="41349" y="17968"/>
                    <a:pt x="44545" y="15347"/>
                    <a:pt x="47742" y="13749"/>
                  </a:cubicBezTo>
                  <a:cubicBezTo>
                    <a:pt x="51002" y="12215"/>
                    <a:pt x="54198" y="11831"/>
                    <a:pt x="57522" y="12790"/>
                  </a:cubicBezTo>
                  <a:cubicBezTo>
                    <a:pt x="64298" y="14772"/>
                    <a:pt x="70883" y="21612"/>
                    <a:pt x="76060" y="28963"/>
                  </a:cubicBezTo>
                  <a:cubicBezTo>
                    <a:pt x="81302" y="36442"/>
                    <a:pt x="85777" y="44817"/>
                    <a:pt x="89805" y="53383"/>
                  </a:cubicBezTo>
                  <a:cubicBezTo>
                    <a:pt x="93768" y="62013"/>
                    <a:pt x="97412" y="70834"/>
                    <a:pt x="100672" y="79848"/>
                  </a:cubicBezTo>
                  <a:cubicBezTo>
                    <a:pt x="107320" y="97811"/>
                    <a:pt x="112818" y="116285"/>
                    <a:pt x="117932" y="134888"/>
                  </a:cubicBezTo>
                  <a:cubicBezTo>
                    <a:pt x="128096" y="172092"/>
                    <a:pt x="136278" y="209872"/>
                    <a:pt x="143758" y="247780"/>
                  </a:cubicBezTo>
                  <a:cubicBezTo>
                    <a:pt x="151109" y="285751"/>
                    <a:pt x="157693" y="323851"/>
                    <a:pt x="163766" y="362078"/>
                  </a:cubicBezTo>
                  <a:cubicBezTo>
                    <a:pt x="158972" y="323659"/>
                    <a:pt x="153602" y="285368"/>
                    <a:pt x="147465" y="247141"/>
                  </a:cubicBezTo>
                  <a:cubicBezTo>
                    <a:pt x="141201" y="208913"/>
                    <a:pt x="134233" y="170814"/>
                    <a:pt x="125219" y="133034"/>
                  </a:cubicBezTo>
                  <a:cubicBezTo>
                    <a:pt x="120681" y="114176"/>
                    <a:pt x="115694" y="95318"/>
                    <a:pt x="109558" y="76779"/>
                  </a:cubicBezTo>
                  <a:cubicBezTo>
                    <a:pt x="106553" y="67510"/>
                    <a:pt x="103101" y="58305"/>
                    <a:pt x="99265" y="49227"/>
                  </a:cubicBezTo>
                  <a:cubicBezTo>
                    <a:pt x="95366" y="40150"/>
                    <a:pt x="91019" y="31201"/>
                    <a:pt x="85394" y="22698"/>
                  </a:cubicBezTo>
                  <a:cubicBezTo>
                    <a:pt x="82581" y="18479"/>
                    <a:pt x="79449" y="14260"/>
                    <a:pt x="75549" y="10489"/>
                  </a:cubicBezTo>
                  <a:cubicBezTo>
                    <a:pt x="71714" y="6717"/>
                    <a:pt x="67047" y="3201"/>
                    <a:pt x="61166" y="1219"/>
                  </a:cubicBezTo>
                  <a:cubicBezTo>
                    <a:pt x="55285" y="-826"/>
                    <a:pt x="48189" y="-187"/>
                    <a:pt x="42691" y="2306"/>
                  </a:cubicBezTo>
                  <a:cubicBezTo>
                    <a:pt x="37130" y="4799"/>
                    <a:pt x="32719" y="8443"/>
                    <a:pt x="29011" y="12406"/>
                  </a:cubicBezTo>
                  <a:cubicBezTo>
                    <a:pt x="21660" y="20269"/>
                    <a:pt x="16482" y="29155"/>
                    <a:pt x="11880" y="38104"/>
                  </a:cubicBezTo>
                  <a:cubicBezTo>
                    <a:pt x="7341" y="47182"/>
                    <a:pt x="3633" y="56259"/>
                    <a:pt x="373" y="66040"/>
                  </a:cubicBezTo>
                  <a:cubicBezTo>
                    <a:pt x="-906" y="69939"/>
                    <a:pt x="1204" y="74222"/>
                    <a:pt x="5167" y="75501"/>
                  </a:cubicBezTo>
                  <a:cubicBezTo>
                    <a:pt x="9067" y="76779"/>
                    <a:pt x="13350" y="74670"/>
                    <a:pt x="14628" y="70706"/>
                  </a:cubicBezTo>
                  <a:cubicBezTo>
                    <a:pt x="14628" y="70642"/>
                    <a:pt x="14692" y="70579"/>
                    <a:pt x="14692" y="70515"/>
                  </a:cubicBezTo>
                  <a:lnTo>
                    <a:pt x="14628" y="7013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746CAB5E-4ADF-4D87-92DA-3D7C3D7EFFA5}"/>
                </a:ext>
              </a:extLst>
            </p:cNvPr>
            <p:cNvSpPr/>
            <p:nvPr/>
          </p:nvSpPr>
          <p:spPr>
            <a:xfrm>
              <a:off x="9485124" y="4743090"/>
              <a:ext cx="185384" cy="421908"/>
            </a:xfrm>
            <a:custGeom>
              <a:avLst/>
              <a:gdLst>
                <a:gd name="connsiteX0" fmla="*/ 17201 w 185383"/>
                <a:gd name="connsiteY0" fmla="*/ 81901 h 421907"/>
                <a:gd name="connsiteX1" fmla="*/ 28580 w 185383"/>
                <a:gd name="connsiteY1" fmla="*/ 51537 h 421907"/>
                <a:gd name="connsiteX2" fmla="*/ 45073 w 185383"/>
                <a:gd name="connsiteY2" fmla="*/ 24816 h 421907"/>
                <a:gd name="connsiteX3" fmla="*/ 55812 w 185383"/>
                <a:gd name="connsiteY3" fmla="*/ 16122 h 421907"/>
                <a:gd name="connsiteX4" fmla="*/ 67191 w 185383"/>
                <a:gd name="connsiteY4" fmla="*/ 15035 h 421907"/>
                <a:gd name="connsiteX5" fmla="*/ 88798 w 185383"/>
                <a:gd name="connsiteY5" fmla="*/ 33893 h 421907"/>
                <a:gd name="connsiteX6" fmla="*/ 104779 w 185383"/>
                <a:gd name="connsiteY6" fmla="*/ 62340 h 421907"/>
                <a:gd name="connsiteX7" fmla="*/ 117436 w 185383"/>
                <a:gd name="connsiteY7" fmla="*/ 93152 h 421907"/>
                <a:gd name="connsiteX8" fmla="*/ 137573 w 185383"/>
                <a:gd name="connsiteY8" fmla="*/ 157269 h 421907"/>
                <a:gd name="connsiteX9" fmla="*/ 167617 w 185383"/>
                <a:gd name="connsiteY9" fmla="*/ 288892 h 421907"/>
                <a:gd name="connsiteX10" fmla="*/ 190886 w 185383"/>
                <a:gd name="connsiteY10" fmla="*/ 422112 h 421907"/>
                <a:gd name="connsiteX11" fmla="*/ 171901 w 185383"/>
                <a:gd name="connsiteY11" fmla="*/ 288125 h 421907"/>
                <a:gd name="connsiteX12" fmla="*/ 145947 w 185383"/>
                <a:gd name="connsiteY12" fmla="*/ 155096 h 421907"/>
                <a:gd name="connsiteX13" fmla="*/ 127664 w 185383"/>
                <a:gd name="connsiteY13" fmla="*/ 89572 h 421907"/>
                <a:gd name="connsiteX14" fmla="*/ 115646 w 185383"/>
                <a:gd name="connsiteY14" fmla="*/ 57418 h 421907"/>
                <a:gd name="connsiteX15" fmla="*/ 99473 w 185383"/>
                <a:gd name="connsiteY15" fmla="*/ 26478 h 421907"/>
                <a:gd name="connsiteX16" fmla="*/ 88030 w 185383"/>
                <a:gd name="connsiteY16" fmla="*/ 12223 h 421907"/>
                <a:gd name="connsiteX17" fmla="*/ 71218 w 185383"/>
                <a:gd name="connsiteY17" fmla="*/ 1419 h 421907"/>
                <a:gd name="connsiteX18" fmla="*/ 49675 w 185383"/>
                <a:gd name="connsiteY18" fmla="*/ 2698 h 421907"/>
                <a:gd name="connsiteX19" fmla="*/ 33758 w 185383"/>
                <a:gd name="connsiteY19" fmla="*/ 14460 h 421907"/>
                <a:gd name="connsiteX20" fmla="*/ 13813 w 185383"/>
                <a:gd name="connsiteY20" fmla="*/ 44441 h 421907"/>
                <a:gd name="connsiteX21" fmla="*/ 453 w 185383"/>
                <a:gd name="connsiteY21" fmla="*/ 76979 h 421907"/>
                <a:gd name="connsiteX22" fmla="*/ 6014 w 185383"/>
                <a:gd name="connsiteY22" fmla="*/ 87974 h 421907"/>
                <a:gd name="connsiteX23" fmla="*/ 17009 w 185383"/>
                <a:gd name="connsiteY23" fmla="*/ 82413 h 421907"/>
                <a:gd name="connsiteX24" fmla="*/ 17073 w 185383"/>
                <a:gd name="connsiteY24" fmla="*/ 82157 h 421907"/>
                <a:gd name="connsiteX25" fmla="*/ 17201 w 185383"/>
                <a:gd name="connsiteY25" fmla="*/ 81901 h 4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383" h="421907">
                  <a:moveTo>
                    <a:pt x="17201" y="81901"/>
                  </a:moveTo>
                  <a:cubicBezTo>
                    <a:pt x="20142" y="71801"/>
                    <a:pt x="24041" y="61317"/>
                    <a:pt x="28580" y="51537"/>
                  </a:cubicBezTo>
                  <a:cubicBezTo>
                    <a:pt x="33119" y="41820"/>
                    <a:pt x="38424" y="32359"/>
                    <a:pt x="45073" y="24816"/>
                  </a:cubicBezTo>
                  <a:cubicBezTo>
                    <a:pt x="48333" y="21044"/>
                    <a:pt x="52040" y="17976"/>
                    <a:pt x="55812" y="16122"/>
                  </a:cubicBezTo>
                  <a:cubicBezTo>
                    <a:pt x="59584" y="14332"/>
                    <a:pt x="63291" y="13885"/>
                    <a:pt x="67191" y="15035"/>
                  </a:cubicBezTo>
                  <a:cubicBezTo>
                    <a:pt x="75117" y="17400"/>
                    <a:pt x="82789" y="25263"/>
                    <a:pt x="88798" y="33893"/>
                  </a:cubicBezTo>
                  <a:cubicBezTo>
                    <a:pt x="94934" y="42587"/>
                    <a:pt x="100112" y="52368"/>
                    <a:pt x="104779" y="62340"/>
                  </a:cubicBezTo>
                  <a:cubicBezTo>
                    <a:pt x="109382" y="72376"/>
                    <a:pt x="113664" y="82668"/>
                    <a:pt x="117436" y="93152"/>
                  </a:cubicBezTo>
                  <a:cubicBezTo>
                    <a:pt x="125171" y="114120"/>
                    <a:pt x="131564" y="135599"/>
                    <a:pt x="137573" y="157269"/>
                  </a:cubicBezTo>
                  <a:cubicBezTo>
                    <a:pt x="149399" y="200611"/>
                    <a:pt x="158988" y="244655"/>
                    <a:pt x="167617" y="288892"/>
                  </a:cubicBezTo>
                  <a:cubicBezTo>
                    <a:pt x="176183" y="333128"/>
                    <a:pt x="183855" y="377556"/>
                    <a:pt x="190886" y="422112"/>
                  </a:cubicBezTo>
                  <a:cubicBezTo>
                    <a:pt x="185261" y="377365"/>
                    <a:pt x="179060" y="332681"/>
                    <a:pt x="171901" y="288125"/>
                  </a:cubicBezTo>
                  <a:cubicBezTo>
                    <a:pt x="164613" y="243569"/>
                    <a:pt x="156495" y="199141"/>
                    <a:pt x="145947" y="155096"/>
                  </a:cubicBezTo>
                  <a:cubicBezTo>
                    <a:pt x="140641" y="133106"/>
                    <a:pt x="134888" y="111179"/>
                    <a:pt x="127664" y="89572"/>
                  </a:cubicBezTo>
                  <a:cubicBezTo>
                    <a:pt x="124148" y="78769"/>
                    <a:pt x="120121" y="68029"/>
                    <a:pt x="115646" y="57418"/>
                  </a:cubicBezTo>
                  <a:cubicBezTo>
                    <a:pt x="111107" y="46870"/>
                    <a:pt x="105993" y="36386"/>
                    <a:pt x="99473" y="26478"/>
                  </a:cubicBezTo>
                  <a:cubicBezTo>
                    <a:pt x="96149" y="21556"/>
                    <a:pt x="92569" y="16633"/>
                    <a:pt x="88030" y="12223"/>
                  </a:cubicBezTo>
                  <a:cubicBezTo>
                    <a:pt x="83556" y="7812"/>
                    <a:pt x="78122" y="3720"/>
                    <a:pt x="71218" y="1419"/>
                  </a:cubicBezTo>
                  <a:cubicBezTo>
                    <a:pt x="64378" y="-946"/>
                    <a:pt x="56068" y="-243"/>
                    <a:pt x="49675" y="2698"/>
                  </a:cubicBezTo>
                  <a:cubicBezTo>
                    <a:pt x="43219" y="5638"/>
                    <a:pt x="38041" y="9857"/>
                    <a:pt x="33758" y="14460"/>
                  </a:cubicBezTo>
                  <a:cubicBezTo>
                    <a:pt x="25192" y="23665"/>
                    <a:pt x="19119" y="33957"/>
                    <a:pt x="13813" y="44441"/>
                  </a:cubicBezTo>
                  <a:cubicBezTo>
                    <a:pt x="8507" y="54989"/>
                    <a:pt x="4160" y="65600"/>
                    <a:pt x="453" y="76979"/>
                  </a:cubicBezTo>
                  <a:cubicBezTo>
                    <a:pt x="-1082" y="81582"/>
                    <a:pt x="1411" y="86504"/>
                    <a:pt x="6014" y="87974"/>
                  </a:cubicBezTo>
                  <a:cubicBezTo>
                    <a:pt x="10617" y="89508"/>
                    <a:pt x="15539" y="87015"/>
                    <a:pt x="17009" y="82413"/>
                  </a:cubicBezTo>
                  <a:cubicBezTo>
                    <a:pt x="17009" y="82349"/>
                    <a:pt x="17073" y="82285"/>
                    <a:pt x="17073" y="82157"/>
                  </a:cubicBezTo>
                  <a:lnTo>
                    <a:pt x="17201" y="8190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92B7729-690A-43DC-A81F-9F4FF60FE9E9}"/>
                </a:ext>
              </a:extLst>
            </p:cNvPr>
            <p:cNvSpPr/>
            <p:nvPr/>
          </p:nvSpPr>
          <p:spPr>
            <a:xfrm>
              <a:off x="9350040" y="4933564"/>
              <a:ext cx="70318" cy="159814"/>
            </a:xfrm>
            <a:custGeom>
              <a:avLst/>
              <a:gdLst>
                <a:gd name="connsiteX0" fmla="*/ 9795 w 70317"/>
                <a:gd name="connsiteY0" fmla="*/ 33150 h 159813"/>
                <a:gd name="connsiteX1" fmla="*/ 19959 w 70317"/>
                <a:gd name="connsiteY1" fmla="*/ 11735 h 159813"/>
                <a:gd name="connsiteX2" fmla="*/ 23603 w 70317"/>
                <a:gd name="connsiteY2" fmla="*/ 8667 h 159813"/>
                <a:gd name="connsiteX3" fmla="*/ 27055 w 70317"/>
                <a:gd name="connsiteY3" fmla="*/ 8283 h 159813"/>
                <a:gd name="connsiteX4" fmla="*/ 34726 w 70317"/>
                <a:gd name="connsiteY4" fmla="*/ 14995 h 159813"/>
                <a:gd name="connsiteX5" fmla="*/ 45785 w 70317"/>
                <a:gd name="connsiteY5" fmla="*/ 37369 h 159813"/>
                <a:gd name="connsiteX6" fmla="*/ 53648 w 70317"/>
                <a:gd name="connsiteY6" fmla="*/ 61852 h 159813"/>
                <a:gd name="connsiteX7" fmla="*/ 65538 w 70317"/>
                <a:gd name="connsiteY7" fmla="*/ 112162 h 159813"/>
                <a:gd name="connsiteX8" fmla="*/ 74871 w 70317"/>
                <a:gd name="connsiteY8" fmla="*/ 163174 h 159813"/>
                <a:gd name="connsiteX9" fmla="*/ 67967 w 70317"/>
                <a:gd name="connsiteY9" fmla="*/ 111714 h 159813"/>
                <a:gd name="connsiteX10" fmla="*/ 58378 w 70317"/>
                <a:gd name="connsiteY10" fmla="*/ 60574 h 159813"/>
                <a:gd name="connsiteX11" fmla="*/ 51538 w 70317"/>
                <a:gd name="connsiteY11" fmla="*/ 35323 h 159813"/>
                <a:gd name="connsiteX12" fmla="*/ 40799 w 70317"/>
                <a:gd name="connsiteY12" fmla="*/ 10776 h 159813"/>
                <a:gd name="connsiteX13" fmla="*/ 36260 w 70317"/>
                <a:gd name="connsiteY13" fmla="*/ 5087 h 159813"/>
                <a:gd name="connsiteX14" fmla="*/ 29356 w 70317"/>
                <a:gd name="connsiteY14" fmla="*/ 612 h 159813"/>
                <a:gd name="connsiteX15" fmla="*/ 20151 w 70317"/>
                <a:gd name="connsiteY15" fmla="*/ 1123 h 159813"/>
                <a:gd name="connsiteX16" fmla="*/ 13567 w 70317"/>
                <a:gd name="connsiteY16" fmla="*/ 5918 h 159813"/>
                <a:gd name="connsiteX17" fmla="*/ 5576 w 70317"/>
                <a:gd name="connsiteY17" fmla="*/ 17680 h 159813"/>
                <a:gd name="connsiteX18" fmla="*/ 270 w 70317"/>
                <a:gd name="connsiteY18" fmla="*/ 30337 h 159813"/>
                <a:gd name="connsiteX19" fmla="*/ 3339 w 70317"/>
                <a:gd name="connsiteY19" fmla="*/ 36538 h 159813"/>
                <a:gd name="connsiteX20" fmla="*/ 9539 w 70317"/>
                <a:gd name="connsiteY20" fmla="*/ 33470 h 159813"/>
                <a:gd name="connsiteX21" fmla="*/ 9603 w 70317"/>
                <a:gd name="connsiteY21" fmla="*/ 33342 h 159813"/>
                <a:gd name="connsiteX22" fmla="*/ 9795 w 70317"/>
                <a:gd name="connsiteY22" fmla="*/ 33150 h 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317" h="159813">
                  <a:moveTo>
                    <a:pt x="9795" y="33150"/>
                  </a:moveTo>
                  <a:cubicBezTo>
                    <a:pt x="12032" y="25543"/>
                    <a:pt x="15293" y="17360"/>
                    <a:pt x="19959" y="11735"/>
                  </a:cubicBezTo>
                  <a:cubicBezTo>
                    <a:pt x="21110" y="10393"/>
                    <a:pt x="22388" y="9306"/>
                    <a:pt x="23603" y="8667"/>
                  </a:cubicBezTo>
                  <a:cubicBezTo>
                    <a:pt x="24817" y="8091"/>
                    <a:pt x="25840" y="7963"/>
                    <a:pt x="27055" y="8283"/>
                  </a:cubicBezTo>
                  <a:cubicBezTo>
                    <a:pt x="29548" y="8922"/>
                    <a:pt x="32489" y="11735"/>
                    <a:pt x="34726" y="14995"/>
                  </a:cubicBezTo>
                  <a:cubicBezTo>
                    <a:pt x="39329" y="21516"/>
                    <a:pt x="42717" y="29442"/>
                    <a:pt x="45785" y="37369"/>
                  </a:cubicBezTo>
                  <a:cubicBezTo>
                    <a:pt x="48789" y="45360"/>
                    <a:pt x="51347" y="53542"/>
                    <a:pt x="53648" y="61852"/>
                  </a:cubicBezTo>
                  <a:cubicBezTo>
                    <a:pt x="58315" y="78409"/>
                    <a:pt x="62086" y="95285"/>
                    <a:pt x="65538" y="112162"/>
                  </a:cubicBezTo>
                  <a:cubicBezTo>
                    <a:pt x="68926" y="129102"/>
                    <a:pt x="71994" y="146106"/>
                    <a:pt x="74871" y="163174"/>
                  </a:cubicBezTo>
                  <a:cubicBezTo>
                    <a:pt x="72826" y="145978"/>
                    <a:pt x="70588" y="128846"/>
                    <a:pt x="67967" y="111714"/>
                  </a:cubicBezTo>
                  <a:cubicBezTo>
                    <a:pt x="65282" y="94582"/>
                    <a:pt x="62342" y="77514"/>
                    <a:pt x="58378" y="60574"/>
                  </a:cubicBezTo>
                  <a:cubicBezTo>
                    <a:pt x="56397" y="52136"/>
                    <a:pt x="54223" y="43634"/>
                    <a:pt x="51538" y="35323"/>
                  </a:cubicBezTo>
                  <a:cubicBezTo>
                    <a:pt x="48789" y="27013"/>
                    <a:pt x="45785" y="18703"/>
                    <a:pt x="40799" y="10776"/>
                  </a:cubicBezTo>
                  <a:cubicBezTo>
                    <a:pt x="39520" y="8794"/>
                    <a:pt x="38114" y="6877"/>
                    <a:pt x="36260" y="5087"/>
                  </a:cubicBezTo>
                  <a:cubicBezTo>
                    <a:pt x="34470" y="3297"/>
                    <a:pt x="32233" y="1571"/>
                    <a:pt x="29356" y="612"/>
                  </a:cubicBezTo>
                  <a:cubicBezTo>
                    <a:pt x="26480" y="-411"/>
                    <a:pt x="22900" y="-91"/>
                    <a:pt x="20151" y="1123"/>
                  </a:cubicBezTo>
                  <a:cubicBezTo>
                    <a:pt x="17402" y="2338"/>
                    <a:pt x="15293" y="4064"/>
                    <a:pt x="13567" y="5918"/>
                  </a:cubicBezTo>
                  <a:cubicBezTo>
                    <a:pt x="10115" y="9625"/>
                    <a:pt x="7685" y="13653"/>
                    <a:pt x="5576" y="17680"/>
                  </a:cubicBezTo>
                  <a:cubicBezTo>
                    <a:pt x="3466" y="21835"/>
                    <a:pt x="1804" y="25862"/>
                    <a:pt x="270" y="30337"/>
                  </a:cubicBezTo>
                  <a:cubicBezTo>
                    <a:pt x="-625" y="32894"/>
                    <a:pt x="782" y="35707"/>
                    <a:pt x="3339" y="36538"/>
                  </a:cubicBezTo>
                  <a:cubicBezTo>
                    <a:pt x="5896" y="37433"/>
                    <a:pt x="8708" y="36027"/>
                    <a:pt x="9539" y="33470"/>
                  </a:cubicBezTo>
                  <a:cubicBezTo>
                    <a:pt x="9539" y="33406"/>
                    <a:pt x="9603" y="33342"/>
                    <a:pt x="9603" y="33342"/>
                  </a:cubicBezTo>
                  <a:lnTo>
                    <a:pt x="9795" y="33150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4" name="그래픽 10">
            <a:extLst>
              <a:ext uri="{FF2B5EF4-FFF2-40B4-BE49-F238E27FC236}">
                <a16:creationId xmlns:a16="http://schemas.microsoft.com/office/drawing/2014/main" id="{6C5417BD-C683-4F02-919B-D2C89C3A2DAC}"/>
              </a:ext>
            </a:extLst>
          </p:cNvPr>
          <p:cNvGrpSpPr/>
          <p:nvPr/>
        </p:nvGrpSpPr>
        <p:grpSpPr>
          <a:xfrm>
            <a:off x="4367783" y="3702514"/>
            <a:ext cx="250823" cy="341120"/>
            <a:chOff x="9350040" y="4743090"/>
            <a:chExt cx="319627" cy="434693"/>
          </a:xfrm>
          <a:solidFill>
            <a:srgbClr val="D6D6D6"/>
          </a:solidFill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164F4A9-A5D6-42F2-B9C5-A1FF170FFBC4}"/>
                </a:ext>
              </a:extLst>
            </p:cNvPr>
            <p:cNvSpPr/>
            <p:nvPr/>
          </p:nvSpPr>
          <p:spPr>
            <a:xfrm>
              <a:off x="9385422" y="4885548"/>
              <a:ext cx="102281" cy="236524"/>
            </a:xfrm>
            <a:custGeom>
              <a:avLst/>
              <a:gdLst>
                <a:gd name="connsiteX0" fmla="*/ 9636 w 102280"/>
                <a:gd name="connsiteY0" fmla="*/ 46071 h 236524"/>
                <a:gd name="connsiteX1" fmla="*/ 16029 w 102280"/>
                <a:gd name="connsiteY1" fmla="*/ 29003 h 236524"/>
                <a:gd name="connsiteX2" fmla="*/ 25298 w 102280"/>
                <a:gd name="connsiteY2" fmla="*/ 13980 h 236524"/>
                <a:gd name="connsiteX3" fmla="*/ 31371 w 102280"/>
                <a:gd name="connsiteY3" fmla="*/ 9122 h 236524"/>
                <a:gd name="connsiteX4" fmla="*/ 37763 w 102280"/>
                <a:gd name="connsiteY4" fmla="*/ 8483 h 236524"/>
                <a:gd name="connsiteX5" fmla="*/ 49909 w 102280"/>
                <a:gd name="connsiteY5" fmla="*/ 19094 h 236524"/>
                <a:gd name="connsiteX6" fmla="*/ 58922 w 102280"/>
                <a:gd name="connsiteY6" fmla="*/ 35076 h 236524"/>
                <a:gd name="connsiteX7" fmla="*/ 66082 w 102280"/>
                <a:gd name="connsiteY7" fmla="*/ 52399 h 236524"/>
                <a:gd name="connsiteX8" fmla="*/ 77397 w 102280"/>
                <a:gd name="connsiteY8" fmla="*/ 88453 h 236524"/>
                <a:gd name="connsiteX9" fmla="*/ 94337 w 102280"/>
                <a:gd name="connsiteY9" fmla="*/ 162479 h 236524"/>
                <a:gd name="connsiteX10" fmla="*/ 107442 w 102280"/>
                <a:gd name="connsiteY10" fmla="*/ 237464 h 236524"/>
                <a:gd name="connsiteX11" fmla="*/ 96766 w 102280"/>
                <a:gd name="connsiteY11" fmla="*/ 162095 h 236524"/>
                <a:gd name="connsiteX12" fmla="*/ 82191 w 102280"/>
                <a:gd name="connsiteY12" fmla="*/ 87239 h 236524"/>
                <a:gd name="connsiteX13" fmla="*/ 71900 w 102280"/>
                <a:gd name="connsiteY13" fmla="*/ 50354 h 236524"/>
                <a:gd name="connsiteX14" fmla="*/ 65123 w 102280"/>
                <a:gd name="connsiteY14" fmla="*/ 32263 h 236524"/>
                <a:gd name="connsiteX15" fmla="*/ 56046 w 102280"/>
                <a:gd name="connsiteY15" fmla="*/ 14875 h 236524"/>
                <a:gd name="connsiteX16" fmla="*/ 49589 w 102280"/>
                <a:gd name="connsiteY16" fmla="*/ 6885 h 236524"/>
                <a:gd name="connsiteX17" fmla="*/ 40129 w 102280"/>
                <a:gd name="connsiteY17" fmla="*/ 812 h 236524"/>
                <a:gd name="connsiteX18" fmla="*/ 27983 w 102280"/>
                <a:gd name="connsiteY18" fmla="*/ 1515 h 236524"/>
                <a:gd name="connsiteX19" fmla="*/ 19033 w 102280"/>
                <a:gd name="connsiteY19" fmla="*/ 8099 h 236524"/>
                <a:gd name="connsiteX20" fmla="*/ 7782 w 102280"/>
                <a:gd name="connsiteY20" fmla="*/ 24975 h 236524"/>
                <a:gd name="connsiteX21" fmla="*/ 239 w 102280"/>
                <a:gd name="connsiteY21" fmla="*/ 43258 h 236524"/>
                <a:gd name="connsiteX22" fmla="*/ 3371 w 102280"/>
                <a:gd name="connsiteY22" fmla="*/ 49459 h 236524"/>
                <a:gd name="connsiteX23" fmla="*/ 9572 w 102280"/>
                <a:gd name="connsiteY23" fmla="*/ 46326 h 236524"/>
                <a:gd name="connsiteX24" fmla="*/ 9636 w 102280"/>
                <a:gd name="connsiteY24" fmla="*/ 46199 h 236524"/>
                <a:gd name="connsiteX25" fmla="*/ 9636 w 102280"/>
                <a:gd name="connsiteY25" fmla="*/ 46071 h 23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2280" h="236524">
                  <a:moveTo>
                    <a:pt x="9636" y="46071"/>
                  </a:moveTo>
                  <a:cubicBezTo>
                    <a:pt x="11298" y="40381"/>
                    <a:pt x="13472" y="34500"/>
                    <a:pt x="16029" y="29003"/>
                  </a:cubicBezTo>
                  <a:cubicBezTo>
                    <a:pt x="18586" y="23505"/>
                    <a:pt x="21590" y="18199"/>
                    <a:pt x="25298" y="13980"/>
                  </a:cubicBezTo>
                  <a:cubicBezTo>
                    <a:pt x="27152" y="11871"/>
                    <a:pt x="29197" y="10145"/>
                    <a:pt x="31371" y="9122"/>
                  </a:cubicBezTo>
                  <a:cubicBezTo>
                    <a:pt x="33480" y="8099"/>
                    <a:pt x="35590" y="7843"/>
                    <a:pt x="37763" y="8483"/>
                  </a:cubicBezTo>
                  <a:cubicBezTo>
                    <a:pt x="42238" y="9825"/>
                    <a:pt x="46521" y="14236"/>
                    <a:pt x="49909" y="19094"/>
                  </a:cubicBezTo>
                  <a:cubicBezTo>
                    <a:pt x="53361" y="24017"/>
                    <a:pt x="56302" y="29450"/>
                    <a:pt x="58922" y="35076"/>
                  </a:cubicBezTo>
                  <a:cubicBezTo>
                    <a:pt x="61543" y="40701"/>
                    <a:pt x="63909" y="46518"/>
                    <a:pt x="66082" y="52399"/>
                  </a:cubicBezTo>
                  <a:cubicBezTo>
                    <a:pt x="70429" y="64162"/>
                    <a:pt x="74073" y="76308"/>
                    <a:pt x="77397" y="88453"/>
                  </a:cubicBezTo>
                  <a:cubicBezTo>
                    <a:pt x="84045" y="112873"/>
                    <a:pt x="89415" y="137612"/>
                    <a:pt x="94337" y="162479"/>
                  </a:cubicBezTo>
                  <a:cubicBezTo>
                    <a:pt x="99196" y="187346"/>
                    <a:pt x="103479" y="212405"/>
                    <a:pt x="107442" y="237464"/>
                  </a:cubicBezTo>
                  <a:cubicBezTo>
                    <a:pt x="104310" y="212277"/>
                    <a:pt x="100794" y="187154"/>
                    <a:pt x="96766" y="162095"/>
                  </a:cubicBezTo>
                  <a:cubicBezTo>
                    <a:pt x="92675" y="137037"/>
                    <a:pt x="88073" y="112042"/>
                    <a:pt x="82191" y="87239"/>
                  </a:cubicBezTo>
                  <a:cubicBezTo>
                    <a:pt x="79187" y="74837"/>
                    <a:pt x="75927" y="62500"/>
                    <a:pt x="71900" y="50354"/>
                  </a:cubicBezTo>
                  <a:cubicBezTo>
                    <a:pt x="69918" y="44281"/>
                    <a:pt x="67680" y="38208"/>
                    <a:pt x="65123" y="32263"/>
                  </a:cubicBezTo>
                  <a:cubicBezTo>
                    <a:pt x="62566" y="26318"/>
                    <a:pt x="59690" y="20437"/>
                    <a:pt x="56046" y="14875"/>
                  </a:cubicBezTo>
                  <a:cubicBezTo>
                    <a:pt x="54192" y="12062"/>
                    <a:pt x="52146" y="9378"/>
                    <a:pt x="49589" y="6885"/>
                  </a:cubicBezTo>
                  <a:cubicBezTo>
                    <a:pt x="47096" y="4391"/>
                    <a:pt x="44028" y="2090"/>
                    <a:pt x="40129" y="812"/>
                  </a:cubicBezTo>
                  <a:cubicBezTo>
                    <a:pt x="36293" y="-531"/>
                    <a:pt x="31626" y="-147"/>
                    <a:pt x="27983" y="1515"/>
                  </a:cubicBezTo>
                  <a:cubicBezTo>
                    <a:pt x="24339" y="3177"/>
                    <a:pt x="21462" y="5542"/>
                    <a:pt x="19033" y="8099"/>
                  </a:cubicBezTo>
                  <a:cubicBezTo>
                    <a:pt x="14239" y="13277"/>
                    <a:pt x="10787" y="19094"/>
                    <a:pt x="7782" y="24975"/>
                  </a:cubicBezTo>
                  <a:cubicBezTo>
                    <a:pt x="4842" y="30920"/>
                    <a:pt x="2349" y="36866"/>
                    <a:pt x="239" y="43258"/>
                  </a:cubicBezTo>
                  <a:cubicBezTo>
                    <a:pt x="-592" y="45815"/>
                    <a:pt x="814" y="48628"/>
                    <a:pt x="3371" y="49459"/>
                  </a:cubicBezTo>
                  <a:cubicBezTo>
                    <a:pt x="5928" y="50290"/>
                    <a:pt x="8741" y="48884"/>
                    <a:pt x="9572" y="46326"/>
                  </a:cubicBezTo>
                  <a:cubicBezTo>
                    <a:pt x="9572" y="46263"/>
                    <a:pt x="9572" y="46263"/>
                    <a:pt x="9636" y="46199"/>
                  </a:cubicBezTo>
                  <a:lnTo>
                    <a:pt x="9636" y="4607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8CB3C6BE-7B03-4CBB-9C0D-E771DBC233DF}"/>
                </a:ext>
              </a:extLst>
            </p:cNvPr>
            <p:cNvSpPr/>
            <p:nvPr/>
          </p:nvSpPr>
          <p:spPr>
            <a:xfrm>
              <a:off x="9425433" y="4816100"/>
              <a:ext cx="159814" cy="357982"/>
            </a:xfrm>
            <a:custGeom>
              <a:avLst/>
              <a:gdLst>
                <a:gd name="connsiteX0" fmla="*/ 14628 w 159813"/>
                <a:gd name="connsiteY0" fmla="*/ 70131 h 357982"/>
                <a:gd name="connsiteX1" fmla="*/ 24409 w 159813"/>
                <a:gd name="connsiteY1" fmla="*/ 44113 h 357982"/>
                <a:gd name="connsiteX2" fmla="*/ 38536 w 159813"/>
                <a:gd name="connsiteY2" fmla="*/ 21164 h 357982"/>
                <a:gd name="connsiteX3" fmla="*/ 47742 w 159813"/>
                <a:gd name="connsiteY3" fmla="*/ 13749 h 357982"/>
                <a:gd name="connsiteX4" fmla="*/ 57522 w 159813"/>
                <a:gd name="connsiteY4" fmla="*/ 12790 h 357982"/>
                <a:gd name="connsiteX5" fmla="*/ 76060 w 159813"/>
                <a:gd name="connsiteY5" fmla="*/ 28963 h 357982"/>
                <a:gd name="connsiteX6" fmla="*/ 89805 w 159813"/>
                <a:gd name="connsiteY6" fmla="*/ 53383 h 357982"/>
                <a:gd name="connsiteX7" fmla="*/ 100672 w 159813"/>
                <a:gd name="connsiteY7" fmla="*/ 79848 h 357982"/>
                <a:gd name="connsiteX8" fmla="*/ 117932 w 159813"/>
                <a:gd name="connsiteY8" fmla="*/ 134888 h 357982"/>
                <a:gd name="connsiteX9" fmla="*/ 143758 w 159813"/>
                <a:gd name="connsiteY9" fmla="*/ 247780 h 357982"/>
                <a:gd name="connsiteX10" fmla="*/ 163766 w 159813"/>
                <a:gd name="connsiteY10" fmla="*/ 362078 h 357982"/>
                <a:gd name="connsiteX11" fmla="*/ 147465 w 159813"/>
                <a:gd name="connsiteY11" fmla="*/ 247141 h 357982"/>
                <a:gd name="connsiteX12" fmla="*/ 125219 w 159813"/>
                <a:gd name="connsiteY12" fmla="*/ 133034 h 357982"/>
                <a:gd name="connsiteX13" fmla="*/ 109558 w 159813"/>
                <a:gd name="connsiteY13" fmla="*/ 76779 h 357982"/>
                <a:gd name="connsiteX14" fmla="*/ 99265 w 159813"/>
                <a:gd name="connsiteY14" fmla="*/ 49227 h 357982"/>
                <a:gd name="connsiteX15" fmla="*/ 85394 w 159813"/>
                <a:gd name="connsiteY15" fmla="*/ 22698 h 357982"/>
                <a:gd name="connsiteX16" fmla="*/ 75549 w 159813"/>
                <a:gd name="connsiteY16" fmla="*/ 10489 h 357982"/>
                <a:gd name="connsiteX17" fmla="*/ 61166 w 159813"/>
                <a:gd name="connsiteY17" fmla="*/ 1219 h 357982"/>
                <a:gd name="connsiteX18" fmla="*/ 42691 w 159813"/>
                <a:gd name="connsiteY18" fmla="*/ 2306 h 357982"/>
                <a:gd name="connsiteX19" fmla="*/ 29011 w 159813"/>
                <a:gd name="connsiteY19" fmla="*/ 12406 h 357982"/>
                <a:gd name="connsiteX20" fmla="*/ 11880 w 159813"/>
                <a:gd name="connsiteY20" fmla="*/ 38104 h 357982"/>
                <a:gd name="connsiteX21" fmla="*/ 373 w 159813"/>
                <a:gd name="connsiteY21" fmla="*/ 66040 h 357982"/>
                <a:gd name="connsiteX22" fmla="*/ 5167 w 159813"/>
                <a:gd name="connsiteY22" fmla="*/ 75501 h 357982"/>
                <a:gd name="connsiteX23" fmla="*/ 14628 w 159813"/>
                <a:gd name="connsiteY23" fmla="*/ 70706 h 357982"/>
                <a:gd name="connsiteX24" fmla="*/ 14692 w 159813"/>
                <a:gd name="connsiteY24" fmla="*/ 70515 h 357982"/>
                <a:gd name="connsiteX25" fmla="*/ 14628 w 159813"/>
                <a:gd name="connsiteY25" fmla="*/ 70131 h 3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813" h="357982">
                  <a:moveTo>
                    <a:pt x="14628" y="70131"/>
                  </a:moveTo>
                  <a:cubicBezTo>
                    <a:pt x="17185" y="61437"/>
                    <a:pt x="20509" y="52424"/>
                    <a:pt x="24409" y="44113"/>
                  </a:cubicBezTo>
                  <a:cubicBezTo>
                    <a:pt x="28308" y="35739"/>
                    <a:pt x="32847" y="27621"/>
                    <a:pt x="38536" y="21164"/>
                  </a:cubicBezTo>
                  <a:cubicBezTo>
                    <a:pt x="41349" y="17968"/>
                    <a:pt x="44545" y="15347"/>
                    <a:pt x="47742" y="13749"/>
                  </a:cubicBezTo>
                  <a:cubicBezTo>
                    <a:pt x="51002" y="12215"/>
                    <a:pt x="54198" y="11831"/>
                    <a:pt x="57522" y="12790"/>
                  </a:cubicBezTo>
                  <a:cubicBezTo>
                    <a:pt x="64298" y="14772"/>
                    <a:pt x="70883" y="21612"/>
                    <a:pt x="76060" y="28963"/>
                  </a:cubicBezTo>
                  <a:cubicBezTo>
                    <a:pt x="81302" y="36442"/>
                    <a:pt x="85777" y="44817"/>
                    <a:pt x="89805" y="53383"/>
                  </a:cubicBezTo>
                  <a:cubicBezTo>
                    <a:pt x="93768" y="62013"/>
                    <a:pt x="97412" y="70834"/>
                    <a:pt x="100672" y="79848"/>
                  </a:cubicBezTo>
                  <a:cubicBezTo>
                    <a:pt x="107320" y="97811"/>
                    <a:pt x="112818" y="116285"/>
                    <a:pt x="117932" y="134888"/>
                  </a:cubicBezTo>
                  <a:cubicBezTo>
                    <a:pt x="128096" y="172092"/>
                    <a:pt x="136278" y="209872"/>
                    <a:pt x="143758" y="247780"/>
                  </a:cubicBezTo>
                  <a:cubicBezTo>
                    <a:pt x="151109" y="285751"/>
                    <a:pt x="157693" y="323851"/>
                    <a:pt x="163766" y="362078"/>
                  </a:cubicBezTo>
                  <a:cubicBezTo>
                    <a:pt x="158972" y="323659"/>
                    <a:pt x="153602" y="285368"/>
                    <a:pt x="147465" y="247141"/>
                  </a:cubicBezTo>
                  <a:cubicBezTo>
                    <a:pt x="141201" y="208913"/>
                    <a:pt x="134233" y="170814"/>
                    <a:pt x="125219" y="133034"/>
                  </a:cubicBezTo>
                  <a:cubicBezTo>
                    <a:pt x="120681" y="114176"/>
                    <a:pt x="115694" y="95318"/>
                    <a:pt x="109558" y="76779"/>
                  </a:cubicBezTo>
                  <a:cubicBezTo>
                    <a:pt x="106553" y="67510"/>
                    <a:pt x="103101" y="58305"/>
                    <a:pt x="99265" y="49227"/>
                  </a:cubicBezTo>
                  <a:cubicBezTo>
                    <a:pt x="95366" y="40150"/>
                    <a:pt x="91019" y="31201"/>
                    <a:pt x="85394" y="22698"/>
                  </a:cubicBezTo>
                  <a:cubicBezTo>
                    <a:pt x="82581" y="18479"/>
                    <a:pt x="79449" y="14260"/>
                    <a:pt x="75549" y="10489"/>
                  </a:cubicBezTo>
                  <a:cubicBezTo>
                    <a:pt x="71714" y="6717"/>
                    <a:pt x="67047" y="3201"/>
                    <a:pt x="61166" y="1219"/>
                  </a:cubicBezTo>
                  <a:cubicBezTo>
                    <a:pt x="55285" y="-826"/>
                    <a:pt x="48189" y="-187"/>
                    <a:pt x="42691" y="2306"/>
                  </a:cubicBezTo>
                  <a:cubicBezTo>
                    <a:pt x="37130" y="4799"/>
                    <a:pt x="32719" y="8443"/>
                    <a:pt x="29011" y="12406"/>
                  </a:cubicBezTo>
                  <a:cubicBezTo>
                    <a:pt x="21660" y="20269"/>
                    <a:pt x="16482" y="29155"/>
                    <a:pt x="11880" y="38104"/>
                  </a:cubicBezTo>
                  <a:cubicBezTo>
                    <a:pt x="7341" y="47182"/>
                    <a:pt x="3633" y="56259"/>
                    <a:pt x="373" y="66040"/>
                  </a:cubicBezTo>
                  <a:cubicBezTo>
                    <a:pt x="-906" y="69939"/>
                    <a:pt x="1204" y="74222"/>
                    <a:pt x="5167" y="75501"/>
                  </a:cubicBezTo>
                  <a:cubicBezTo>
                    <a:pt x="9067" y="76779"/>
                    <a:pt x="13350" y="74670"/>
                    <a:pt x="14628" y="70706"/>
                  </a:cubicBezTo>
                  <a:cubicBezTo>
                    <a:pt x="14628" y="70642"/>
                    <a:pt x="14692" y="70579"/>
                    <a:pt x="14692" y="70515"/>
                  </a:cubicBezTo>
                  <a:lnTo>
                    <a:pt x="14628" y="7013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187399F-028D-4DA9-84A1-3506413CD9A4}"/>
                </a:ext>
              </a:extLst>
            </p:cNvPr>
            <p:cNvSpPr/>
            <p:nvPr/>
          </p:nvSpPr>
          <p:spPr>
            <a:xfrm>
              <a:off x="9485124" y="4743090"/>
              <a:ext cx="185384" cy="421908"/>
            </a:xfrm>
            <a:custGeom>
              <a:avLst/>
              <a:gdLst>
                <a:gd name="connsiteX0" fmla="*/ 17201 w 185383"/>
                <a:gd name="connsiteY0" fmla="*/ 81901 h 421907"/>
                <a:gd name="connsiteX1" fmla="*/ 28580 w 185383"/>
                <a:gd name="connsiteY1" fmla="*/ 51537 h 421907"/>
                <a:gd name="connsiteX2" fmla="*/ 45073 w 185383"/>
                <a:gd name="connsiteY2" fmla="*/ 24816 h 421907"/>
                <a:gd name="connsiteX3" fmla="*/ 55812 w 185383"/>
                <a:gd name="connsiteY3" fmla="*/ 16122 h 421907"/>
                <a:gd name="connsiteX4" fmla="*/ 67191 w 185383"/>
                <a:gd name="connsiteY4" fmla="*/ 15035 h 421907"/>
                <a:gd name="connsiteX5" fmla="*/ 88798 w 185383"/>
                <a:gd name="connsiteY5" fmla="*/ 33893 h 421907"/>
                <a:gd name="connsiteX6" fmla="*/ 104779 w 185383"/>
                <a:gd name="connsiteY6" fmla="*/ 62340 h 421907"/>
                <a:gd name="connsiteX7" fmla="*/ 117436 w 185383"/>
                <a:gd name="connsiteY7" fmla="*/ 93152 h 421907"/>
                <a:gd name="connsiteX8" fmla="*/ 137573 w 185383"/>
                <a:gd name="connsiteY8" fmla="*/ 157269 h 421907"/>
                <a:gd name="connsiteX9" fmla="*/ 167617 w 185383"/>
                <a:gd name="connsiteY9" fmla="*/ 288892 h 421907"/>
                <a:gd name="connsiteX10" fmla="*/ 190886 w 185383"/>
                <a:gd name="connsiteY10" fmla="*/ 422112 h 421907"/>
                <a:gd name="connsiteX11" fmla="*/ 171901 w 185383"/>
                <a:gd name="connsiteY11" fmla="*/ 288125 h 421907"/>
                <a:gd name="connsiteX12" fmla="*/ 145947 w 185383"/>
                <a:gd name="connsiteY12" fmla="*/ 155096 h 421907"/>
                <a:gd name="connsiteX13" fmla="*/ 127664 w 185383"/>
                <a:gd name="connsiteY13" fmla="*/ 89572 h 421907"/>
                <a:gd name="connsiteX14" fmla="*/ 115646 w 185383"/>
                <a:gd name="connsiteY14" fmla="*/ 57418 h 421907"/>
                <a:gd name="connsiteX15" fmla="*/ 99473 w 185383"/>
                <a:gd name="connsiteY15" fmla="*/ 26478 h 421907"/>
                <a:gd name="connsiteX16" fmla="*/ 88030 w 185383"/>
                <a:gd name="connsiteY16" fmla="*/ 12223 h 421907"/>
                <a:gd name="connsiteX17" fmla="*/ 71218 w 185383"/>
                <a:gd name="connsiteY17" fmla="*/ 1419 h 421907"/>
                <a:gd name="connsiteX18" fmla="*/ 49675 w 185383"/>
                <a:gd name="connsiteY18" fmla="*/ 2698 h 421907"/>
                <a:gd name="connsiteX19" fmla="*/ 33758 w 185383"/>
                <a:gd name="connsiteY19" fmla="*/ 14460 h 421907"/>
                <a:gd name="connsiteX20" fmla="*/ 13813 w 185383"/>
                <a:gd name="connsiteY20" fmla="*/ 44441 h 421907"/>
                <a:gd name="connsiteX21" fmla="*/ 453 w 185383"/>
                <a:gd name="connsiteY21" fmla="*/ 76979 h 421907"/>
                <a:gd name="connsiteX22" fmla="*/ 6014 w 185383"/>
                <a:gd name="connsiteY22" fmla="*/ 87974 h 421907"/>
                <a:gd name="connsiteX23" fmla="*/ 17009 w 185383"/>
                <a:gd name="connsiteY23" fmla="*/ 82413 h 421907"/>
                <a:gd name="connsiteX24" fmla="*/ 17073 w 185383"/>
                <a:gd name="connsiteY24" fmla="*/ 82157 h 421907"/>
                <a:gd name="connsiteX25" fmla="*/ 17201 w 185383"/>
                <a:gd name="connsiteY25" fmla="*/ 81901 h 4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383" h="421907">
                  <a:moveTo>
                    <a:pt x="17201" y="81901"/>
                  </a:moveTo>
                  <a:cubicBezTo>
                    <a:pt x="20142" y="71801"/>
                    <a:pt x="24041" y="61317"/>
                    <a:pt x="28580" y="51537"/>
                  </a:cubicBezTo>
                  <a:cubicBezTo>
                    <a:pt x="33119" y="41820"/>
                    <a:pt x="38424" y="32359"/>
                    <a:pt x="45073" y="24816"/>
                  </a:cubicBezTo>
                  <a:cubicBezTo>
                    <a:pt x="48333" y="21044"/>
                    <a:pt x="52040" y="17976"/>
                    <a:pt x="55812" y="16122"/>
                  </a:cubicBezTo>
                  <a:cubicBezTo>
                    <a:pt x="59584" y="14332"/>
                    <a:pt x="63291" y="13885"/>
                    <a:pt x="67191" y="15035"/>
                  </a:cubicBezTo>
                  <a:cubicBezTo>
                    <a:pt x="75117" y="17400"/>
                    <a:pt x="82789" y="25263"/>
                    <a:pt x="88798" y="33893"/>
                  </a:cubicBezTo>
                  <a:cubicBezTo>
                    <a:pt x="94934" y="42587"/>
                    <a:pt x="100112" y="52368"/>
                    <a:pt x="104779" y="62340"/>
                  </a:cubicBezTo>
                  <a:cubicBezTo>
                    <a:pt x="109382" y="72376"/>
                    <a:pt x="113664" y="82668"/>
                    <a:pt x="117436" y="93152"/>
                  </a:cubicBezTo>
                  <a:cubicBezTo>
                    <a:pt x="125171" y="114120"/>
                    <a:pt x="131564" y="135599"/>
                    <a:pt x="137573" y="157269"/>
                  </a:cubicBezTo>
                  <a:cubicBezTo>
                    <a:pt x="149399" y="200611"/>
                    <a:pt x="158988" y="244655"/>
                    <a:pt x="167617" y="288892"/>
                  </a:cubicBezTo>
                  <a:cubicBezTo>
                    <a:pt x="176183" y="333128"/>
                    <a:pt x="183855" y="377556"/>
                    <a:pt x="190886" y="422112"/>
                  </a:cubicBezTo>
                  <a:cubicBezTo>
                    <a:pt x="185261" y="377365"/>
                    <a:pt x="179060" y="332681"/>
                    <a:pt x="171901" y="288125"/>
                  </a:cubicBezTo>
                  <a:cubicBezTo>
                    <a:pt x="164613" y="243569"/>
                    <a:pt x="156495" y="199141"/>
                    <a:pt x="145947" y="155096"/>
                  </a:cubicBezTo>
                  <a:cubicBezTo>
                    <a:pt x="140641" y="133106"/>
                    <a:pt x="134888" y="111179"/>
                    <a:pt x="127664" y="89572"/>
                  </a:cubicBezTo>
                  <a:cubicBezTo>
                    <a:pt x="124148" y="78769"/>
                    <a:pt x="120121" y="68029"/>
                    <a:pt x="115646" y="57418"/>
                  </a:cubicBezTo>
                  <a:cubicBezTo>
                    <a:pt x="111107" y="46870"/>
                    <a:pt x="105993" y="36386"/>
                    <a:pt x="99473" y="26478"/>
                  </a:cubicBezTo>
                  <a:cubicBezTo>
                    <a:pt x="96149" y="21556"/>
                    <a:pt x="92569" y="16633"/>
                    <a:pt x="88030" y="12223"/>
                  </a:cubicBezTo>
                  <a:cubicBezTo>
                    <a:pt x="83556" y="7812"/>
                    <a:pt x="78122" y="3720"/>
                    <a:pt x="71218" y="1419"/>
                  </a:cubicBezTo>
                  <a:cubicBezTo>
                    <a:pt x="64378" y="-946"/>
                    <a:pt x="56068" y="-243"/>
                    <a:pt x="49675" y="2698"/>
                  </a:cubicBezTo>
                  <a:cubicBezTo>
                    <a:pt x="43219" y="5638"/>
                    <a:pt x="38041" y="9857"/>
                    <a:pt x="33758" y="14460"/>
                  </a:cubicBezTo>
                  <a:cubicBezTo>
                    <a:pt x="25192" y="23665"/>
                    <a:pt x="19119" y="33957"/>
                    <a:pt x="13813" y="44441"/>
                  </a:cubicBezTo>
                  <a:cubicBezTo>
                    <a:pt x="8507" y="54989"/>
                    <a:pt x="4160" y="65600"/>
                    <a:pt x="453" y="76979"/>
                  </a:cubicBezTo>
                  <a:cubicBezTo>
                    <a:pt x="-1082" y="81582"/>
                    <a:pt x="1411" y="86504"/>
                    <a:pt x="6014" y="87974"/>
                  </a:cubicBezTo>
                  <a:cubicBezTo>
                    <a:pt x="10617" y="89508"/>
                    <a:pt x="15539" y="87015"/>
                    <a:pt x="17009" y="82413"/>
                  </a:cubicBezTo>
                  <a:cubicBezTo>
                    <a:pt x="17009" y="82349"/>
                    <a:pt x="17073" y="82285"/>
                    <a:pt x="17073" y="82157"/>
                  </a:cubicBezTo>
                  <a:lnTo>
                    <a:pt x="17201" y="81901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0C71A69-09F9-4EC5-978E-C4B7C7342501}"/>
                </a:ext>
              </a:extLst>
            </p:cNvPr>
            <p:cNvSpPr/>
            <p:nvPr/>
          </p:nvSpPr>
          <p:spPr>
            <a:xfrm>
              <a:off x="9350040" y="4933564"/>
              <a:ext cx="70318" cy="159814"/>
            </a:xfrm>
            <a:custGeom>
              <a:avLst/>
              <a:gdLst>
                <a:gd name="connsiteX0" fmla="*/ 9795 w 70317"/>
                <a:gd name="connsiteY0" fmla="*/ 33150 h 159813"/>
                <a:gd name="connsiteX1" fmla="*/ 19959 w 70317"/>
                <a:gd name="connsiteY1" fmla="*/ 11735 h 159813"/>
                <a:gd name="connsiteX2" fmla="*/ 23603 w 70317"/>
                <a:gd name="connsiteY2" fmla="*/ 8667 h 159813"/>
                <a:gd name="connsiteX3" fmla="*/ 27055 w 70317"/>
                <a:gd name="connsiteY3" fmla="*/ 8283 h 159813"/>
                <a:gd name="connsiteX4" fmla="*/ 34726 w 70317"/>
                <a:gd name="connsiteY4" fmla="*/ 14995 h 159813"/>
                <a:gd name="connsiteX5" fmla="*/ 45785 w 70317"/>
                <a:gd name="connsiteY5" fmla="*/ 37369 h 159813"/>
                <a:gd name="connsiteX6" fmla="*/ 53648 w 70317"/>
                <a:gd name="connsiteY6" fmla="*/ 61852 h 159813"/>
                <a:gd name="connsiteX7" fmla="*/ 65538 w 70317"/>
                <a:gd name="connsiteY7" fmla="*/ 112162 h 159813"/>
                <a:gd name="connsiteX8" fmla="*/ 74871 w 70317"/>
                <a:gd name="connsiteY8" fmla="*/ 163174 h 159813"/>
                <a:gd name="connsiteX9" fmla="*/ 67967 w 70317"/>
                <a:gd name="connsiteY9" fmla="*/ 111714 h 159813"/>
                <a:gd name="connsiteX10" fmla="*/ 58378 w 70317"/>
                <a:gd name="connsiteY10" fmla="*/ 60574 h 159813"/>
                <a:gd name="connsiteX11" fmla="*/ 51538 w 70317"/>
                <a:gd name="connsiteY11" fmla="*/ 35323 h 159813"/>
                <a:gd name="connsiteX12" fmla="*/ 40799 w 70317"/>
                <a:gd name="connsiteY12" fmla="*/ 10776 h 159813"/>
                <a:gd name="connsiteX13" fmla="*/ 36260 w 70317"/>
                <a:gd name="connsiteY13" fmla="*/ 5087 h 159813"/>
                <a:gd name="connsiteX14" fmla="*/ 29356 w 70317"/>
                <a:gd name="connsiteY14" fmla="*/ 612 h 159813"/>
                <a:gd name="connsiteX15" fmla="*/ 20151 w 70317"/>
                <a:gd name="connsiteY15" fmla="*/ 1123 h 159813"/>
                <a:gd name="connsiteX16" fmla="*/ 13567 w 70317"/>
                <a:gd name="connsiteY16" fmla="*/ 5918 h 159813"/>
                <a:gd name="connsiteX17" fmla="*/ 5576 w 70317"/>
                <a:gd name="connsiteY17" fmla="*/ 17680 h 159813"/>
                <a:gd name="connsiteX18" fmla="*/ 270 w 70317"/>
                <a:gd name="connsiteY18" fmla="*/ 30337 h 159813"/>
                <a:gd name="connsiteX19" fmla="*/ 3339 w 70317"/>
                <a:gd name="connsiteY19" fmla="*/ 36538 h 159813"/>
                <a:gd name="connsiteX20" fmla="*/ 9539 w 70317"/>
                <a:gd name="connsiteY20" fmla="*/ 33470 h 159813"/>
                <a:gd name="connsiteX21" fmla="*/ 9603 w 70317"/>
                <a:gd name="connsiteY21" fmla="*/ 33342 h 159813"/>
                <a:gd name="connsiteX22" fmla="*/ 9795 w 70317"/>
                <a:gd name="connsiteY22" fmla="*/ 33150 h 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317" h="159813">
                  <a:moveTo>
                    <a:pt x="9795" y="33150"/>
                  </a:moveTo>
                  <a:cubicBezTo>
                    <a:pt x="12032" y="25543"/>
                    <a:pt x="15293" y="17360"/>
                    <a:pt x="19959" y="11735"/>
                  </a:cubicBezTo>
                  <a:cubicBezTo>
                    <a:pt x="21110" y="10393"/>
                    <a:pt x="22388" y="9306"/>
                    <a:pt x="23603" y="8667"/>
                  </a:cubicBezTo>
                  <a:cubicBezTo>
                    <a:pt x="24817" y="8091"/>
                    <a:pt x="25840" y="7963"/>
                    <a:pt x="27055" y="8283"/>
                  </a:cubicBezTo>
                  <a:cubicBezTo>
                    <a:pt x="29548" y="8922"/>
                    <a:pt x="32489" y="11735"/>
                    <a:pt x="34726" y="14995"/>
                  </a:cubicBezTo>
                  <a:cubicBezTo>
                    <a:pt x="39329" y="21516"/>
                    <a:pt x="42717" y="29442"/>
                    <a:pt x="45785" y="37369"/>
                  </a:cubicBezTo>
                  <a:cubicBezTo>
                    <a:pt x="48789" y="45360"/>
                    <a:pt x="51347" y="53542"/>
                    <a:pt x="53648" y="61852"/>
                  </a:cubicBezTo>
                  <a:cubicBezTo>
                    <a:pt x="58315" y="78409"/>
                    <a:pt x="62086" y="95285"/>
                    <a:pt x="65538" y="112162"/>
                  </a:cubicBezTo>
                  <a:cubicBezTo>
                    <a:pt x="68926" y="129102"/>
                    <a:pt x="71994" y="146106"/>
                    <a:pt x="74871" y="163174"/>
                  </a:cubicBezTo>
                  <a:cubicBezTo>
                    <a:pt x="72826" y="145978"/>
                    <a:pt x="70588" y="128846"/>
                    <a:pt x="67967" y="111714"/>
                  </a:cubicBezTo>
                  <a:cubicBezTo>
                    <a:pt x="65282" y="94582"/>
                    <a:pt x="62342" y="77514"/>
                    <a:pt x="58378" y="60574"/>
                  </a:cubicBezTo>
                  <a:cubicBezTo>
                    <a:pt x="56397" y="52136"/>
                    <a:pt x="54223" y="43634"/>
                    <a:pt x="51538" y="35323"/>
                  </a:cubicBezTo>
                  <a:cubicBezTo>
                    <a:pt x="48789" y="27013"/>
                    <a:pt x="45785" y="18703"/>
                    <a:pt x="40799" y="10776"/>
                  </a:cubicBezTo>
                  <a:cubicBezTo>
                    <a:pt x="39520" y="8794"/>
                    <a:pt x="38114" y="6877"/>
                    <a:pt x="36260" y="5087"/>
                  </a:cubicBezTo>
                  <a:cubicBezTo>
                    <a:pt x="34470" y="3297"/>
                    <a:pt x="32233" y="1571"/>
                    <a:pt x="29356" y="612"/>
                  </a:cubicBezTo>
                  <a:cubicBezTo>
                    <a:pt x="26480" y="-411"/>
                    <a:pt x="22900" y="-91"/>
                    <a:pt x="20151" y="1123"/>
                  </a:cubicBezTo>
                  <a:cubicBezTo>
                    <a:pt x="17402" y="2338"/>
                    <a:pt x="15293" y="4064"/>
                    <a:pt x="13567" y="5918"/>
                  </a:cubicBezTo>
                  <a:cubicBezTo>
                    <a:pt x="10115" y="9625"/>
                    <a:pt x="7685" y="13653"/>
                    <a:pt x="5576" y="17680"/>
                  </a:cubicBezTo>
                  <a:cubicBezTo>
                    <a:pt x="3466" y="21835"/>
                    <a:pt x="1804" y="25862"/>
                    <a:pt x="270" y="30337"/>
                  </a:cubicBezTo>
                  <a:cubicBezTo>
                    <a:pt x="-625" y="32894"/>
                    <a:pt x="782" y="35707"/>
                    <a:pt x="3339" y="36538"/>
                  </a:cubicBezTo>
                  <a:cubicBezTo>
                    <a:pt x="5896" y="37433"/>
                    <a:pt x="8708" y="36027"/>
                    <a:pt x="9539" y="33470"/>
                  </a:cubicBezTo>
                  <a:cubicBezTo>
                    <a:pt x="9539" y="33406"/>
                    <a:pt x="9603" y="33342"/>
                    <a:pt x="9603" y="33342"/>
                  </a:cubicBezTo>
                  <a:lnTo>
                    <a:pt x="9795" y="33150"/>
                  </a:lnTo>
                  <a:close/>
                </a:path>
              </a:pathLst>
            </a:custGeom>
            <a:solidFill>
              <a:srgbClr val="D6D6D6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89" name="그림 188">
            <a:extLst>
              <a:ext uri="{FF2B5EF4-FFF2-40B4-BE49-F238E27FC236}">
                <a16:creationId xmlns:a16="http://schemas.microsoft.com/office/drawing/2014/main" id="{300C0BD1-BFBB-4B29-9A4F-ED4AAC94D1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62" y="2639067"/>
            <a:ext cx="222651" cy="222651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4678010" y="3334576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FD08B5-F76B-4BE2-B5E2-C73C1B708476}"/>
              </a:ext>
            </a:extLst>
          </p:cNvPr>
          <p:cNvSpPr/>
          <p:nvPr/>
        </p:nvSpPr>
        <p:spPr>
          <a:xfrm>
            <a:off x="6069034" y="270344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420BB43-3EF9-4F85-A5F6-251F6EEF2A90}"/>
              </a:ext>
            </a:extLst>
          </p:cNvPr>
          <p:cNvCxnSpPr>
            <a:stCxn id="83" idx="2"/>
          </p:cNvCxnSpPr>
          <p:nvPr/>
        </p:nvCxnSpPr>
        <p:spPr>
          <a:xfrm>
            <a:off x="3099351" y="3359895"/>
            <a:ext cx="556585" cy="88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CD5E32E-9940-4D5C-9A83-80F69FE2266F}"/>
              </a:ext>
            </a:extLst>
          </p:cNvPr>
          <p:cNvCxnSpPr>
            <a:endCxn id="23" idx="5"/>
          </p:cNvCxnSpPr>
          <p:nvPr/>
        </p:nvCxnSpPr>
        <p:spPr>
          <a:xfrm>
            <a:off x="3283154" y="3366988"/>
            <a:ext cx="1386711" cy="9505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719E17AF-CA77-421D-B7BF-24570A3865D7}"/>
              </a:ext>
            </a:extLst>
          </p:cNvPr>
          <p:cNvCxnSpPr>
            <a:stCxn id="83" idx="3"/>
          </p:cNvCxnSpPr>
          <p:nvPr/>
        </p:nvCxnSpPr>
        <p:spPr>
          <a:xfrm>
            <a:off x="3296843" y="3262619"/>
            <a:ext cx="1286061" cy="4527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A4E3FC27-B75F-431E-99E3-33633E7F3DC9}"/>
              </a:ext>
            </a:extLst>
          </p:cNvPr>
          <p:cNvCxnSpPr>
            <a:stCxn id="83" idx="3"/>
          </p:cNvCxnSpPr>
          <p:nvPr/>
        </p:nvCxnSpPr>
        <p:spPr>
          <a:xfrm flipV="1">
            <a:off x="3296843" y="2461761"/>
            <a:ext cx="2229313" cy="800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16244</TotalTime>
  <Words>372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jeon, soil</cp:lastModifiedBy>
  <cp:revision>760</cp:revision>
  <dcterms:created xsi:type="dcterms:W3CDTF">2019-08-20T02:25:08Z</dcterms:created>
  <dcterms:modified xsi:type="dcterms:W3CDTF">2019-10-31T19:30:35Z</dcterms:modified>
</cp:coreProperties>
</file>