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59" r:id="rId2"/>
    <p:sldId id="367" r:id="rId3"/>
    <p:sldId id="368" r:id="rId4"/>
    <p:sldId id="375" r:id="rId5"/>
    <p:sldId id="374" r:id="rId6"/>
    <p:sldId id="371" r:id="rId7"/>
    <p:sldId id="370" r:id="rId8"/>
    <p:sldId id="325" r:id="rId9"/>
    <p:sldId id="324" r:id="rId10"/>
    <p:sldId id="323" r:id="rId11"/>
    <p:sldId id="326" r:id="rId12"/>
    <p:sldId id="353" r:id="rId13"/>
    <p:sldId id="376" r:id="rId14"/>
    <p:sldId id="37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3055AD2-0A01-40A2-8D31-6055FBCA7C0B}">
          <p14:sldIdLst/>
        </p14:section>
        <p14:section name="phase 1_Welcome" id="{5198B52D-53FA-48D6-88F5-6823CE177E4E}">
          <p14:sldIdLst/>
        </p14:section>
        <p14:section name="phase 2_Destination &amp; Navigation Mode" id="{C0618762-489A-4095-9B27-26E6E510565B}">
          <p14:sldIdLst/>
        </p14:section>
        <p14:section name="phase 3_Music Mode" id="{00DA8C8D-4C91-41F6-BC50-9B083CE831C4}">
          <p14:sldIdLst>
            <p14:sldId id="359"/>
            <p14:sldId id="367"/>
            <p14:sldId id="368"/>
            <p14:sldId id="375"/>
            <p14:sldId id="374"/>
            <p14:sldId id="371"/>
            <p14:sldId id="370"/>
            <p14:sldId id="325"/>
            <p14:sldId id="324"/>
            <p14:sldId id="323"/>
            <p14:sldId id="326"/>
            <p14:sldId id="353"/>
            <p14:sldId id="376"/>
            <p14:sldId id="377"/>
          </p14:sldIdLst>
        </p14:section>
        <p14:section name="phase 4_Drive Mode" id="{14ABDBA9-8646-473D-A845-F87A24CD944F}">
          <p14:sldIdLst/>
        </p14:section>
        <p14:section name="phase 5_Close" id="{76D7B067-0AEC-4292-A182-A559031EAEC5}">
          <p14:sldIdLst/>
        </p14:section>
        <p14:section name="Appendix_가이드 화면" id="{93D4AE6B-E866-40FE-BB24-4754504FEA0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5155" userDrawn="1">
          <p15:clr>
            <a:srgbClr val="A4A3A4"/>
          </p15:clr>
        </p15:guide>
        <p15:guide id="3" pos="75" userDrawn="1">
          <p15:clr>
            <a:srgbClr val="A4A3A4"/>
          </p15:clr>
        </p15:guide>
        <p15:guide id="4" pos="234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on, soil" initials="js" lastIdx="1" clrIdx="0">
    <p:extLst>
      <p:ext uri="{19B8F6BF-5375-455C-9EA6-DF929625EA0E}">
        <p15:presenceInfo xmlns:p15="http://schemas.microsoft.com/office/powerpoint/2012/main" userId="S::soil.jeon@vinyl-i.com::4e37aad2-dbf4-45aa-b343-c7f598e5c8f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BCE8"/>
    <a:srgbClr val="66CCFF"/>
    <a:srgbClr val="808080"/>
    <a:srgbClr val="150DAB"/>
    <a:srgbClr val="075D09"/>
    <a:srgbClr val="A6A6A6"/>
    <a:srgbClr val="C00000"/>
    <a:srgbClr val="7F7F7F"/>
    <a:srgbClr val="D9D9D9"/>
    <a:srgbClr val="F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690"/>
      </p:cViewPr>
      <p:guideLst>
        <p:guide orient="horz" pos="2092"/>
        <p:guide pos="5155"/>
        <p:guide pos="75"/>
        <p:guide pos="23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38301-3F44-41B2-A009-3CA03C6D71A9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CA5DB-50F7-4ECA-9FF8-DB34E00BD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21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2CB28-DC61-461D-B3E1-6BB259B59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57F8C1-0022-4E78-A432-C9A70BAB4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543614-1EC4-459E-B12C-C4505911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41A54-40DF-431A-9938-40A1AB59C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868B6-C501-4512-92C0-8EF96EDF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76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22031-DC35-4501-A5C1-D994308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0BBB7B-2418-44CA-B972-631643826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9841C-B729-4258-ABC8-9FF0D3A8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05980-C47D-426F-BCDB-ABFB426E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85A90-2CFC-49E8-BFFC-3F69D94D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6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2471CA-6C9B-40D6-A1D9-B9CA3C099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0B8185-7237-4CFC-87DD-4E0AA4535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E29B2C-2D31-46A4-B100-EB54EEE7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4E91F-0BDF-4A02-AB6E-3830E386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B7EB4-2842-47A1-887B-FA100C16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23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AB8D8-36F7-446F-A75D-71D1DD6C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15D57-DF54-4F8B-A913-884D4B6F7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91DCB-FE2C-4C4E-97AE-7AD1C7F8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356CAD-8613-42EC-A8F4-0BBE4CB8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BA0E4-0B2A-4065-B56F-7C5B2D41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65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EBF26-5F62-4327-B011-4C2885A76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6FC8FD-399E-4DD5-96E5-ACCC55B5C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818B2F-7CE0-4B73-B494-986CAD51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DDBC8-918E-4086-8664-8FD2460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6F9833-FF6F-48C2-9BF4-C9FDB236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92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0B417-05B6-402F-8F41-74EBF80B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2660F-7CD1-4080-9ECC-7DFFF71EC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C0252D-A22C-402F-BAA1-BE1816C0E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10F67D-0FCA-44AC-844E-BC6F2F5F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7ACEDF-40EC-43EE-918A-441F424A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278560-03C9-4899-893A-2AC92D48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73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95C88-B069-4625-9263-B5E7C93E7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1CB5E1-9CEF-4D08-9120-7EA5B5B2C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3B7BB1-6D70-4186-AF66-55F1C100B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81CAB3-5B21-4952-B2C0-F69911C0B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0DF172-0220-4CE6-AD35-F75F00614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059E49-8DA4-43DD-82D7-A15C829E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F4BDCD-03E8-4FCA-8A8B-C4959B0A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002EEE-2D04-44CD-B20D-47BD174D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56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E80FB-36F4-43CD-A34B-C6ED9DBA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65CEB5-C3BE-4680-8F4E-287D2B49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25FAC2-ABBE-4262-9967-B40BACA8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253185-48D6-4CDD-8FDD-4ECB7CB0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77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5DAD21-14CC-4D54-9B6C-FB8258DB8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E6122F-49EE-49D7-8678-349B8297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7E291E-11D7-437E-A2CB-DB38C8B1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065F2-43D7-4DFC-9C58-52FC05DA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674611-5924-4F13-AFDF-2748F221F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E9E283-2E6A-4474-A677-D4CA13FEE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1E044-5810-47C9-B8D3-0C794A889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301D02-AF36-4FA5-AD61-663CA051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4D850A-7B11-4ACE-BDE1-8501F0D1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52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53AED-118A-4A5B-9C89-06F74683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141668-267E-457A-AC2B-1B9C70266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F69392-4B97-4D28-A6B3-79144EBDF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FAAE0D-93DB-43C9-B235-6444F65B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E0674B-0A1A-48AA-91B3-DB1B7D54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FCAF3B-BBFC-4B74-8676-90EF676AD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4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5D649C-A070-4E46-BE7B-75B50247C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D6096D-BB50-4D20-A272-388ECE5D2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4F828-3AFC-4E4D-8E5C-95BDAC462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A8E8D-7D09-48CD-AA86-1F242098C37A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9FBF9-2A8B-4123-AD39-B8D73AF1F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E55DEE-5E73-4532-B322-761452688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EEA283D-19DF-4928-9192-035957C85A7A}"/>
              </a:ext>
            </a:extLst>
          </p:cNvPr>
          <p:cNvSpPr/>
          <p:nvPr/>
        </p:nvSpPr>
        <p:spPr>
          <a:xfrm>
            <a:off x="0" y="2342079"/>
            <a:ext cx="12192000" cy="466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Phase 3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C3C575-54D1-4CF8-B9B6-FAF013F22205}"/>
              </a:ext>
            </a:extLst>
          </p:cNvPr>
          <p:cNvCxnSpPr/>
          <p:nvPr/>
        </p:nvCxnSpPr>
        <p:spPr>
          <a:xfrm>
            <a:off x="0" y="2808804"/>
            <a:ext cx="12192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E07DFE-2D7F-42C4-A0AD-08B222C4845A}"/>
              </a:ext>
            </a:extLst>
          </p:cNvPr>
          <p:cNvSpPr/>
          <p:nvPr/>
        </p:nvSpPr>
        <p:spPr>
          <a:xfrm>
            <a:off x="5484474" y="2785944"/>
            <a:ext cx="1204002" cy="457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097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F522553-55F4-4030-BE5E-BDB6A93F7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874606"/>
              </p:ext>
            </p:extLst>
          </p:nvPr>
        </p:nvGraphicFramePr>
        <p:xfrm>
          <a:off x="320541" y="538157"/>
          <a:ext cx="11550921" cy="622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064">
                  <a:extLst>
                    <a:ext uri="{9D8B030D-6E8A-4147-A177-3AD203B41FA5}">
                      <a16:colId xmlns:a16="http://schemas.microsoft.com/office/drawing/2014/main" val="3204381784"/>
                    </a:ext>
                  </a:extLst>
                </a:gridCol>
                <a:gridCol w="1416743">
                  <a:extLst>
                    <a:ext uri="{9D8B030D-6E8A-4147-A177-3AD203B41FA5}">
                      <a16:colId xmlns:a16="http://schemas.microsoft.com/office/drawing/2014/main" val="3279897949"/>
                    </a:ext>
                  </a:extLst>
                </a:gridCol>
                <a:gridCol w="1025181">
                  <a:extLst>
                    <a:ext uri="{9D8B030D-6E8A-4147-A177-3AD203B41FA5}">
                      <a16:colId xmlns:a16="http://schemas.microsoft.com/office/drawing/2014/main" val="1519470489"/>
                    </a:ext>
                  </a:extLst>
                </a:gridCol>
                <a:gridCol w="1025181">
                  <a:extLst>
                    <a:ext uri="{9D8B030D-6E8A-4147-A177-3AD203B41FA5}">
                      <a16:colId xmlns:a16="http://schemas.microsoft.com/office/drawing/2014/main" val="2213008117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2248675580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3874537591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3989947059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60680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목적지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앨범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재생 시간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커버 이미지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671366"/>
                  </a:ext>
                </a:extLst>
              </a:tr>
              <a:tr h="582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MGM Grand Garden Arena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BTS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Boy With Luv (feat. Halsey)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MAP OF THE SOUL : PERSONA, 2019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R&amp;B/Soul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3:50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542443"/>
                  </a:ext>
                </a:extLst>
              </a:tr>
              <a:tr h="57973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Jonas Brothers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Only Human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Happiness Begins, 2019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576139"/>
                  </a:ext>
                </a:extLst>
              </a:tr>
              <a:tr h="617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Ariana Grande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 rings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 rings, 2019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2:59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194144"/>
                  </a:ext>
                </a:extLst>
              </a:tr>
              <a:tr h="61564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Taylor Swift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ME! (feat. Brendon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Urie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of Panic! At The Disco)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ME! (feat. Brendon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Urie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of Panic! At The Disco), 2019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3:14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497918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0CB40441-080C-4C74-B9B3-180D4C22A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527" y="2373528"/>
            <a:ext cx="1455510" cy="145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7EB7D9AF-569B-4254-85D2-4F8EB20F05D2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142FC61-719D-4897-A77E-8E1C51607165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CB69C48-82FC-4316-A029-49404BCA9585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2122CD8-CB50-4EF7-BDCF-A5384A53541D}"/>
              </a:ext>
            </a:extLst>
          </p:cNvPr>
          <p:cNvSpPr txBox="1"/>
          <p:nvPr/>
        </p:nvSpPr>
        <p:spPr>
          <a:xfrm>
            <a:off x="136187" y="1977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곡 상세 정보</a:t>
            </a:r>
          </a:p>
        </p:txBody>
      </p:sp>
      <p:pic>
        <p:nvPicPr>
          <p:cNvPr id="15" name="Picture 2" descr="https://cdnimg.melon.co.kr/cm/album/images/102/73/641/10273641_1000.jpg?931a1f4b6e6c90752585d656e86f0842/melon/quality/80/optimize">
            <a:extLst>
              <a:ext uri="{FF2B5EF4-FFF2-40B4-BE49-F238E27FC236}">
                <a16:creationId xmlns:a16="http://schemas.microsoft.com/office/drawing/2014/main" id="{235C1419-D9C9-400E-A221-B78E23456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527" y="911668"/>
            <a:ext cx="1455510" cy="145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s://cdnimg.melon.co.kr/cm/album/images/102/78/842/10278842_1000.jpg?d4acacd36701e5f4776eb3d551a414be/melon/quality/80/optimize">
            <a:extLst>
              <a:ext uri="{FF2B5EF4-FFF2-40B4-BE49-F238E27FC236}">
                <a16:creationId xmlns:a16="http://schemas.microsoft.com/office/drawing/2014/main" id="{5B314A87-A6B0-4A25-8E9A-1CEA50EFB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527" y="5297248"/>
            <a:ext cx="1455510" cy="145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cdnimg.melon.co.kr/cm/album/images/102/43/766/10243766_1000.jpg?51ffb6b52e1a73bf914e3582dc86259c/melon/quality/80/optimize">
            <a:extLst>
              <a:ext uri="{FF2B5EF4-FFF2-40B4-BE49-F238E27FC236}">
                <a16:creationId xmlns:a16="http://schemas.microsoft.com/office/drawing/2014/main" id="{0F1DBF3B-50A7-4512-8A84-22006BE2F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527" y="3835388"/>
            <a:ext cx="1455510" cy="145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E6E950-B9EF-4A36-AC40-257ABA3A6759}"/>
              </a:ext>
            </a:extLst>
          </p:cNvPr>
          <p:cNvSpPr/>
          <p:nvPr/>
        </p:nvSpPr>
        <p:spPr>
          <a:xfrm>
            <a:off x="0" y="6168860"/>
            <a:ext cx="2386800" cy="68914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**</a:t>
            </a:r>
            <a:r>
              <a:rPr lang="ko-KR" altLang="en-US" sz="1000" dirty="0">
                <a:solidFill>
                  <a:schemeClr val="bg1"/>
                </a:solidFill>
              </a:rPr>
              <a:t>업데이트 예정</a:t>
            </a:r>
            <a:r>
              <a:rPr lang="en-US" altLang="ko-KR" sz="1000" dirty="0">
                <a:solidFill>
                  <a:schemeClr val="bg1"/>
                </a:solidFill>
              </a:rPr>
              <a:t>**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곡 선정 필요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12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F522553-55F4-4030-BE5E-BDB6A93F7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024175"/>
              </p:ext>
            </p:extLst>
          </p:nvPr>
        </p:nvGraphicFramePr>
        <p:xfrm>
          <a:off x="320541" y="538157"/>
          <a:ext cx="11550921" cy="622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064">
                  <a:extLst>
                    <a:ext uri="{9D8B030D-6E8A-4147-A177-3AD203B41FA5}">
                      <a16:colId xmlns:a16="http://schemas.microsoft.com/office/drawing/2014/main" val="3204381784"/>
                    </a:ext>
                  </a:extLst>
                </a:gridCol>
                <a:gridCol w="1416743">
                  <a:extLst>
                    <a:ext uri="{9D8B030D-6E8A-4147-A177-3AD203B41FA5}">
                      <a16:colId xmlns:a16="http://schemas.microsoft.com/office/drawing/2014/main" val="3279897949"/>
                    </a:ext>
                  </a:extLst>
                </a:gridCol>
                <a:gridCol w="1025181">
                  <a:extLst>
                    <a:ext uri="{9D8B030D-6E8A-4147-A177-3AD203B41FA5}">
                      <a16:colId xmlns:a16="http://schemas.microsoft.com/office/drawing/2014/main" val="1519470489"/>
                    </a:ext>
                  </a:extLst>
                </a:gridCol>
                <a:gridCol w="1025181">
                  <a:extLst>
                    <a:ext uri="{9D8B030D-6E8A-4147-A177-3AD203B41FA5}">
                      <a16:colId xmlns:a16="http://schemas.microsoft.com/office/drawing/2014/main" val="2213008117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2248675580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2837211483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3989947059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60680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목적지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앨범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재생 시간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커버 이미지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671366"/>
                  </a:ext>
                </a:extLst>
              </a:tr>
              <a:tr h="582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Fountains of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bellagio</a:t>
                      </a: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Ryan Gosling, Emma Stone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 Lovely Night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LALA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LAND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SOUNDTRACK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3:57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542443"/>
                  </a:ext>
                </a:extLst>
              </a:tr>
              <a:tr h="57973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Shawn Mendes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 I Can`t Have You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 I Can`t Have You, 2019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576139"/>
                  </a:ext>
                </a:extLst>
              </a:tr>
              <a:tr h="617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Shawn Mendes, Camila Cabello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Señorita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Señorita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2019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3:12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194144"/>
                  </a:ext>
                </a:extLst>
              </a:tr>
              <a:tr h="61564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Lauv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Paris In The Rain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 met you when I was 18, 2019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497918"/>
                  </a:ext>
                </a:extLst>
              </a:tr>
            </a:tbl>
          </a:graphicData>
        </a:graphic>
      </p:graphicFrame>
      <p:pic>
        <p:nvPicPr>
          <p:cNvPr id="11268" name="Picture 4" descr="https://cdnimg.melon.co.kr/cm/album/images/102/98/832/10298832_1000.jpg?48189515268d8f6b1a15da5d5d8e8a92/melon/quality/80/optimize">
            <a:extLst>
              <a:ext uri="{FF2B5EF4-FFF2-40B4-BE49-F238E27FC236}">
                <a16:creationId xmlns:a16="http://schemas.microsoft.com/office/drawing/2014/main" id="{E3A41C3C-D8F5-4DE2-82C7-88A5E27DA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523" y="3814732"/>
            <a:ext cx="1455509" cy="145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7EB7D9AF-569B-4254-85D2-4F8EB20F05D2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142FC61-719D-4897-A77E-8E1C51607165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CB69C48-82FC-4316-A029-49404BCA9585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2122CD8-CB50-4EF7-BDCF-A5384A53541D}"/>
              </a:ext>
            </a:extLst>
          </p:cNvPr>
          <p:cNvSpPr txBox="1"/>
          <p:nvPr/>
        </p:nvSpPr>
        <p:spPr>
          <a:xfrm>
            <a:off x="136187" y="1977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곡 상세 정보</a:t>
            </a:r>
          </a:p>
        </p:txBody>
      </p:sp>
      <p:pic>
        <p:nvPicPr>
          <p:cNvPr id="11266" name="Picture 2" descr="https://cdnimg.melon.co.kr/cm/album/images/100/16/438/10016438_1000.jpg?eb2eec01e80869e01d7653b4ed34f793/melon/quality/80/optimize">
            <a:extLst>
              <a:ext uri="{FF2B5EF4-FFF2-40B4-BE49-F238E27FC236}">
                <a16:creationId xmlns:a16="http://schemas.microsoft.com/office/drawing/2014/main" id="{63A107E1-2E16-4335-8B1D-A5B05C607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523" y="912480"/>
            <a:ext cx="1455509" cy="145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s://cdnimg.melon.co.kr/cm/album/images/102/80/780/10280780_1000.jpg?1cc9017c5977e9821d4857e982c26f67/melon/quality/80/optimize">
            <a:extLst>
              <a:ext uri="{FF2B5EF4-FFF2-40B4-BE49-F238E27FC236}">
                <a16:creationId xmlns:a16="http://schemas.microsoft.com/office/drawing/2014/main" id="{91826BDB-4267-4912-9D80-721B27A87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523" y="2363606"/>
            <a:ext cx="1455509" cy="145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cdnimg.melon.co.kr/cm/album/images/102/09/752/10209752_1000.jpg?cd233777e5c3a5549f555bdf544b5a30/melon/quality/80/optimize">
            <a:extLst>
              <a:ext uri="{FF2B5EF4-FFF2-40B4-BE49-F238E27FC236}">
                <a16:creationId xmlns:a16="http://schemas.microsoft.com/office/drawing/2014/main" id="{FD4E89B3-7002-4825-B327-7B9132117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327" y="5265858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16A41E-271A-4DBE-B9FF-D71E9030F25D}"/>
              </a:ext>
            </a:extLst>
          </p:cNvPr>
          <p:cNvSpPr/>
          <p:nvPr/>
        </p:nvSpPr>
        <p:spPr>
          <a:xfrm>
            <a:off x="0" y="6168860"/>
            <a:ext cx="2386800" cy="68914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**</a:t>
            </a:r>
            <a:r>
              <a:rPr lang="ko-KR" altLang="en-US" sz="1000" dirty="0">
                <a:solidFill>
                  <a:schemeClr val="bg1"/>
                </a:solidFill>
              </a:rPr>
              <a:t>업데이트 예정</a:t>
            </a:r>
            <a:r>
              <a:rPr lang="en-US" altLang="ko-KR" sz="1000" dirty="0">
                <a:solidFill>
                  <a:schemeClr val="bg1"/>
                </a:solidFill>
              </a:rPr>
              <a:t>**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곡 선정 필요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45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D9CA644-68F9-460B-A047-FB758EBC3B29}"/>
              </a:ext>
            </a:extLst>
          </p:cNvPr>
          <p:cNvSpPr/>
          <p:nvPr/>
        </p:nvSpPr>
        <p:spPr>
          <a:xfrm>
            <a:off x="249423" y="1796433"/>
            <a:ext cx="7399150" cy="3661038"/>
          </a:xfrm>
          <a:prstGeom prst="rect">
            <a:avLst/>
          </a:prstGeom>
          <a:solidFill>
            <a:schemeClr val="bg1">
              <a:alpha val="2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7" name="그림 126">
            <a:extLst>
              <a:ext uri="{FF2B5EF4-FFF2-40B4-BE49-F238E27FC236}">
                <a16:creationId xmlns:a16="http://schemas.microsoft.com/office/drawing/2014/main" id="{D9B5F50B-6D23-4630-B945-C54F28A844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" r="1260"/>
          <a:stretch/>
        </p:blipFill>
        <p:spPr>
          <a:xfrm>
            <a:off x="269875" y="4527877"/>
            <a:ext cx="7381660" cy="867996"/>
          </a:xfrm>
          <a:prstGeom prst="rect">
            <a:avLst/>
          </a:prstGeom>
        </p:spPr>
      </p:pic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643A775F-A4AC-4E3D-9806-994311579932}"/>
              </a:ext>
            </a:extLst>
          </p:cNvPr>
          <p:cNvGrpSpPr/>
          <p:nvPr/>
        </p:nvGrpSpPr>
        <p:grpSpPr>
          <a:xfrm>
            <a:off x="1956801" y="1822670"/>
            <a:ext cx="4108916" cy="2674946"/>
            <a:chOff x="1720248" y="1821509"/>
            <a:chExt cx="5656273" cy="3682291"/>
          </a:xfrm>
        </p:grpSpPr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ABEB53A3-B788-42BC-9371-022B0E94062B}"/>
                </a:ext>
              </a:extLst>
            </p:cNvPr>
            <p:cNvGrpSpPr/>
            <p:nvPr/>
          </p:nvGrpSpPr>
          <p:grpSpPr>
            <a:xfrm>
              <a:off x="2548007" y="1821509"/>
              <a:ext cx="879212" cy="1438391"/>
              <a:chOff x="2363620" y="2007322"/>
              <a:chExt cx="879212" cy="1438391"/>
            </a:xfrm>
          </p:grpSpPr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896A2285-2F94-41C3-8ACF-5C742175D9C7}"/>
                  </a:ext>
                </a:extLst>
              </p:cNvPr>
              <p:cNvGrpSpPr/>
              <p:nvPr/>
            </p:nvGrpSpPr>
            <p:grpSpPr>
              <a:xfrm flipH="1">
                <a:off x="2363620" y="2007322"/>
                <a:ext cx="870271" cy="1438391"/>
                <a:chOff x="1716240" y="594134"/>
                <a:chExt cx="991778" cy="1639217"/>
              </a:xfrm>
            </p:grpSpPr>
            <p:sp>
              <p:nvSpPr>
                <p:cNvPr id="193" name="평행 사변형 192">
                  <a:extLst>
                    <a:ext uri="{FF2B5EF4-FFF2-40B4-BE49-F238E27FC236}">
                      <a16:creationId xmlns:a16="http://schemas.microsoft.com/office/drawing/2014/main" id="{ADBE7AC6-EB8C-46F2-BBA7-0402EF519B2A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" name="평행 사변형 193">
                  <a:extLst>
                    <a:ext uri="{FF2B5EF4-FFF2-40B4-BE49-F238E27FC236}">
                      <a16:creationId xmlns:a16="http://schemas.microsoft.com/office/drawing/2014/main" id="{25E8F028-24BD-45E4-9CBB-3DDF15867655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BD0FD398-7E02-4776-8E06-C04A669E84C5}"/>
                  </a:ext>
                </a:extLst>
              </p:cNvPr>
              <p:cNvSpPr/>
              <p:nvPr/>
            </p:nvSpPr>
            <p:spPr>
              <a:xfrm rot="20324237">
                <a:off x="2443576" y="2175820"/>
                <a:ext cx="799256" cy="3813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BILLBOARD</a:t>
                </a:r>
              </a:p>
              <a:p>
                <a:r>
                  <a:rPr lang="en-US" altLang="ko-KR" sz="6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TOP 100</a:t>
                </a:r>
              </a:p>
            </p:txBody>
          </p: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41FCFF56-4EF9-4430-A894-53070054E83A}"/>
                </a:ext>
              </a:extLst>
            </p:cNvPr>
            <p:cNvGrpSpPr/>
            <p:nvPr/>
          </p:nvGrpSpPr>
          <p:grpSpPr>
            <a:xfrm>
              <a:off x="3021697" y="2374506"/>
              <a:ext cx="1500698" cy="1494970"/>
              <a:chOff x="2898270" y="2613659"/>
              <a:chExt cx="1500698" cy="1494970"/>
            </a:xfrm>
          </p:grpSpPr>
          <p:grpSp>
            <p:nvGrpSpPr>
              <p:cNvPr id="184" name="그룹 183">
                <a:extLst>
                  <a:ext uri="{FF2B5EF4-FFF2-40B4-BE49-F238E27FC236}">
                    <a16:creationId xmlns:a16="http://schemas.microsoft.com/office/drawing/2014/main" id="{D13E4549-A2ED-4499-A076-1767A039B3C1}"/>
                  </a:ext>
                </a:extLst>
              </p:cNvPr>
              <p:cNvGrpSpPr/>
              <p:nvPr/>
            </p:nvGrpSpPr>
            <p:grpSpPr>
              <a:xfrm flipH="1">
                <a:off x="2898270" y="2670238"/>
                <a:ext cx="870271" cy="1438391"/>
                <a:chOff x="1716240" y="594134"/>
                <a:chExt cx="991778" cy="1639217"/>
              </a:xfrm>
            </p:grpSpPr>
            <p:sp>
              <p:nvSpPr>
                <p:cNvPr id="187" name="평행 사변형 186">
                  <a:extLst>
                    <a:ext uri="{FF2B5EF4-FFF2-40B4-BE49-F238E27FC236}">
                      <a16:creationId xmlns:a16="http://schemas.microsoft.com/office/drawing/2014/main" id="{0C2748BD-DBAC-4165-ADF4-86E3676BE922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평행 사변형 187">
                  <a:extLst>
                    <a:ext uri="{FF2B5EF4-FFF2-40B4-BE49-F238E27FC236}">
                      <a16:creationId xmlns:a16="http://schemas.microsoft.com/office/drawing/2014/main" id="{0C571D5E-3D1A-4681-B14A-2DDDA85B789E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9" name="직선 연결선 188">
                  <a:extLst>
                    <a:ext uri="{FF2B5EF4-FFF2-40B4-BE49-F238E27FC236}">
                      <a16:creationId xmlns:a16="http://schemas.microsoft.com/office/drawing/2014/main" id="{CE628D2A-C06C-4877-BC5C-59D3C72BE5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직선 연결선 189">
                  <a:extLst>
                    <a:ext uri="{FF2B5EF4-FFF2-40B4-BE49-F238E27FC236}">
                      <a16:creationId xmlns:a16="http://schemas.microsoft.com/office/drawing/2014/main" id="{67371B34-C55B-4768-90FA-E8278D0814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82B65B83-7E20-4297-9041-C94ED6687D92}"/>
                  </a:ext>
                </a:extLst>
              </p:cNvPr>
              <p:cNvSpPr/>
              <p:nvPr/>
            </p:nvSpPr>
            <p:spPr>
              <a:xfrm rot="20324237">
                <a:off x="3705544" y="2613659"/>
                <a:ext cx="571969" cy="25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b="1" dirty="0"/>
                  <a:t>HIGER</a:t>
                </a: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2DCAECB5-CF54-4232-91B0-D257E348C8AA}"/>
                  </a:ext>
                </a:extLst>
              </p:cNvPr>
              <p:cNvSpPr/>
              <p:nvPr/>
            </p:nvSpPr>
            <p:spPr>
              <a:xfrm rot="20324237">
                <a:off x="3699011" y="2739048"/>
                <a:ext cx="699957" cy="25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latin typeface="+mn-ea"/>
                  </a:rPr>
                  <a:t>GREGERS</a:t>
                </a:r>
                <a:endParaRPr lang="ko-KR" altLang="en-US" sz="600" dirty="0">
                  <a:latin typeface="+mn-ea"/>
                </a:endParaRPr>
              </a:p>
            </p:txBody>
          </p: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67B4FB96-7B1C-4E84-B5EB-1E0F9A404797}"/>
                </a:ext>
              </a:extLst>
            </p:cNvPr>
            <p:cNvGrpSpPr/>
            <p:nvPr/>
          </p:nvGrpSpPr>
          <p:grpSpPr>
            <a:xfrm>
              <a:off x="3483080" y="2655537"/>
              <a:ext cx="2139163" cy="1611513"/>
              <a:chOff x="3359653" y="2894690"/>
              <a:chExt cx="2139163" cy="1611513"/>
            </a:xfrm>
          </p:grpSpPr>
          <p:grpSp>
            <p:nvGrpSpPr>
              <p:cNvPr id="177" name="그룹 176">
                <a:extLst>
                  <a:ext uri="{FF2B5EF4-FFF2-40B4-BE49-F238E27FC236}">
                    <a16:creationId xmlns:a16="http://schemas.microsoft.com/office/drawing/2014/main" id="{2BDDAA5E-FED5-40EC-AA45-16A1125B2E8A}"/>
                  </a:ext>
                </a:extLst>
              </p:cNvPr>
              <p:cNvGrpSpPr/>
              <p:nvPr/>
            </p:nvGrpSpPr>
            <p:grpSpPr>
              <a:xfrm flipH="1">
                <a:off x="3359653" y="3067812"/>
                <a:ext cx="870271" cy="1438391"/>
                <a:chOff x="1716240" y="594134"/>
                <a:chExt cx="991778" cy="1639217"/>
              </a:xfrm>
            </p:grpSpPr>
            <p:sp>
              <p:nvSpPr>
                <p:cNvPr id="180" name="평행 사변형 179">
                  <a:extLst>
                    <a:ext uri="{FF2B5EF4-FFF2-40B4-BE49-F238E27FC236}">
                      <a16:creationId xmlns:a16="http://schemas.microsoft.com/office/drawing/2014/main" id="{0FCBD9BC-BBC6-42E1-8E71-18105C936BCD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평행 사변형 180">
                  <a:extLst>
                    <a:ext uri="{FF2B5EF4-FFF2-40B4-BE49-F238E27FC236}">
                      <a16:creationId xmlns:a16="http://schemas.microsoft.com/office/drawing/2014/main" id="{8AA39CB8-063C-49A3-A180-E88B052C8C30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2" name="직선 연결선 181">
                  <a:extLst>
                    <a:ext uri="{FF2B5EF4-FFF2-40B4-BE49-F238E27FC236}">
                      <a16:creationId xmlns:a16="http://schemas.microsoft.com/office/drawing/2014/main" id="{A780ED1F-96BE-4AD3-9A46-8A017E98A4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직선 연결선 182">
                  <a:extLst>
                    <a:ext uri="{FF2B5EF4-FFF2-40B4-BE49-F238E27FC236}">
                      <a16:creationId xmlns:a16="http://schemas.microsoft.com/office/drawing/2014/main" id="{43C69E34-8753-4059-BE2C-5679D9665B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967AF72A-31DC-44E6-9267-285EBE52454D}"/>
                  </a:ext>
                </a:extLst>
              </p:cNvPr>
              <p:cNvSpPr/>
              <p:nvPr/>
            </p:nvSpPr>
            <p:spPr>
              <a:xfrm rot="20324237">
                <a:off x="4158747" y="3084373"/>
                <a:ext cx="1101570" cy="25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latin typeface="+mn-ea"/>
                  </a:rPr>
                  <a:t>SHAWN MENDES</a:t>
                </a:r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6D9AB5C3-390A-44E0-BCA2-B3AD2A7C80A9}"/>
                  </a:ext>
                </a:extLst>
              </p:cNvPr>
              <p:cNvSpPr/>
              <p:nvPr/>
            </p:nvSpPr>
            <p:spPr>
              <a:xfrm rot="20324237">
                <a:off x="4143478" y="2894690"/>
                <a:ext cx="1355338" cy="25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b="1" dirty="0"/>
                  <a:t>IF I CAN`T HAVE YOU</a:t>
                </a:r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6ADCE4BE-8A95-468B-93EC-BF41EEBD1EE4}"/>
                </a:ext>
              </a:extLst>
            </p:cNvPr>
            <p:cNvGrpSpPr/>
            <p:nvPr/>
          </p:nvGrpSpPr>
          <p:grpSpPr>
            <a:xfrm>
              <a:off x="3935142" y="3153245"/>
              <a:ext cx="1715537" cy="1513304"/>
              <a:chOff x="3811715" y="3392398"/>
              <a:chExt cx="1715537" cy="1513304"/>
            </a:xfrm>
          </p:grpSpPr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id="{F444C79C-F946-4B69-B8FF-CAEF5E62A536}"/>
                  </a:ext>
                </a:extLst>
              </p:cNvPr>
              <p:cNvGrpSpPr/>
              <p:nvPr/>
            </p:nvGrpSpPr>
            <p:grpSpPr>
              <a:xfrm flipH="1">
                <a:off x="3811715" y="3455228"/>
                <a:ext cx="868018" cy="1450474"/>
                <a:chOff x="1716240" y="590655"/>
                <a:chExt cx="989211" cy="1652988"/>
              </a:xfrm>
            </p:grpSpPr>
            <p:sp>
              <p:nvSpPr>
                <p:cNvPr id="173" name="평행 사변형 172">
                  <a:extLst>
                    <a:ext uri="{FF2B5EF4-FFF2-40B4-BE49-F238E27FC236}">
                      <a16:creationId xmlns:a16="http://schemas.microsoft.com/office/drawing/2014/main" id="{92578980-4D38-4EEE-9CA8-8E75F2624244}"/>
                    </a:ext>
                  </a:extLst>
                </p:cNvPr>
                <p:cNvSpPr/>
                <p:nvPr/>
              </p:nvSpPr>
              <p:spPr>
                <a:xfrm rot="5400000">
                  <a:off x="1387395" y="925586"/>
                  <a:ext cx="1652988" cy="983125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평행 사변형 173">
                  <a:extLst>
                    <a:ext uri="{FF2B5EF4-FFF2-40B4-BE49-F238E27FC236}">
                      <a16:creationId xmlns:a16="http://schemas.microsoft.com/office/drawing/2014/main" id="{4096B7C1-EBDF-4EBB-87C7-5CEBD65AFA89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5" name="직선 연결선 174">
                  <a:extLst>
                    <a:ext uri="{FF2B5EF4-FFF2-40B4-BE49-F238E27FC236}">
                      <a16:creationId xmlns:a16="http://schemas.microsoft.com/office/drawing/2014/main" id="{466C02C1-B02E-4919-BF89-167E6007DB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직선 연결선 175">
                  <a:extLst>
                    <a:ext uri="{FF2B5EF4-FFF2-40B4-BE49-F238E27FC236}">
                      <a16:creationId xmlns:a16="http://schemas.microsoft.com/office/drawing/2014/main" id="{5EC888B0-897D-4845-91EC-25CCF34C29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9EA4E3E8-09C4-4E6E-8425-E505F8463F86}"/>
                  </a:ext>
                </a:extLst>
              </p:cNvPr>
              <p:cNvSpPr/>
              <p:nvPr/>
            </p:nvSpPr>
            <p:spPr>
              <a:xfrm rot="20324237">
                <a:off x="4669975" y="3392398"/>
                <a:ext cx="501355" cy="254208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600" b="1" dirty="0">
                    <a:effectLst/>
                  </a:rPr>
                  <a:t>2002</a:t>
                </a: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62632DC0-4F33-4189-A77A-A14DCCC9FE78}"/>
                  </a:ext>
                </a:extLst>
              </p:cNvPr>
              <p:cNvSpPr/>
              <p:nvPr/>
            </p:nvSpPr>
            <p:spPr>
              <a:xfrm rot="20324237">
                <a:off x="4624282" y="3474949"/>
                <a:ext cx="902970" cy="254209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effectLst/>
                    <a:latin typeface="+mn-ea"/>
                  </a:rPr>
                  <a:t>ANNE-MARIE</a:t>
                </a:r>
              </a:p>
            </p:txBody>
          </p: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EEE02786-7343-45FF-ABD7-D1814BE01BF4}"/>
                </a:ext>
              </a:extLst>
            </p:cNvPr>
            <p:cNvGrpSpPr/>
            <p:nvPr/>
          </p:nvGrpSpPr>
          <p:grpSpPr>
            <a:xfrm>
              <a:off x="5029241" y="3179563"/>
              <a:ext cx="870271" cy="1077835"/>
              <a:chOff x="4382821" y="2758625"/>
              <a:chExt cx="870271" cy="1077835"/>
            </a:xfrm>
          </p:grpSpPr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08550AE2-B5AF-4000-9A7E-F0343DF1F1AE}"/>
                  </a:ext>
                </a:extLst>
              </p:cNvPr>
              <p:cNvGrpSpPr/>
              <p:nvPr/>
            </p:nvGrpSpPr>
            <p:grpSpPr>
              <a:xfrm flipH="1">
                <a:off x="4382821" y="2758625"/>
                <a:ext cx="870271" cy="1077835"/>
                <a:chOff x="1716240" y="594134"/>
                <a:chExt cx="991778" cy="1639217"/>
              </a:xfrm>
            </p:grpSpPr>
            <p:sp>
              <p:nvSpPr>
                <p:cNvPr id="168" name="평행 사변형 167">
                  <a:extLst>
                    <a:ext uri="{FF2B5EF4-FFF2-40B4-BE49-F238E27FC236}">
                      <a16:creationId xmlns:a16="http://schemas.microsoft.com/office/drawing/2014/main" id="{2945D8EF-8F45-49BA-8450-D8731595E326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" name="평행 사변형 168">
                  <a:extLst>
                    <a:ext uri="{FF2B5EF4-FFF2-40B4-BE49-F238E27FC236}">
                      <a16:creationId xmlns:a16="http://schemas.microsoft.com/office/drawing/2014/main" id="{8F1BCE3C-49BA-4E57-BF07-21EA953FC6BA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BDE0BB05-C192-430F-9D94-0D65E4EA2F80}"/>
                  </a:ext>
                </a:extLst>
              </p:cNvPr>
              <p:cNvSpPr/>
              <p:nvPr/>
            </p:nvSpPr>
            <p:spPr>
              <a:xfrm rot="20324237">
                <a:off x="4431899" y="2929662"/>
                <a:ext cx="801463" cy="3813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6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ROMANTIC</a:t>
                </a:r>
              </a:p>
              <a:p>
                <a:pPr algn="ctr"/>
                <a:r>
                  <a:rPr lang="en-US" altLang="ko-KR" sz="6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SOUND</a:t>
                </a:r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4AA7999F-AED0-496E-8414-39DDDBF64C69}"/>
                </a:ext>
              </a:extLst>
            </p:cNvPr>
            <p:cNvGrpSpPr/>
            <p:nvPr/>
          </p:nvGrpSpPr>
          <p:grpSpPr>
            <a:xfrm>
              <a:off x="6121655" y="2981258"/>
              <a:ext cx="947198" cy="857407"/>
              <a:chOff x="5475235" y="2560320"/>
              <a:chExt cx="947198" cy="857407"/>
            </a:xfrm>
          </p:grpSpPr>
          <p:grpSp>
            <p:nvGrpSpPr>
              <p:cNvPr id="162" name="그룹 161">
                <a:extLst>
                  <a:ext uri="{FF2B5EF4-FFF2-40B4-BE49-F238E27FC236}">
                    <a16:creationId xmlns:a16="http://schemas.microsoft.com/office/drawing/2014/main" id="{A0BBCA31-E2E5-4A4E-BA54-07CFE790D12D}"/>
                  </a:ext>
                </a:extLst>
              </p:cNvPr>
              <p:cNvGrpSpPr/>
              <p:nvPr/>
            </p:nvGrpSpPr>
            <p:grpSpPr>
              <a:xfrm flipH="1">
                <a:off x="5475235" y="2560320"/>
                <a:ext cx="870271" cy="857407"/>
                <a:chOff x="1716240" y="594134"/>
                <a:chExt cx="991778" cy="1639217"/>
              </a:xfrm>
            </p:grpSpPr>
            <p:sp>
              <p:nvSpPr>
                <p:cNvPr id="164" name="평행 사변형 163">
                  <a:extLst>
                    <a:ext uri="{FF2B5EF4-FFF2-40B4-BE49-F238E27FC236}">
                      <a16:creationId xmlns:a16="http://schemas.microsoft.com/office/drawing/2014/main" id="{9F49897C-2886-4A54-A245-AB2745A99417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5" name="평행 사변형 164">
                  <a:extLst>
                    <a:ext uri="{FF2B5EF4-FFF2-40B4-BE49-F238E27FC236}">
                      <a16:creationId xmlns:a16="http://schemas.microsoft.com/office/drawing/2014/main" id="{83EE7EEC-076E-4FA4-960A-9E209049128D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B9332984-1F27-4C3E-80F7-FD643F7A62C6}"/>
                  </a:ext>
                </a:extLst>
              </p:cNvPr>
              <p:cNvSpPr/>
              <p:nvPr/>
            </p:nvSpPr>
            <p:spPr>
              <a:xfrm rot="20324237">
                <a:off x="5512843" y="2715286"/>
                <a:ext cx="909590" cy="25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WINTER 2020</a:t>
                </a:r>
              </a:p>
            </p:txBody>
          </p: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EA0F105A-88E1-4124-BE71-16CB5078BBF7}"/>
                </a:ext>
              </a:extLst>
            </p:cNvPr>
            <p:cNvGrpSpPr/>
            <p:nvPr/>
          </p:nvGrpSpPr>
          <p:grpSpPr>
            <a:xfrm>
              <a:off x="2812653" y="4021172"/>
              <a:ext cx="870271" cy="1063893"/>
              <a:chOff x="2166233" y="3600234"/>
              <a:chExt cx="870271" cy="1063893"/>
            </a:xfrm>
          </p:grpSpPr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B60D03E5-EBB0-4CE3-BC9D-88E60C6E9ABF}"/>
                  </a:ext>
                </a:extLst>
              </p:cNvPr>
              <p:cNvGrpSpPr/>
              <p:nvPr/>
            </p:nvGrpSpPr>
            <p:grpSpPr>
              <a:xfrm flipH="1">
                <a:off x="2166233" y="3600234"/>
                <a:ext cx="870271" cy="1063893"/>
                <a:chOff x="1716240" y="594134"/>
                <a:chExt cx="991778" cy="1639217"/>
              </a:xfrm>
            </p:grpSpPr>
            <p:sp>
              <p:nvSpPr>
                <p:cNvPr id="160" name="평행 사변형 159">
                  <a:extLst>
                    <a:ext uri="{FF2B5EF4-FFF2-40B4-BE49-F238E27FC236}">
                      <a16:creationId xmlns:a16="http://schemas.microsoft.com/office/drawing/2014/main" id="{950B8192-58E0-4D67-9DF5-37B84FD837B7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평행 사변형 160">
                  <a:extLst>
                    <a:ext uri="{FF2B5EF4-FFF2-40B4-BE49-F238E27FC236}">
                      <a16:creationId xmlns:a16="http://schemas.microsoft.com/office/drawing/2014/main" id="{521A43C4-0897-4077-A37C-EF8B7EF5A6BD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EE365849-D970-42F4-B70D-0724C4A7AEB3}"/>
                  </a:ext>
                </a:extLst>
              </p:cNvPr>
              <p:cNvSpPr/>
              <p:nvPr/>
            </p:nvSpPr>
            <p:spPr>
              <a:xfrm rot="20324237">
                <a:off x="2248140" y="3758467"/>
                <a:ext cx="777190" cy="254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CHILL CITY</a:t>
                </a:r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417EA5E5-74DB-48D8-B4D0-719F98D8F655}"/>
                </a:ext>
              </a:extLst>
            </p:cNvPr>
            <p:cNvGrpSpPr/>
            <p:nvPr/>
          </p:nvGrpSpPr>
          <p:grpSpPr>
            <a:xfrm>
              <a:off x="1720248" y="4635804"/>
              <a:ext cx="907435" cy="867996"/>
              <a:chOff x="1073828" y="4214866"/>
              <a:chExt cx="907435" cy="867996"/>
            </a:xfrm>
          </p:grpSpPr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79B2EC75-B673-4602-9C24-DB5EE1694A66}"/>
                  </a:ext>
                </a:extLst>
              </p:cNvPr>
              <p:cNvGrpSpPr/>
              <p:nvPr/>
            </p:nvGrpSpPr>
            <p:grpSpPr>
              <a:xfrm flipH="1">
                <a:off x="1073828" y="4214866"/>
                <a:ext cx="870271" cy="867996"/>
                <a:chOff x="1716240" y="594134"/>
                <a:chExt cx="991778" cy="1639217"/>
              </a:xfrm>
            </p:grpSpPr>
            <p:sp>
              <p:nvSpPr>
                <p:cNvPr id="156" name="평행 사변형 155">
                  <a:extLst>
                    <a:ext uri="{FF2B5EF4-FFF2-40B4-BE49-F238E27FC236}">
                      <a16:creationId xmlns:a16="http://schemas.microsoft.com/office/drawing/2014/main" id="{CC19DD34-A7A0-4C86-96D1-FBA1AF2A5134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평행 사변형 156">
                  <a:extLst>
                    <a:ext uri="{FF2B5EF4-FFF2-40B4-BE49-F238E27FC236}">
                      <a16:creationId xmlns:a16="http://schemas.microsoft.com/office/drawing/2014/main" id="{2AB2156B-0878-4CB9-89FD-DAB5B78A74F0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8B30D165-ADA5-4B2C-ADBE-4A6BDFE7AE29}"/>
                  </a:ext>
                </a:extLst>
              </p:cNvPr>
              <p:cNvSpPr/>
              <p:nvPr/>
            </p:nvSpPr>
            <p:spPr>
              <a:xfrm rot="20324237">
                <a:off x="1109187" y="4372905"/>
                <a:ext cx="872076" cy="25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TRENDY LIFE</a:t>
                </a:r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1ED8AF98-F85F-4847-9848-664A28871F18}"/>
                </a:ext>
              </a:extLst>
            </p:cNvPr>
            <p:cNvGrpSpPr/>
            <p:nvPr/>
          </p:nvGrpSpPr>
          <p:grpSpPr>
            <a:xfrm>
              <a:off x="4378358" y="4038896"/>
              <a:ext cx="2998163" cy="1095220"/>
              <a:chOff x="4254931" y="4278049"/>
              <a:chExt cx="2998163" cy="1095220"/>
            </a:xfrm>
          </p:grpSpPr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5A6EB297-7963-4D79-A4B3-AC9F87422A01}"/>
                  </a:ext>
                </a:extLst>
              </p:cNvPr>
              <p:cNvSpPr/>
              <p:nvPr/>
            </p:nvSpPr>
            <p:spPr>
              <a:xfrm>
                <a:off x="5332848" y="4296992"/>
                <a:ext cx="1920246" cy="2965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b="1" dirty="0"/>
                  <a:t>BOY WITH LUV (FEAT. H</a:t>
                </a: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482718A4-592C-41C0-B064-7FE66EFE5060}"/>
                  </a:ext>
                </a:extLst>
              </p:cNvPr>
              <p:cNvSpPr/>
              <p:nvPr/>
            </p:nvSpPr>
            <p:spPr>
              <a:xfrm>
                <a:off x="5332848" y="4517971"/>
                <a:ext cx="430742" cy="254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latin typeface="+mn-ea"/>
                  </a:rPr>
                  <a:t>BTS</a:t>
                </a:r>
                <a:endParaRPr lang="ko-KR" altLang="en-US" sz="600" dirty="0">
                  <a:latin typeface="+mn-ea"/>
                </a:endParaRPr>
              </a:p>
            </p:txBody>
          </p:sp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915F02FC-C969-49A1-929A-5D562FA7165B}"/>
                  </a:ext>
                </a:extLst>
              </p:cNvPr>
              <p:cNvGrpSpPr/>
              <p:nvPr/>
            </p:nvGrpSpPr>
            <p:grpSpPr>
              <a:xfrm>
                <a:off x="5434448" y="4886350"/>
                <a:ext cx="1226104" cy="0"/>
                <a:chOff x="3360843" y="4286445"/>
                <a:chExt cx="1226104" cy="0"/>
              </a:xfrm>
            </p:grpSpPr>
            <p:cxnSp>
              <p:nvCxnSpPr>
                <p:cNvPr id="152" name="직선 연결선 151">
                  <a:extLst>
                    <a:ext uri="{FF2B5EF4-FFF2-40B4-BE49-F238E27FC236}">
                      <a16:creationId xmlns:a16="http://schemas.microsoft.com/office/drawing/2014/main" id="{15D01A03-CFC8-4242-9E72-085E203DCABB}"/>
                    </a:ext>
                  </a:extLst>
                </p:cNvPr>
                <p:cNvCxnSpPr/>
                <p:nvPr/>
              </p:nvCxnSpPr>
              <p:spPr>
                <a:xfrm>
                  <a:off x="3360843" y="4286445"/>
                  <a:ext cx="1226104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직선 연결선 152">
                  <a:extLst>
                    <a:ext uri="{FF2B5EF4-FFF2-40B4-BE49-F238E27FC236}">
                      <a16:creationId xmlns:a16="http://schemas.microsoft.com/office/drawing/2014/main" id="{E0198183-5A94-4005-BF10-3E66661417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72629" y="4286445"/>
                  <a:ext cx="42303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9AE01D86-E49B-4652-B2DB-C3EED9FE68D8}"/>
                  </a:ext>
                </a:extLst>
              </p:cNvPr>
              <p:cNvSpPr/>
              <p:nvPr/>
            </p:nvSpPr>
            <p:spPr>
              <a:xfrm>
                <a:off x="5332848" y="4893201"/>
                <a:ext cx="450603" cy="254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latin typeface="+mn-ea"/>
                  </a:rPr>
                  <a:t>1:35</a:t>
                </a:r>
                <a:endParaRPr lang="ko-KR" altLang="en-US" sz="600" dirty="0">
                  <a:latin typeface="+mn-ea"/>
                </a:endParaRPr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8EA7A596-7195-4C3C-8ADC-E3E4A6D9488D}"/>
                  </a:ext>
                </a:extLst>
              </p:cNvPr>
              <p:cNvGrpSpPr/>
              <p:nvPr/>
            </p:nvGrpSpPr>
            <p:grpSpPr>
              <a:xfrm>
                <a:off x="4254931" y="4278049"/>
                <a:ext cx="1090512" cy="1095220"/>
                <a:chOff x="5817712" y="3856853"/>
                <a:chExt cx="1594746" cy="1601634"/>
              </a:xfrm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844EA3CD-5A9B-41F3-ABF5-B8BD91460537}"/>
                    </a:ext>
                  </a:extLst>
                </p:cNvPr>
                <p:cNvSpPr/>
                <p:nvPr/>
              </p:nvSpPr>
              <p:spPr>
                <a:xfrm>
                  <a:off x="5817712" y="3856853"/>
                  <a:ext cx="1594746" cy="1555822"/>
                </a:xfrm>
                <a:prstGeom prst="rect">
                  <a:avLst/>
                </a:prstGeom>
                <a:solidFill>
                  <a:srgbClr val="A6A6A6"/>
                </a:solidFill>
                <a:ln w="6350">
                  <a:solidFill>
                    <a:schemeClr val="tx1"/>
                  </a:solidFill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ADBCB7ED-AB0D-475E-A6D5-EF22908B8369}"/>
                    </a:ext>
                  </a:extLst>
                </p:cNvPr>
                <p:cNvSpPr/>
                <p:nvPr/>
              </p:nvSpPr>
              <p:spPr>
                <a:xfrm>
                  <a:off x="5819763" y="3884556"/>
                  <a:ext cx="1555822" cy="155582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0" name="직선 연결선 149">
                  <a:extLst>
                    <a:ext uri="{FF2B5EF4-FFF2-40B4-BE49-F238E27FC236}">
                      <a16:creationId xmlns:a16="http://schemas.microsoft.com/office/drawing/2014/main" id="{20D23EE2-25DB-4B4D-862D-CC6C17DD6CC7}"/>
                    </a:ext>
                  </a:extLst>
                </p:cNvPr>
                <p:cNvCxnSpPr/>
                <p:nvPr/>
              </p:nvCxnSpPr>
              <p:spPr>
                <a:xfrm>
                  <a:off x="5819763" y="3884556"/>
                  <a:ext cx="1555822" cy="155582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직선 연결선 150">
                  <a:extLst>
                    <a:ext uri="{FF2B5EF4-FFF2-40B4-BE49-F238E27FC236}">
                      <a16:creationId xmlns:a16="http://schemas.microsoft.com/office/drawing/2014/main" id="{8B29FF1A-85F7-4485-85B3-8804D6DF3804}"/>
                    </a:ext>
                  </a:extLst>
                </p:cNvPr>
                <p:cNvCxnSpPr/>
                <p:nvPr/>
              </p:nvCxnSpPr>
              <p:spPr>
                <a:xfrm flipV="1">
                  <a:off x="5819762" y="3884557"/>
                  <a:ext cx="1555823" cy="15739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292675E9-08B0-42B1-8C37-11305A6D6BD8}"/>
              </a:ext>
            </a:extLst>
          </p:cNvPr>
          <p:cNvGrpSpPr/>
          <p:nvPr/>
        </p:nvGrpSpPr>
        <p:grpSpPr>
          <a:xfrm>
            <a:off x="6600030" y="2757610"/>
            <a:ext cx="780984" cy="430330"/>
            <a:chOff x="6600030" y="1878151"/>
            <a:chExt cx="780984" cy="430330"/>
          </a:xfrm>
        </p:grpSpPr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3D087474-0E29-4431-A829-D4B3183B1A16}"/>
                </a:ext>
              </a:extLst>
            </p:cNvPr>
            <p:cNvSpPr txBox="1"/>
            <p:nvPr/>
          </p:nvSpPr>
          <p:spPr>
            <a:xfrm>
              <a:off x="6600030" y="1985594"/>
              <a:ext cx="4587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AUTO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9" name="육각형 198">
              <a:extLst>
                <a:ext uri="{FF2B5EF4-FFF2-40B4-BE49-F238E27FC236}">
                  <a16:creationId xmlns:a16="http://schemas.microsoft.com/office/drawing/2014/main" id="{98051757-4CE7-4793-A8EF-154A1F63C7A9}"/>
                </a:ext>
              </a:extLst>
            </p:cNvPr>
            <p:cNvSpPr/>
            <p:nvPr/>
          </p:nvSpPr>
          <p:spPr>
            <a:xfrm rot="16200000">
              <a:off x="6971885" y="1899352"/>
              <a:ext cx="430330" cy="387928"/>
            </a:xfrm>
            <a:prstGeom prst="hexagon">
              <a:avLst/>
            </a:prstGeom>
            <a:solidFill>
              <a:srgbClr val="66CC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사운드</a:t>
            </a:r>
            <a:r>
              <a:rPr lang="en-US" altLang="ko-KR" dirty="0"/>
              <a:t> </a:t>
            </a:r>
            <a:r>
              <a:rPr lang="ko-KR" altLang="en-US" dirty="0"/>
              <a:t>컨트롤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C23A8B-70A5-4C6A-9BA7-69F6096DF969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F57EF0-5982-4BE2-9F57-4482DC49F77A}"/>
              </a:ext>
            </a:extLst>
          </p:cNvPr>
          <p:cNvSpPr/>
          <p:nvPr/>
        </p:nvSpPr>
        <p:spPr>
          <a:xfrm>
            <a:off x="7885217" y="688769"/>
            <a:ext cx="4306784" cy="5742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페이지 진입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이탈 조건</a:t>
            </a:r>
            <a:b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어떤 컨텐츠 화면이든 상관없이 사용자가 스피커 위치를 가리키며 인터랙션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을 할 시 팝업 개념으로 노출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사용자가 스피커를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초 이상 가리키면 본 컨텐츠는 스케일이 줄어들고 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하단에 볼륨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UI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가 올라오면서 노출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사용자가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spin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동작을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번 이상하면 그때부터 볼륨 단계 조절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 (v-touch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에서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spin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두번째 바퀴부터 인식 가능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해당 화면에서</a:t>
            </a:r>
            <a:r>
              <a:rPr lang="ko-KR" altLang="en-US" sz="900" dirty="0">
                <a:solidFill>
                  <a:prstClr val="black"/>
                </a:solidFill>
              </a:rPr>
              <a:t> 입력 신호가 </a:t>
            </a:r>
            <a:r>
              <a:rPr lang="en-US" altLang="ko-KR" sz="900" dirty="0">
                <a:solidFill>
                  <a:prstClr val="black"/>
                </a:solidFill>
              </a:rPr>
              <a:t>3</a:t>
            </a:r>
            <a:r>
              <a:rPr lang="ko-KR" altLang="en-US" sz="900" dirty="0">
                <a:solidFill>
                  <a:prstClr val="black"/>
                </a:solidFill>
              </a:rPr>
              <a:t>초 이상 없으면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ko-KR" altLang="en-US" sz="900" dirty="0">
                <a:solidFill>
                  <a:prstClr val="black"/>
                </a:solidFill>
              </a:rPr>
              <a:t>볼륨 </a:t>
            </a:r>
            <a:r>
              <a:rPr lang="en-US" altLang="ko-KR" sz="900" dirty="0">
                <a:solidFill>
                  <a:prstClr val="black"/>
                </a:solidFill>
              </a:rPr>
              <a:t>UI</a:t>
            </a:r>
            <a:r>
              <a:rPr lang="ko-KR" altLang="en-US" sz="900" dirty="0">
                <a:solidFill>
                  <a:prstClr val="black"/>
                </a:solidFill>
              </a:rPr>
              <a:t>가 하강하면서 본 </a:t>
            </a:r>
            <a:br>
              <a:rPr lang="en-US" altLang="ko-KR" sz="900" dirty="0">
                <a:solidFill>
                  <a:prstClr val="black"/>
                </a:solidFill>
              </a:rPr>
            </a:br>
            <a:r>
              <a:rPr lang="en-US" altLang="ko-KR" sz="900" dirty="0">
                <a:solidFill>
                  <a:prstClr val="black"/>
                </a:solidFill>
              </a:rPr>
              <a:t>  </a:t>
            </a:r>
            <a:r>
              <a:rPr lang="ko-KR" altLang="en-US" sz="900" dirty="0">
                <a:solidFill>
                  <a:prstClr val="black"/>
                </a:solidFill>
              </a:rPr>
              <a:t>컨텐츠의 스케일이 원래대로 복귀</a:t>
            </a:r>
            <a:br>
              <a:rPr lang="en-US" altLang="ko-KR" sz="900" dirty="0">
                <a:solidFill>
                  <a:prstClr val="black"/>
                </a:solidFill>
              </a:rPr>
            </a:br>
            <a:br>
              <a:rPr lang="en-US" altLang="ko-KR" sz="900" dirty="0">
                <a:solidFill>
                  <a:prstClr val="black"/>
                </a:solidFill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[1]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사운드 볼륨 정보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컨트롤 바 끝 부분에 사운드 볼륨 표시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단위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1~45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단계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- 0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일 때는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음소거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아이콘으로 변경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- 45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일 때는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MAX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로 표시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사용자가 조작하는 방향에 따라 좌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혹은 우에 위치함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[2] </a:t>
            </a:r>
            <a:r>
              <a:rPr lang="ko-KR" altLang="en-US" sz="1050" b="1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이퀄라이저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및 볼륨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재생중인 음악에 따라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이퀄라이저가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움직이는 모션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볼륨에 따라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이퀄라이저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영역이 확장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축소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v-touch </a:t>
            </a:r>
            <a:r>
              <a:rPr lang="ko-KR" altLang="en-US" sz="1050" b="1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인터렉션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시계방향으로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spin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하면 볼륨 단계 상승</a:t>
            </a:r>
            <a:br>
              <a:rPr lang="en-US" altLang="ko-KR" sz="900" dirty="0">
                <a:solidFill>
                  <a:prstClr val="black"/>
                </a:solidFill>
              </a:rPr>
            </a:br>
            <a:r>
              <a:rPr lang="en-US" altLang="ko-KR" sz="900" dirty="0">
                <a:solidFill>
                  <a:prstClr val="black"/>
                </a:solidFill>
              </a:rPr>
              <a:t>- </a:t>
            </a:r>
            <a:r>
              <a:rPr lang="ko-KR" altLang="en-US" sz="900" dirty="0">
                <a:solidFill>
                  <a:prstClr val="black"/>
                </a:solidFill>
              </a:rPr>
              <a:t>반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시계방향으로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spin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하면 볼륨 단계 감소</a:t>
            </a:r>
            <a:endParaRPr lang="en-US" altLang="ko-KR" sz="9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br>
              <a:rPr lang="en-US" altLang="ko-KR" sz="900" dirty="0">
                <a:solidFill>
                  <a:prstClr val="black"/>
                </a:solidFill>
              </a:rPr>
            </a:br>
            <a:r>
              <a:rPr lang="en-US" altLang="ko-KR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도슨트</a:t>
            </a:r>
            <a:r>
              <a:rPr lang="en-US" altLang="ko-KR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멘트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사운드 컨트롤 유도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조작 가이드 설명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체험 완료 후 다음 단계로 이동</a:t>
            </a:r>
            <a:endParaRPr lang="en-US" altLang="ko-KR" sz="900" dirty="0">
              <a:solidFill>
                <a:prstClr val="black"/>
              </a:solidFill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AD702766-2E48-47BF-A272-59B9C40B48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525" y="3233514"/>
            <a:ext cx="278818" cy="278818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438D8C9-54BB-48D6-AA38-8268534B4F10}"/>
              </a:ext>
            </a:extLst>
          </p:cNvPr>
          <p:cNvGrpSpPr/>
          <p:nvPr/>
        </p:nvGrpSpPr>
        <p:grpSpPr>
          <a:xfrm>
            <a:off x="10437141" y="4960722"/>
            <a:ext cx="757969" cy="719607"/>
            <a:chOff x="8225184" y="2063565"/>
            <a:chExt cx="999728" cy="949130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39E0001-0475-4225-9E1B-9AD7DD632DE0}"/>
                </a:ext>
              </a:extLst>
            </p:cNvPr>
            <p:cNvGrpSpPr/>
            <p:nvPr/>
          </p:nvGrpSpPr>
          <p:grpSpPr>
            <a:xfrm>
              <a:off x="8225184" y="2063565"/>
              <a:ext cx="999728" cy="949130"/>
              <a:chOff x="5509847" y="4362115"/>
              <a:chExt cx="999728" cy="949130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677909B0-AE62-4521-AFD5-D6A37CF8E909}"/>
                  </a:ext>
                </a:extLst>
              </p:cNvPr>
              <p:cNvSpPr/>
              <p:nvPr/>
            </p:nvSpPr>
            <p:spPr>
              <a:xfrm flipH="1">
                <a:off x="5509847" y="4362115"/>
                <a:ext cx="704850" cy="704850"/>
              </a:xfrm>
              <a:prstGeom prst="arc">
                <a:avLst>
                  <a:gd name="adj1" fmla="val 18730647"/>
                  <a:gd name="adj2" fmla="val 10444924"/>
                </a:avLst>
              </a:prstGeom>
              <a:ln w="57150">
                <a:solidFill>
                  <a:srgbClr val="00B0F0">
                    <a:alpha val="50196"/>
                  </a:srgbClr>
                </a:solidFill>
                <a:headEnd type="triangl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244CDFD-F0B5-4570-8790-E72F3B7A9D64}"/>
                  </a:ext>
                </a:extLst>
              </p:cNvPr>
              <p:cNvSpPr/>
              <p:nvPr/>
            </p:nvSpPr>
            <p:spPr>
              <a:xfrm>
                <a:off x="5682425" y="5157357"/>
                <a:ext cx="827150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sz="1000" dirty="0"/>
                  <a:t>v-touch </a:t>
                </a:r>
                <a:r>
                  <a:rPr lang="en-US" altLang="ko-KR" sz="1000" dirty="0">
                    <a:sym typeface="Wingdings" panose="05000000000000000000" pitchFamily="2" charset="2"/>
                  </a:rPr>
                  <a:t>-</a:t>
                </a:r>
                <a:r>
                  <a:rPr lang="en-US" altLang="ko-KR" sz="1000" dirty="0"/>
                  <a:t> spin</a:t>
                </a:r>
              </a:p>
            </p:txBody>
          </p:sp>
          <p:sp>
            <p:nvSpPr>
              <p:cNvPr id="47" name="위쪽 화살표 45">
                <a:extLst>
                  <a:ext uri="{FF2B5EF4-FFF2-40B4-BE49-F238E27FC236}">
                    <a16:creationId xmlns:a16="http://schemas.microsoft.com/office/drawing/2014/main" id="{BB61E0A9-A1CC-4224-A4F1-C669DE80EE5D}"/>
                  </a:ext>
                </a:extLst>
              </p:cNvPr>
              <p:cNvSpPr/>
              <p:nvPr/>
            </p:nvSpPr>
            <p:spPr>
              <a:xfrm rot="19800000">
                <a:off x="6206780" y="4731396"/>
                <a:ext cx="170064" cy="371825"/>
              </a:xfrm>
              <a:prstGeom prst="upArrow">
                <a:avLst>
                  <a:gd name="adj1" fmla="val 50000"/>
                  <a:gd name="adj2" fmla="val 100093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4" name="그래픽 17">
              <a:extLst>
                <a:ext uri="{FF2B5EF4-FFF2-40B4-BE49-F238E27FC236}">
                  <a16:creationId xmlns:a16="http://schemas.microsoft.com/office/drawing/2014/main" id="{EB36AD28-7940-43E2-B2F1-AA29BE009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81887" y="2218777"/>
              <a:ext cx="409475" cy="347667"/>
            </a:xfrm>
            <a:prstGeom prst="rect">
              <a:avLst/>
            </a:prstGeom>
          </p:spPr>
        </p:pic>
      </p:grpSp>
      <p:cxnSp>
        <p:nvCxnSpPr>
          <p:cNvPr id="32" name="직선 연결선 31"/>
          <p:cNvCxnSpPr/>
          <p:nvPr/>
        </p:nvCxnSpPr>
        <p:spPr>
          <a:xfrm flipV="1">
            <a:off x="7883773" y="49469"/>
            <a:ext cx="0" cy="29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83773" y="19776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sc_s_con01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85CA539-5EE4-40F2-AED7-1DC4AAE8F4AE}"/>
              </a:ext>
            </a:extLst>
          </p:cNvPr>
          <p:cNvSpPr/>
          <p:nvPr/>
        </p:nvSpPr>
        <p:spPr>
          <a:xfrm>
            <a:off x="0" y="6168860"/>
            <a:ext cx="2387600" cy="689140"/>
          </a:xfrm>
          <a:prstGeom prst="rect">
            <a:avLst/>
          </a:prstGeom>
          <a:solidFill>
            <a:srgbClr val="7030A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업데이트 </a:t>
            </a:r>
            <a:r>
              <a:rPr lang="en-US" altLang="ko-KR" sz="1000" dirty="0">
                <a:solidFill>
                  <a:schemeClr val="bg1"/>
                </a:solidFill>
              </a:rPr>
              <a:t>19.10.29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: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ui</a:t>
            </a:r>
            <a:r>
              <a:rPr lang="ko-KR" altLang="en-US" sz="1000" dirty="0">
                <a:solidFill>
                  <a:schemeClr val="bg1"/>
                </a:solidFill>
              </a:rPr>
              <a:t> 노출 조건 변경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5C18C77-85AA-4F3B-AC11-D960DEB48397}"/>
              </a:ext>
            </a:extLst>
          </p:cNvPr>
          <p:cNvGrpSpPr/>
          <p:nvPr/>
        </p:nvGrpSpPr>
        <p:grpSpPr>
          <a:xfrm>
            <a:off x="3045285" y="3708952"/>
            <a:ext cx="1725891" cy="1801637"/>
            <a:chOff x="3414217" y="3903026"/>
            <a:chExt cx="1464442" cy="1528715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7A26C29-B71B-4190-A567-A4B3F818FB35}"/>
                </a:ext>
              </a:extLst>
            </p:cNvPr>
            <p:cNvSpPr/>
            <p:nvPr/>
          </p:nvSpPr>
          <p:spPr>
            <a:xfrm>
              <a:off x="3538011" y="3903026"/>
              <a:ext cx="194553" cy="19455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8967013-20A0-4AAB-8A33-078074CDE455}"/>
                </a:ext>
              </a:extLst>
            </p:cNvPr>
            <p:cNvGrpSpPr/>
            <p:nvPr/>
          </p:nvGrpSpPr>
          <p:grpSpPr>
            <a:xfrm>
              <a:off x="3414217" y="3967300"/>
              <a:ext cx="1464442" cy="1464441"/>
              <a:chOff x="6005007" y="5405704"/>
              <a:chExt cx="1464442" cy="1464441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5946FC2-76FA-4934-B9F0-A18A9BE78A7F}"/>
                  </a:ext>
                </a:extLst>
              </p:cNvPr>
              <p:cNvSpPr/>
              <p:nvPr/>
            </p:nvSpPr>
            <p:spPr>
              <a:xfrm>
                <a:off x="6005007" y="5405704"/>
                <a:ext cx="1464442" cy="1464441"/>
              </a:xfrm>
              <a:prstGeom prst="ellipse">
                <a:avLst/>
              </a:prstGeom>
              <a:gradFill flip="none" rotWithShape="1">
                <a:gsLst>
                  <a:gs pos="79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0C9FEDB6-6F4B-456A-80A3-BDED5F20802F}"/>
                  </a:ext>
                </a:extLst>
              </p:cNvPr>
              <p:cNvGrpSpPr/>
              <p:nvPr/>
            </p:nvGrpSpPr>
            <p:grpSpPr>
              <a:xfrm>
                <a:off x="6241547" y="5642165"/>
                <a:ext cx="991360" cy="991517"/>
                <a:chOff x="6219016" y="4162025"/>
                <a:chExt cx="991360" cy="991517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E9EFFBFF-D936-438C-A312-42B3407B2B6C}"/>
                    </a:ext>
                  </a:extLst>
                </p:cNvPr>
                <p:cNvSpPr txBox="1"/>
                <p:nvPr/>
              </p:nvSpPr>
              <p:spPr>
                <a:xfrm>
                  <a:off x="6398653" y="4422944"/>
                  <a:ext cx="657234" cy="2219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100" b="1" dirty="0">
                      <a:solidFill>
                        <a:sysClr val="windowText" lastClr="000000"/>
                      </a:solidFill>
                      <a:effectLst>
                        <a:outerShdw blurRad="50800" dist="38100" dir="10800000" algn="r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VOLUME</a:t>
                  </a:r>
                  <a:endParaRPr lang="ko-KR" altLang="en-US" sz="800" dirty="0">
                    <a:solidFill>
                      <a:sysClr val="windowText" lastClr="000000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C737EA0-72EE-4F1F-A901-451025238A14}"/>
                    </a:ext>
                  </a:extLst>
                </p:cNvPr>
                <p:cNvSpPr txBox="1"/>
                <p:nvPr/>
              </p:nvSpPr>
              <p:spPr>
                <a:xfrm>
                  <a:off x="6558230" y="4636167"/>
                  <a:ext cx="357996" cy="2872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ysClr val="windowText" lastClr="000000"/>
                      </a:solidFill>
                      <a:effectLst>
                        <a:outerShdw blurRad="50800" dist="38100" dir="10800000" algn="r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23</a:t>
                  </a:r>
                  <a:endParaRPr lang="ko-KR" altLang="en-US" sz="1050" dirty="0">
                    <a:solidFill>
                      <a:sysClr val="windowText" lastClr="000000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712D8188-82F7-4CB3-ADAE-7256EC9E304C}"/>
                    </a:ext>
                  </a:extLst>
                </p:cNvPr>
                <p:cNvGrpSpPr/>
                <p:nvPr/>
              </p:nvGrpSpPr>
              <p:grpSpPr>
                <a:xfrm>
                  <a:off x="6219016" y="4162025"/>
                  <a:ext cx="991360" cy="991517"/>
                  <a:chOff x="3499612" y="2138240"/>
                  <a:chExt cx="1467773" cy="1468006"/>
                </a:xfrm>
              </p:grpSpPr>
              <p:sp>
                <p:nvSpPr>
                  <p:cNvPr id="6" name="타원 5">
                    <a:extLst>
                      <a:ext uri="{FF2B5EF4-FFF2-40B4-BE49-F238E27FC236}">
                        <a16:creationId xmlns:a16="http://schemas.microsoft.com/office/drawing/2014/main" id="{AA791DC5-6308-4144-B309-F1EB7A04D8F1}"/>
                      </a:ext>
                    </a:extLst>
                  </p:cNvPr>
                  <p:cNvSpPr/>
                  <p:nvPr/>
                </p:nvSpPr>
                <p:spPr>
                  <a:xfrm>
                    <a:off x="3500839" y="2138240"/>
                    <a:ext cx="1466546" cy="1466546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원호 9">
                    <a:extLst>
                      <a:ext uri="{FF2B5EF4-FFF2-40B4-BE49-F238E27FC236}">
                        <a16:creationId xmlns:a16="http://schemas.microsoft.com/office/drawing/2014/main" id="{593A44F5-6469-461B-ACA5-471C29B301BD}"/>
                      </a:ext>
                    </a:extLst>
                  </p:cNvPr>
                  <p:cNvSpPr/>
                  <p:nvPr/>
                </p:nvSpPr>
                <p:spPr>
                  <a:xfrm>
                    <a:off x="3499612" y="2142474"/>
                    <a:ext cx="1466547" cy="1463772"/>
                  </a:xfrm>
                  <a:prstGeom prst="arc">
                    <a:avLst>
                      <a:gd name="adj1" fmla="val 16200000"/>
                      <a:gd name="adj2" fmla="val 10824595"/>
                    </a:avLst>
                  </a:prstGeom>
                  <a:ln w="2540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0"/>
                          </a:schemeClr>
                        </a:gs>
                        <a:gs pos="50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38883E22-2013-4647-9109-CC29C0017835}"/>
                </a:ext>
              </a:extLst>
            </p:cNvPr>
            <p:cNvSpPr/>
            <p:nvPr/>
          </p:nvSpPr>
          <p:spPr>
            <a:xfrm>
              <a:off x="3539125" y="4099673"/>
              <a:ext cx="1200525" cy="1173708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9DF78D6F-1F6C-46F2-9DC6-2D2C1629FA0D}"/>
              </a:ext>
            </a:extLst>
          </p:cNvPr>
          <p:cNvGrpSpPr/>
          <p:nvPr/>
        </p:nvGrpSpPr>
        <p:grpSpPr>
          <a:xfrm>
            <a:off x="519607" y="2817856"/>
            <a:ext cx="665714" cy="261610"/>
            <a:chOff x="6096000" y="1772998"/>
            <a:chExt cx="665714" cy="261610"/>
          </a:xfrm>
        </p:grpSpPr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78C9B61D-234C-4D80-A9AC-5353E91A09A9}"/>
                </a:ext>
              </a:extLst>
            </p:cNvPr>
            <p:cNvSpPr txBox="1"/>
            <p:nvPr/>
          </p:nvSpPr>
          <p:spPr>
            <a:xfrm>
              <a:off x="6173091" y="1772998"/>
              <a:ext cx="5886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240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23" name="그래픽 222">
              <a:extLst>
                <a:ext uri="{FF2B5EF4-FFF2-40B4-BE49-F238E27FC236}">
                  <a16:creationId xmlns:a16="http://schemas.microsoft.com/office/drawing/2014/main" id="{42A25851-01D0-41CF-942F-D6ACDFB1B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96000" y="1847910"/>
              <a:ext cx="129422" cy="129422"/>
            </a:xfrm>
            <a:prstGeom prst="rect">
              <a:avLst/>
            </a:prstGeom>
          </p:spPr>
        </p:pic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3B8110FF-B86A-4C24-B7F0-3DC3CCA55CF2}"/>
              </a:ext>
            </a:extLst>
          </p:cNvPr>
          <p:cNvSpPr txBox="1"/>
          <p:nvPr/>
        </p:nvSpPr>
        <p:spPr>
          <a:xfrm>
            <a:off x="598279" y="2626528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MPH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8C93CCC5-9128-49CE-AC6B-11219E165BDF}"/>
              </a:ext>
            </a:extLst>
          </p:cNvPr>
          <p:cNvSpPr txBox="1"/>
          <p:nvPr/>
        </p:nvSpPr>
        <p:spPr>
          <a:xfrm>
            <a:off x="600868" y="3017374"/>
            <a:ext cx="29046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60E854B-87C3-4EB7-ABEC-D25012601959}"/>
              </a:ext>
            </a:extLst>
          </p:cNvPr>
          <p:cNvSpPr/>
          <p:nvPr/>
        </p:nvSpPr>
        <p:spPr>
          <a:xfrm>
            <a:off x="252162" y="4510845"/>
            <a:ext cx="7391856" cy="95008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B2BE571-49F3-447C-8C6D-D096A5A4384B}"/>
              </a:ext>
            </a:extLst>
          </p:cNvPr>
          <p:cNvSpPr/>
          <p:nvPr/>
        </p:nvSpPr>
        <p:spPr>
          <a:xfrm>
            <a:off x="7449465" y="4311760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588427F-D04D-4884-9039-E4D3C8315C15}"/>
              </a:ext>
            </a:extLst>
          </p:cNvPr>
          <p:cNvSpPr/>
          <p:nvPr/>
        </p:nvSpPr>
        <p:spPr>
          <a:xfrm>
            <a:off x="2387600" y="6168860"/>
            <a:ext cx="2386800" cy="68914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**</a:t>
            </a:r>
            <a:r>
              <a:rPr lang="ko-KR" altLang="en-US" sz="1000" dirty="0">
                <a:solidFill>
                  <a:schemeClr val="bg1"/>
                </a:solidFill>
              </a:rPr>
              <a:t>업데이트 예정</a:t>
            </a:r>
            <a:r>
              <a:rPr lang="en-US" altLang="ko-KR" sz="1000" dirty="0">
                <a:solidFill>
                  <a:schemeClr val="bg1"/>
                </a:solidFill>
              </a:rPr>
              <a:t>**</a:t>
            </a:r>
            <a:br>
              <a:rPr lang="en-US" altLang="ko-KR" sz="1000" dirty="0">
                <a:solidFill>
                  <a:schemeClr val="bg1"/>
                </a:solidFill>
              </a:rPr>
            </a:br>
            <a:r>
              <a:rPr lang="ko-KR" altLang="en-US" sz="1000" dirty="0">
                <a:solidFill>
                  <a:schemeClr val="bg1"/>
                </a:solidFill>
              </a:rPr>
              <a:t>볼륨 </a:t>
            </a:r>
            <a:r>
              <a:rPr lang="en-US" altLang="ko-KR" sz="1000" dirty="0">
                <a:solidFill>
                  <a:schemeClr val="bg1"/>
                </a:solidFill>
              </a:rPr>
              <a:t>UI</a:t>
            </a:r>
            <a:r>
              <a:rPr lang="ko-KR" altLang="en-US" sz="1000" dirty="0">
                <a:solidFill>
                  <a:schemeClr val="bg1"/>
                </a:solidFill>
              </a:rPr>
              <a:t>의 모션 효과에 대한 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개발 구현 확인 필요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890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D9CA644-68F9-460B-A047-FB758EBC3B29}"/>
              </a:ext>
            </a:extLst>
          </p:cNvPr>
          <p:cNvSpPr/>
          <p:nvPr/>
        </p:nvSpPr>
        <p:spPr>
          <a:xfrm>
            <a:off x="249423" y="1796433"/>
            <a:ext cx="7399150" cy="3661038"/>
          </a:xfrm>
          <a:prstGeom prst="rect">
            <a:avLst/>
          </a:prstGeom>
          <a:solidFill>
            <a:schemeClr val="bg1">
              <a:alpha val="2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732E058E-7CB8-42E1-A1F0-4AAE97718A70}"/>
              </a:ext>
            </a:extLst>
          </p:cNvPr>
          <p:cNvGrpSpPr/>
          <p:nvPr/>
        </p:nvGrpSpPr>
        <p:grpSpPr>
          <a:xfrm>
            <a:off x="1956801" y="1822670"/>
            <a:ext cx="4108916" cy="2674946"/>
            <a:chOff x="1720248" y="1821509"/>
            <a:chExt cx="5656273" cy="3682291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EA4C6A0B-8478-4C06-BB8C-ACF914A303CB}"/>
                </a:ext>
              </a:extLst>
            </p:cNvPr>
            <p:cNvGrpSpPr/>
            <p:nvPr/>
          </p:nvGrpSpPr>
          <p:grpSpPr>
            <a:xfrm>
              <a:off x="2548007" y="1821509"/>
              <a:ext cx="879212" cy="1438391"/>
              <a:chOff x="2363620" y="2007322"/>
              <a:chExt cx="879212" cy="1438391"/>
            </a:xfrm>
          </p:grpSpPr>
          <p:grpSp>
            <p:nvGrpSpPr>
              <p:cNvPr id="249" name="그룹 248">
                <a:extLst>
                  <a:ext uri="{FF2B5EF4-FFF2-40B4-BE49-F238E27FC236}">
                    <a16:creationId xmlns:a16="http://schemas.microsoft.com/office/drawing/2014/main" id="{596DBA71-FACB-458E-B271-8F89779718DD}"/>
                  </a:ext>
                </a:extLst>
              </p:cNvPr>
              <p:cNvGrpSpPr/>
              <p:nvPr/>
            </p:nvGrpSpPr>
            <p:grpSpPr>
              <a:xfrm flipH="1">
                <a:off x="2363620" y="2007322"/>
                <a:ext cx="870271" cy="1438391"/>
                <a:chOff x="1716240" y="594134"/>
                <a:chExt cx="991778" cy="1639217"/>
              </a:xfrm>
            </p:grpSpPr>
            <p:sp>
              <p:nvSpPr>
                <p:cNvPr id="251" name="평행 사변형 250">
                  <a:extLst>
                    <a:ext uri="{FF2B5EF4-FFF2-40B4-BE49-F238E27FC236}">
                      <a16:creationId xmlns:a16="http://schemas.microsoft.com/office/drawing/2014/main" id="{8F7C7922-0FF9-433F-82A1-A69E04012635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2" name="평행 사변형 251">
                  <a:extLst>
                    <a:ext uri="{FF2B5EF4-FFF2-40B4-BE49-F238E27FC236}">
                      <a16:creationId xmlns:a16="http://schemas.microsoft.com/office/drawing/2014/main" id="{3E2A87E6-9A29-40AF-A751-2E194E5D7A76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399093E1-0DA8-4BD4-9F6D-AEC1ABDFBF36}"/>
                  </a:ext>
                </a:extLst>
              </p:cNvPr>
              <p:cNvSpPr/>
              <p:nvPr/>
            </p:nvSpPr>
            <p:spPr>
              <a:xfrm rot="20324237">
                <a:off x="2443576" y="2175820"/>
                <a:ext cx="799256" cy="3813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BILLBOARD</a:t>
                </a:r>
              </a:p>
              <a:p>
                <a:r>
                  <a:rPr lang="en-US" altLang="ko-KR" sz="6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TOP 100</a:t>
                </a:r>
              </a:p>
            </p:txBody>
          </p:sp>
        </p:grp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C0383026-2012-4A00-82E3-CED7D707DF32}"/>
                </a:ext>
              </a:extLst>
            </p:cNvPr>
            <p:cNvGrpSpPr/>
            <p:nvPr/>
          </p:nvGrpSpPr>
          <p:grpSpPr>
            <a:xfrm>
              <a:off x="3021697" y="2374506"/>
              <a:ext cx="1500698" cy="1494970"/>
              <a:chOff x="2898270" y="2613659"/>
              <a:chExt cx="1500698" cy="1494970"/>
            </a:xfrm>
          </p:grpSpPr>
          <p:grpSp>
            <p:nvGrpSpPr>
              <p:cNvPr id="242" name="그룹 241">
                <a:extLst>
                  <a:ext uri="{FF2B5EF4-FFF2-40B4-BE49-F238E27FC236}">
                    <a16:creationId xmlns:a16="http://schemas.microsoft.com/office/drawing/2014/main" id="{D816CEAA-A0D8-4ACD-A7CF-A38FF2EED00E}"/>
                  </a:ext>
                </a:extLst>
              </p:cNvPr>
              <p:cNvGrpSpPr/>
              <p:nvPr/>
            </p:nvGrpSpPr>
            <p:grpSpPr>
              <a:xfrm flipH="1">
                <a:off x="2898270" y="2670238"/>
                <a:ext cx="870271" cy="1438391"/>
                <a:chOff x="1716240" y="594134"/>
                <a:chExt cx="991778" cy="1639217"/>
              </a:xfrm>
            </p:grpSpPr>
            <p:sp>
              <p:nvSpPr>
                <p:cNvPr id="245" name="평행 사변형 244">
                  <a:extLst>
                    <a:ext uri="{FF2B5EF4-FFF2-40B4-BE49-F238E27FC236}">
                      <a16:creationId xmlns:a16="http://schemas.microsoft.com/office/drawing/2014/main" id="{AFC4B69A-6F62-4EE4-94DC-9DB4F515A961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6" name="평행 사변형 245">
                  <a:extLst>
                    <a:ext uri="{FF2B5EF4-FFF2-40B4-BE49-F238E27FC236}">
                      <a16:creationId xmlns:a16="http://schemas.microsoft.com/office/drawing/2014/main" id="{C0DA6A85-27C0-4C95-A39A-CF0F4762863E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7" name="직선 연결선 246">
                  <a:extLst>
                    <a:ext uri="{FF2B5EF4-FFF2-40B4-BE49-F238E27FC236}">
                      <a16:creationId xmlns:a16="http://schemas.microsoft.com/office/drawing/2014/main" id="{0D345383-19BD-4B8D-93D4-C6E47989CA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직선 연결선 247">
                  <a:extLst>
                    <a:ext uri="{FF2B5EF4-FFF2-40B4-BE49-F238E27FC236}">
                      <a16:creationId xmlns:a16="http://schemas.microsoft.com/office/drawing/2014/main" id="{958A2C02-9C7E-4702-B697-AB8E1B576C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9365AD0E-2675-4B89-ACDB-BF2DC5EBCE36}"/>
                  </a:ext>
                </a:extLst>
              </p:cNvPr>
              <p:cNvSpPr/>
              <p:nvPr/>
            </p:nvSpPr>
            <p:spPr>
              <a:xfrm rot="20324237">
                <a:off x="3705544" y="2613659"/>
                <a:ext cx="571969" cy="25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b="1" dirty="0"/>
                  <a:t>HIGER</a:t>
                </a:r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4BAFA65F-E851-4575-8FB6-F8A65066C34A}"/>
                  </a:ext>
                </a:extLst>
              </p:cNvPr>
              <p:cNvSpPr/>
              <p:nvPr/>
            </p:nvSpPr>
            <p:spPr>
              <a:xfrm rot="20324237">
                <a:off x="3699011" y="2739048"/>
                <a:ext cx="699957" cy="25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latin typeface="+mn-ea"/>
                  </a:rPr>
                  <a:t>GREGERS</a:t>
                </a:r>
                <a:endParaRPr lang="ko-KR" altLang="en-US" sz="600" dirty="0">
                  <a:latin typeface="+mn-ea"/>
                </a:endParaRPr>
              </a:p>
            </p:txBody>
          </p:sp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1D80B388-D9E1-45CA-B227-07DCC53F752F}"/>
                </a:ext>
              </a:extLst>
            </p:cNvPr>
            <p:cNvGrpSpPr/>
            <p:nvPr/>
          </p:nvGrpSpPr>
          <p:grpSpPr>
            <a:xfrm>
              <a:off x="3483080" y="2655537"/>
              <a:ext cx="2139163" cy="1611513"/>
              <a:chOff x="3359653" y="2894690"/>
              <a:chExt cx="2139163" cy="1611513"/>
            </a:xfrm>
          </p:grpSpPr>
          <p:grpSp>
            <p:nvGrpSpPr>
              <p:cNvPr id="235" name="그룹 234">
                <a:extLst>
                  <a:ext uri="{FF2B5EF4-FFF2-40B4-BE49-F238E27FC236}">
                    <a16:creationId xmlns:a16="http://schemas.microsoft.com/office/drawing/2014/main" id="{B941E1FE-1520-47E2-9A19-56FF586EE346}"/>
                  </a:ext>
                </a:extLst>
              </p:cNvPr>
              <p:cNvGrpSpPr/>
              <p:nvPr/>
            </p:nvGrpSpPr>
            <p:grpSpPr>
              <a:xfrm flipH="1">
                <a:off x="3359653" y="3067812"/>
                <a:ext cx="870271" cy="1438391"/>
                <a:chOff x="1716240" y="594134"/>
                <a:chExt cx="991778" cy="1639217"/>
              </a:xfrm>
            </p:grpSpPr>
            <p:sp>
              <p:nvSpPr>
                <p:cNvPr id="238" name="평행 사변형 237">
                  <a:extLst>
                    <a:ext uri="{FF2B5EF4-FFF2-40B4-BE49-F238E27FC236}">
                      <a16:creationId xmlns:a16="http://schemas.microsoft.com/office/drawing/2014/main" id="{76325533-AB41-4460-9EA3-D05D4076A466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9" name="평행 사변형 238">
                  <a:extLst>
                    <a:ext uri="{FF2B5EF4-FFF2-40B4-BE49-F238E27FC236}">
                      <a16:creationId xmlns:a16="http://schemas.microsoft.com/office/drawing/2014/main" id="{839AFB91-9CD9-4C30-A946-92B4681498EF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0" name="직선 연결선 239">
                  <a:extLst>
                    <a:ext uri="{FF2B5EF4-FFF2-40B4-BE49-F238E27FC236}">
                      <a16:creationId xmlns:a16="http://schemas.microsoft.com/office/drawing/2014/main" id="{2C95EF63-D8B2-4A5E-AE63-D1089AA4D0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직선 연결선 240">
                  <a:extLst>
                    <a:ext uri="{FF2B5EF4-FFF2-40B4-BE49-F238E27FC236}">
                      <a16:creationId xmlns:a16="http://schemas.microsoft.com/office/drawing/2014/main" id="{9FDDDE88-DB32-489F-8347-988776F810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845A54C0-85D9-416F-826E-4F521A57DED9}"/>
                  </a:ext>
                </a:extLst>
              </p:cNvPr>
              <p:cNvSpPr/>
              <p:nvPr/>
            </p:nvSpPr>
            <p:spPr>
              <a:xfrm rot="20324237">
                <a:off x="4158747" y="3084373"/>
                <a:ext cx="1101570" cy="25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latin typeface="+mn-ea"/>
                  </a:rPr>
                  <a:t>SHAWN MENDES</a:t>
                </a: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4F11E5CE-A28F-4F8E-88D4-C5F1A1C90B25}"/>
                  </a:ext>
                </a:extLst>
              </p:cNvPr>
              <p:cNvSpPr/>
              <p:nvPr/>
            </p:nvSpPr>
            <p:spPr>
              <a:xfrm rot="20324237">
                <a:off x="4143478" y="2894690"/>
                <a:ext cx="1355338" cy="25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b="1" dirty="0"/>
                  <a:t>IF I CAN`T HAVE YOU</a:t>
                </a:r>
              </a:p>
            </p:txBody>
          </p: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3054AD87-C909-42A8-B988-BE52E164ABBF}"/>
                </a:ext>
              </a:extLst>
            </p:cNvPr>
            <p:cNvGrpSpPr/>
            <p:nvPr/>
          </p:nvGrpSpPr>
          <p:grpSpPr>
            <a:xfrm>
              <a:off x="3935142" y="3153245"/>
              <a:ext cx="1715537" cy="1513304"/>
              <a:chOff x="3811715" y="3392398"/>
              <a:chExt cx="1715537" cy="1513304"/>
            </a:xfrm>
          </p:grpSpPr>
          <p:grpSp>
            <p:nvGrpSpPr>
              <p:cNvPr id="228" name="그룹 227">
                <a:extLst>
                  <a:ext uri="{FF2B5EF4-FFF2-40B4-BE49-F238E27FC236}">
                    <a16:creationId xmlns:a16="http://schemas.microsoft.com/office/drawing/2014/main" id="{8A4106A7-B1C2-43CE-B6DE-B7047642A031}"/>
                  </a:ext>
                </a:extLst>
              </p:cNvPr>
              <p:cNvGrpSpPr/>
              <p:nvPr/>
            </p:nvGrpSpPr>
            <p:grpSpPr>
              <a:xfrm flipH="1">
                <a:off x="3811715" y="3455228"/>
                <a:ext cx="868018" cy="1450474"/>
                <a:chOff x="1716240" y="590655"/>
                <a:chExt cx="989211" cy="1652988"/>
              </a:xfrm>
            </p:grpSpPr>
            <p:sp>
              <p:nvSpPr>
                <p:cNvPr id="231" name="평행 사변형 230">
                  <a:extLst>
                    <a:ext uri="{FF2B5EF4-FFF2-40B4-BE49-F238E27FC236}">
                      <a16:creationId xmlns:a16="http://schemas.microsoft.com/office/drawing/2014/main" id="{1F87D060-7B67-473F-8076-26F3F29EBDB8}"/>
                    </a:ext>
                  </a:extLst>
                </p:cNvPr>
                <p:cNvSpPr/>
                <p:nvPr/>
              </p:nvSpPr>
              <p:spPr>
                <a:xfrm rot="5400000">
                  <a:off x="1387395" y="925586"/>
                  <a:ext cx="1652988" cy="983125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평행 사변형 231">
                  <a:extLst>
                    <a:ext uri="{FF2B5EF4-FFF2-40B4-BE49-F238E27FC236}">
                      <a16:creationId xmlns:a16="http://schemas.microsoft.com/office/drawing/2014/main" id="{A12B035D-561B-4A84-B094-EA3CBBFBB0FC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33" name="직선 연결선 232">
                  <a:extLst>
                    <a:ext uri="{FF2B5EF4-FFF2-40B4-BE49-F238E27FC236}">
                      <a16:creationId xmlns:a16="http://schemas.microsoft.com/office/drawing/2014/main" id="{927AA6B1-3F58-4F13-A47C-FE2D566EBE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직선 연결선 233">
                  <a:extLst>
                    <a:ext uri="{FF2B5EF4-FFF2-40B4-BE49-F238E27FC236}">
                      <a16:creationId xmlns:a16="http://schemas.microsoft.com/office/drawing/2014/main" id="{B5D158BE-BB54-43EE-8CC7-31FE0CCFAC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956C3CD7-84A8-498A-9DFB-806483B9BB4C}"/>
                  </a:ext>
                </a:extLst>
              </p:cNvPr>
              <p:cNvSpPr/>
              <p:nvPr/>
            </p:nvSpPr>
            <p:spPr>
              <a:xfrm rot="20324237">
                <a:off x="4669975" y="3392398"/>
                <a:ext cx="501355" cy="254208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600" b="1" dirty="0">
                    <a:effectLst/>
                  </a:rPr>
                  <a:t>2002</a:t>
                </a: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EBAD77CE-FD50-48B0-8FD8-1848554B524B}"/>
                  </a:ext>
                </a:extLst>
              </p:cNvPr>
              <p:cNvSpPr/>
              <p:nvPr/>
            </p:nvSpPr>
            <p:spPr>
              <a:xfrm rot="20324237">
                <a:off x="4624282" y="3474949"/>
                <a:ext cx="902970" cy="254209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effectLst/>
                    <a:latin typeface="+mn-ea"/>
                  </a:rPr>
                  <a:t>ANNE-MARIE</a:t>
                </a:r>
              </a:p>
            </p:txBody>
          </p: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B19CF3EF-C9EF-41C8-9621-A3D7390B7784}"/>
                </a:ext>
              </a:extLst>
            </p:cNvPr>
            <p:cNvGrpSpPr/>
            <p:nvPr/>
          </p:nvGrpSpPr>
          <p:grpSpPr>
            <a:xfrm>
              <a:off x="5029241" y="3179563"/>
              <a:ext cx="870271" cy="1077835"/>
              <a:chOff x="4382821" y="2758625"/>
              <a:chExt cx="870271" cy="1077835"/>
            </a:xfrm>
          </p:grpSpPr>
          <p:grpSp>
            <p:nvGrpSpPr>
              <p:cNvPr id="219" name="그룹 218">
                <a:extLst>
                  <a:ext uri="{FF2B5EF4-FFF2-40B4-BE49-F238E27FC236}">
                    <a16:creationId xmlns:a16="http://schemas.microsoft.com/office/drawing/2014/main" id="{2968FD97-3736-47FC-A789-BEF5B3F83ABA}"/>
                  </a:ext>
                </a:extLst>
              </p:cNvPr>
              <p:cNvGrpSpPr/>
              <p:nvPr/>
            </p:nvGrpSpPr>
            <p:grpSpPr>
              <a:xfrm flipH="1">
                <a:off x="4382821" y="2758625"/>
                <a:ext cx="870271" cy="1077835"/>
                <a:chOff x="1716240" y="594134"/>
                <a:chExt cx="991778" cy="1639217"/>
              </a:xfrm>
            </p:grpSpPr>
            <p:sp>
              <p:nvSpPr>
                <p:cNvPr id="226" name="평행 사변형 225">
                  <a:extLst>
                    <a:ext uri="{FF2B5EF4-FFF2-40B4-BE49-F238E27FC236}">
                      <a16:creationId xmlns:a16="http://schemas.microsoft.com/office/drawing/2014/main" id="{14232E3E-CA2A-4127-B26C-289C12DB1CDD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7" name="평행 사변형 226">
                  <a:extLst>
                    <a:ext uri="{FF2B5EF4-FFF2-40B4-BE49-F238E27FC236}">
                      <a16:creationId xmlns:a16="http://schemas.microsoft.com/office/drawing/2014/main" id="{DBA42937-DCDB-40DB-A1E6-290557787829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8383F163-D9E7-4A52-A408-56631839471E}"/>
                  </a:ext>
                </a:extLst>
              </p:cNvPr>
              <p:cNvSpPr/>
              <p:nvPr/>
            </p:nvSpPr>
            <p:spPr>
              <a:xfrm rot="20324237">
                <a:off x="4431899" y="2929662"/>
                <a:ext cx="801463" cy="3813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6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ROMANTIC</a:t>
                </a:r>
              </a:p>
              <a:p>
                <a:pPr algn="ctr"/>
                <a:r>
                  <a:rPr lang="en-US" altLang="ko-KR" sz="6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SOUND</a:t>
                </a:r>
              </a:p>
            </p:txBody>
          </p: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75287779-0572-44B5-92EC-E6413DA3C5B2}"/>
                </a:ext>
              </a:extLst>
            </p:cNvPr>
            <p:cNvGrpSpPr/>
            <p:nvPr/>
          </p:nvGrpSpPr>
          <p:grpSpPr>
            <a:xfrm>
              <a:off x="6121655" y="2981258"/>
              <a:ext cx="947198" cy="857407"/>
              <a:chOff x="5475235" y="2560320"/>
              <a:chExt cx="947198" cy="857407"/>
            </a:xfrm>
          </p:grpSpPr>
          <p:grpSp>
            <p:nvGrpSpPr>
              <p:cNvPr id="215" name="그룹 214">
                <a:extLst>
                  <a:ext uri="{FF2B5EF4-FFF2-40B4-BE49-F238E27FC236}">
                    <a16:creationId xmlns:a16="http://schemas.microsoft.com/office/drawing/2014/main" id="{4FDAFE69-11E8-4719-B7E6-1D44BAE6080B}"/>
                  </a:ext>
                </a:extLst>
              </p:cNvPr>
              <p:cNvGrpSpPr/>
              <p:nvPr/>
            </p:nvGrpSpPr>
            <p:grpSpPr>
              <a:xfrm flipH="1">
                <a:off x="5475235" y="2560320"/>
                <a:ext cx="870271" cy="857407"/>
                <a:chOff x="1716240" y="594134"/>
                <a:chExt cx="991778" cy="1639217"/>
              </a:xfrm>
            </p:grpSpPr>
            <p:sp>
              <p:nvSpPr>
                <p:cNvPr id="217" name="평행 사변형 216">
                  <a:extLst>
                    <a:ext uri="{FF2B5EF4-FFF2-40B4-BE49-F238E27FC236}">
                      <a16:creationId xmlns:a16="http://schemas.microsoft.com/office/drawing/2014/main" id="{7BDF118E-6F5E-4DC9-8E81-0CA974B2BC03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평행 사변형 217">
                  <a:extLst>
                    <a:ext uri="{FF2B5EF4-FFF2-40B4-BE49-F238E27FC236}">
                      <a16:creationId xmlns:a16="http://schemas.microsoft.com/office/drawing/2014/main" id="{C015176D-FB50-4C23-B96A-9A30E6899A11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908F0533-D24A-4291-B77B-41CEA3A9B618}"/>
                  </a:ext>
                </a:extLst>
              </p:cNvPr>
              <p:cNvSpPr/>
              <p:nvPr/>
            </p:nvSpPr>
            <p:spPr>
              <a:xfrm rot="20324237">
                <a:off x="5512843" y="2715286"/>
                <a:ext cx="909590" cy="25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WINTER 2020</a:t>
                </a:r>
              </a:p>
            </p:txBody>
          </p: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162B5BE9-9EA5-4154-A29C-1C59E88B8552}"/>
                </a:ext>
              </a:extLst>
            </p:cNvPr>
            <p:cNvGrpSpPr/>
            <p:nvPr/>
          </p:nvGrpSpPr>
          <p:grpSpPr>
            <a:xfrm>
              <a:off x="2812653" y="4021172"/>
              <a:ext cx="870271" cy="1063893"/>
              <a:chOff x="2166233" y="3600234"/>
              <a:chExt cx="870271" cy="1063893"/>
            </a:xfrm>
          </p:grpSpPr>
          <p:grpSp>
            <p:nvGrpSpPr>
              <p:cNvPr id="211" name="그룹 210">
                <a:extLst>
                  <a:ext uri="{FF2B5EF4-FFF2-40B4-BE49-F238E27FC236}">
                    <a16:creationId xmlns:a16="http://schemas.microsoft.com/office/drawing/2014/main" id="{3F026C6A-CF7A-402E-8734-FEBE24DD97DB}"/>
                  </a:ext>
                </a:extLst>
              </p:cNvPr>
              <p:cNvGrpSpPr/>
              <p:nvPr/>
            </p:nvGrpSpPr>
            <p:grpSpPr>
              <a:xfrm flipH="1">
                <a:off x="2166233" y="3600234"/>
                <a:ext cx="870271" cy="1063893"/>
                <a:chOff x="1716240" y="594134"/>
                <a:chExt cx="991778" cy="1639217"/>
              </a:xfrm>
            </p:grpSpPr>
            <p:sp>
              <p:nvSpPr>
                <p:cNvPr id="213" name="평행 사변형 212">
                  <a:extLst>
                    <a:ext uri="{FF2B5EF4-FFF2-40B4-BE49-F238E27FC236}">
                      <a16:creationId xmlns:a16="http://schemas.microsoft.com/office/drawing/2014/main" id="{9F97C19E-4A12-4CD8-8D5C-59363ABA4B2E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평행 사변형 213">
                  <a:extLst>
                    <a:ext uri="{FF2B5EF4-FFF2-40B4-BE49-F238E27FC236}">
                      <a16:creationId xmlns:a16="http://schemas.microsoft.com/office/drawing/2014/main" id="{A76C6CCE-E8C8-4D71-8F52-57CDE4D930E9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105EF140-85F8-41EC-93E0-9E76F8B25EB3}"/>
                  </a:ext>
                </a:extLst>
              </p:cNvPr>
              <p:cNvSpPr/>
              <p:nvPr/>
            </p:nvSpPr>
            <p:spPr>
              <a:xfrm rot="20324237">
                <a:off x="2248140" y="3758467"/>
                <a:ext cx="777190" cy="254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CHILL CITY</a:t>
                </a:r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3DE039DA-B495-42BC-92A2-FC2D7059E40B}"/>
                </a:ext>
              </a:extLst>
            </p:cNvPr>
            <p:cNvGrpSpPr/>
            <p:nvPr/>
          </p:nvGrpSpPr>
          <p:grpSpPr>
            <a:xfrm>
              <a:off x="1720248" y="4635804"/>
              <a:ext cx="907435" cy="867996"/>
              <a:chOff x="1073828" y="4214866"/>
              <a:chExt cx="907435" cy="867996"/>
            </a:xfrm>
          </p:grpSpPr>
          <p:grpSp>
            <p:nvGrpSpPr>
              <p:cNvPr id="207" name="그룹 206">
                <a:extLst>
                  <a:ext uri="{FF2B5EF4-FFF2-40B4-BE49-F238E27FC236}">
                    <a16:creationId xmlns:a16="http://schemas.microsoft.com/office/drawing/2014/main" id="{B67DD396-C7F8-4E12-9689-342A8C187CE3}"/>
                  </a:ext>
                </a:extLst>
              </p:cNvPr>
              <p:cNvGrpSpPr/>
              <p:nvPr/>
            </p:nvGrpSpPr>
            <p:grpSpPr>
              <a:xfrm flipH="1">
                <a:off x="1073828" y="4214866"/>
                <a:ext cx="870271" cy="867996"/>
                <a:chOff x="1716240" y="594134"/>
                <a:chExt cx="991778" cy="1639217"/>
              </a:xfrm>
            </p:grpSpPr>
            <p:sp>
              <p:nvSpPr>
                <p:cNvPr id="209" name="평행 사변형 208">
                  <a:extLst>
                    <a:ext uri="{FF2B5EF4-FFF2-40B4-BE49-F238E27FC236}">
                      <a16:creationId xmlns:a16="http://schemas.microsoft.com/office/drawing/2014/main" id="{A0714993-4E4A-430F-BA80-83E172FD45E4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0" name="평행 사변형 209">
                  <a:extLst>
                    <a:ext uri="{FF2B5EF4-FFF2-40B4-BE49-F238E27FC236}">
                      <a16:creationId xmlns:a16="http://schemas.microsoft.com/office/drawing/2014/main" id="{63B1966C-459D-42D6-987C-2F050EFE289D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803D4842-99C0-4730-ABE1-14F981BE3D8B}"/>
                  </a:ext>
                </a:extLst>
              </p:cNvPr>
              <p:cNvSpPr/>
              <p:nvPr/>
            </p:nvSpPr>
            <p:spPr>
              <a:xfrm rot="20324237">
                <a:off x="1109187" y="4372905"/>
                <a:ext cx="872076" cy="25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TRENDY LIFE</a:t>
                </a:r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A61370BC-1008-4E77-8B8C-DA00A1AE2DE2}"/>
                </a:ext>
              </a:extLst>
            </p:cNvPr>
            <p:cNvGrpSpPr/>
            <p:nvPr/>
          </p:nvGrpSpPr>
          <p:grpSpPr>
            <a:xfrm>
              <a:off x="4378358" y="4038896"/>
              <a:ext cx="2998163" cy="1095220"/>
              <a:chOff x="4254931" y="4278049"/>
              <a:chExt cx="2998163" cy="1095220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E68855E3-6C20-445B-B146-83AF883A3D8C}"/>
                  </a:ext>
                </a:extLst>
              </p:cNvPr>
              <p:cNvSpPr/>
              <p:nvPr/>
            </p:nvSpPr>
            <p:spPr>
              <a:xfrm>
                <a:off x="5332848" y="4296992"/>
                <a:ext cx="1920246" cy="2965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b="1" dirty="0"/>
                  <a:t>BOY WITH LUV (FEAT. H</a:t>
                </a: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45176732-ACCF-4D97-87D4-134E75D1F555}"/>
                  </a:ext>
                </a:extLst>
              </p:cNvPr>
              <p:cNvSpPr/>
              <p:nvPr/>
            </p:nvSpPr>
            <p:spPr>
              <a:xfrm>
                <a:off x="5332848" y="4517971"/>
                <a:ext cx="430742" cy="254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latin typeface="+mn-ea"/>
                  </a:rPr>
                  <a:t>BTS</a:t>
                </a:r>
                <a:endParaRPr lang="ko-KR" altLang="en-US" sz="600" dirty="0">
                  <a:latin typeface="+mn-ea"/>
                </a:endParaRPr>
              </a:p>
            </p:txBody>
          </p:sp>
          <p:grpSp>
            <p:nvGrpSpPr>
              <p:cNvPr id="195" name="그룹 194">
                <a:extLst>
                  <a:ext uri="{FF2B5EF4-FFF2-40B4-BE49-F238E27FC236}">
                    <a16:creationId xmlns:a16="http://schemas.microsoft.com/office/drawing/2014/main" id="{29DDF066-F8E0-4727-A75D-9A647AB6C6A2}"/>
                  </a:ext>
                </a:extLst>
              </p:cNvPr>
              <p:cNvGrpSpPr/>
              <p:nvPr/>
            </p:nvGrpSpPr>
            <p:grpSpPr>
              <a:xfrm>
                <a:off x="5434448" y="4886350"/>
                <a:ext cx="1226104" cy="0"/>
                <a:chOff x="3360843" y="4286445"/>
                <a:chExt cx="1226104" cy="0"/>
              </a:xfrm>
            </p:grpSpPr>
            <p:cxnSp>
              <p:nvCxnSpPr>
                <p:cNvPr id="205" name="직선 연결선 204">
                  <a:extLst>
                    <a:ext uri="{FF2B5EF4-FFF2-40B4-BE49-F238E27FC236}">
                      <a16:creationId xmlns:a16="http://schemas.microsoft.com/office/drawing/2014/main" id="{61F14205-18EF-4D21-9626-BBB8AD5ACDD5}"/>
                    </a:ext>
                  </a:extLst>
                </p:cNvPr>
                <p:cNvCxnSpPr/>
                <p:nvPr/>
              </p:nvCxnSpPr>
              <p:spPr>
                <a:xfrm>
                  <a:off x="3360843" y="4286445"/>
                  <a:ext cx="1226104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직선 연결선 205">
                  <a:extLst>
                    <a:ext uri="{FF2B5EF4-FFF2-40B4-BE49-F238E27FC236}">
                      <a16:creationId xmlns:a16="http://schemas.microsoft.com/office/drawing/2014/main" id="{D4DD27B4-BCDB-4860-817E-8E51E46FC6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72629" y="4286445"/>
                  <a:ext cx="42303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5A13AB8C-59B0-47D7-93D0-87CBF9E38439}"/>
                  </a:ext>
                </a:extLst>
              </p:cNvPr>
              <p:cNvSpPr/>
              <p:nvPr/>
            </p:nvSpPr>
            <p:spPr>
              <a:xfrm>
                <a:off x="5332848" y="4893201"/>
                <a:ext cx="450603" cy="254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latin typeface="+mn-ea"/>
                  </a:rPr>
                  <a:t>1:35</a:t>
                </a:r>
                <a:endParaRPr lang="ko-KR" altLang="en-US" sz="600" dirty="0">
                  <a:latin typeface="+mn-ea"/>
                </a:endParaRPr>
              </a:p>
            </p:txBody>
          </p:sp>
          <p:grpSp>
            <p:nvGrpSpPr>
              <p:cNvPr id="200" name="그룹 199">
                <a:extLst>
                  <a:ext uri="{FF2B5EF4-FFF2-40B4-BE49-F238E27FC236}">
                    <a16:creationId xmlns:a16="http://schemas.microsoft.com/office/drawing/2014/main" id="{F1D927AC-58D4-4D19-BF5D-FA54CDFD00FB}"/>
                  </a:ext>
                </a:extLst>
              </p:cNvPr>
              <p:cNvGrpSpPr/>
              <p:nvPr/>
            </p:nvGrpSpPr>
            <p:grpSpPr>
              <a:xfrm>
                <a:off x="4254931" y="4278049"/>
                <a:ext cx="1090512" cy="1095220"/>
                <a:chOff x="5817712" y="3856853"/>
                <a:chExt cx="1594746" cy="1601634"/>
              </a:xfrm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201" name="직사각형 200">
                  <a:extLst>
                    <a:ext uri="{FF2B5EF4-FFF2-40B4-BE49-F238E27FC236}">
                      <a16:creationId xmlns:a16="http://schemas.microsoft.com/office/drawing/2014/main" id="{05A0D178-6E06-4A1E-B639-A6E8C6AEB7E9}"/>
                    </a:ext>
                  </a:extLst>
                </p:cNvPr>
                <p:cNvSpPr/>
                <p:nvPr/>
              </p:nvSpPr>
              <p:spPr>
                <a:xfrm>
                  <a:off x="5817712" y="3856853"/>
                  <a:ext cx="1594746" cy="1555822"/>
                </a:xfrm>
                <a:prstGeom prst="rect">
                  <a:avLst/>
                </a:prstGeom>
                <a:solidFill>
                  <a:srgbClr val="A6A6A6"/>
                </a:solidFill>
                <a:ln w="6350">
                  <a:solidFill>
                    <a:schemeClr val="tx1"/>
                  </a:solidFill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직사각형 201">
                  <a:extLst>
                    <a:ext uri="{FF2B5EF4-FFF2-40B4-BE49-F238E27FC236}">
                      <a16:creationId xmlns:a16="http://schemas.microsoft.com/office/drawing/2014/main" id="{6F6387EE-4522-43FD-A100-59036369FC78}"/>
                    </a:ext>
                  </a:extLst>
                </p:cNvPr>
                <p:cNvSpPr/>
                <p:nvPr/>
              </p:nvSpPr>
              <p:spPr>
                <a:xfrm>
                  <a:off x="5819763" y="3884556"/>
                  <a:ext cx="1555822" cy="155582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3" name="직선 연결선 202">
                  <a:extLst>
                    <a:ext uri="{FF2B5EF4-FFF2-40B4-BE49-F238E27FC236}">
                      <a16:creationId xmlns:a16="http://schemas.microsoft.com/office/drawing/2014/main" id="{31AB299B-F202-48CA-983A-EE66826C0FE8}"/>
                    </a:ext>
                  </a:extLst>
                </p:cNvPr>
                <p:cNvCxnSpPr/>
                <p:nvPr/>
              </p:nvCxnSpPr>
              <p:spPr>
                <a:xfrm>
                  <a:off x="5819763" y="3884556"/>
                  <a:ext cx="1555822" cy="155582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직선 연결선 203">
                  <a:extLst>
                    <a:ext uri="{FF2B5EF4-FFF2-40B4-BE49-F238E27FC236}">
                      <a16:creationId xmlns:a16="http://schemas.microsoft.com/office/drawing/2014/main" id="{996E2160-A6F4-4B20-9B79-E9F567D29876}"/>
                    </a:ext>
                  </a:extLst>
                </p:cNvPr>
                <p:cNvCxnSpPr/>
                <p:nvPr/>
              </p:nvCxnSpPr>
              <p:spPr>
                <a:xfrm flipV="1">
                  <a:off x="5819762" y="3884557"/>
                  <a:ext cx="1555823" cy="15739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127" name="그림 126">
            <a:extLst>
              <a:ext uri="{FF2B5EF4-FFF2-40B4-BE49-F238E27FC236}">
                <a16:creationId xmlns:a16="http://schemas.microsoft.com/office/drawing/2014/main" id="{D9B5F50B-6D23-4630-B945-C54F28A844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" r="1260"/>
          <a:stretch/>
        </p:blipFill>
        <p:spPr>
          <a:xfrm>
            <a:off x="269875" y="4527877"/>
            <a:ext cx="7381660" cy="867996"/>
          </a:xfrm>
          <a:prstGeom prst="rect">
            <a:avLst/>
          </a:prstGeom>
        </p:spPr>
      </p:pic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292675E9-08B0-42B1-8C37-11305A6D6BD8}"/>
              </a:ext>
            </a:extLst>
          </p:cNvPr>
          <p:cNvGrpSpPr/>
          <p:nvPr/>
        </p:nvGrpSpPr>
        <p:grpSpPr>
          <a:xfrm>
            <a:off x="6600030" y="2757610"/>
            <a:ext cx="780984" cy="430330"/>
            <a:chOff x="6600030" y="1878151"/>
            <a:chExt cx="780984" cy="430330"/>
          </a:xfrm>
        </p:grpSpPr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3D087474-0E29-4431-A829-D4B3183B1A16}"/>
                </a:ext>
              </a:extLst>
            </p:cNvPr>
            <p:cNvSpPr txBox="1"/>
            <p:nvPr/>
          </p:nvSpPr>
          <p:spPr>
            <a:xfrm>
              <a:off x="6600030" y="1985594"/>
              <a:ext cx="4587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AUTO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9" name="육각형 198">
              <a:extLst>
                <a:ext uri="{FF2B5EF4-FFF2-40B4-BE49-F238E27FC236}">
                  <a16:creationId xmlns:a16="http://schemas.microsoft.com/office/drawing/2014/main" id="{98051757-4CE7-4793-A8EF-154A1F63C7A9}"/>
                </a:ext>
              </a:extLst>
            </p:cNvPr>
            <p:cNvSpPr/>
            <p:nvPr/>
          </p:nvSpPr>
          <p:spPr>
            <a:xfrm rot="16200000">
              <a:off x="6971885" y="1899352"/>
              <a:ext cx="430330" cy="387928"/>
            </a:xfrm>
            <a:prstGeom prst="hexagon">
              <a:avLst/>
            </a:prstGeom>
            <a:solidFill>
              <a:srgbClr val="66CC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사운드</a:t>
            </a:r>
            <a:r>
              <a:rPr lang="en-US" altLang="ko-KR" dirty="0"/>
              <a:t> </a:t>
            </a:r>
            <a:r>
              <a:rPr lang="ko-KR" altLang="en-US" dirty="0"/>
              <a:t>컨트롤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C23A8B-70A5-4C6A-9BA7-69F6096DF969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F57EF0-5982-4BE2-9F57-4482DC49F77A}"/>
              </a:ext>
            </a:extLst>
          </p:cNvPr>
          <p:cNvSpPr/>
          <p:nvPr/>
        </p:nvSpPr>
        <p:spPr>
          <a:xfrm>
            <a:off x="7885217" y="688769"/>
            <a:ext cx="4306784" cy="4151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페이지 진입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이탈 조건</a:t>
            </a:r>
            <a:b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어떤 컨텐츠 화면이든 상관없이 사용자가 스피커 위치를 가리키며 인터랙션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을 할 시 팝업 개념으로 노출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사용자가 스피커를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초 이상 가리키면 본 컨텐츠는 스케일이 줄어들고 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하단에 볼륨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UI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가 올라오면서 노출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해당 화면에서</a:t>
            </a:r>
            <a:r>
              <a:rPr lang="ko-KR" altLang="en-US" sz="900" dirty="0">
                <a:solidFill>
                  <a:prstClr val="black"/>
                </a:solidFill>
              </a:rPr>
              <a:t> 입력 신호가 </a:t>
            </a:r>
            <a:r>
              <a:rPr lang="en-US" altLang="ko-KR" sz="900" dirty="0">
                <a:solidFill>
                  <a:prstClr val="black"/>
                </a:solidFill>
              </a:rPr>
              <a:t>3</a:t>
            </a:r>
            <a:r>
              <a:rPr lang="ko-KR" altLang="en-US" sz="900" dirty="0">
                <a:solidFill>
                  <a:prstClr val="black"/>
                </a:solidFill>
              </a:rPr>
              <a:t>초 이상 없으면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ko-KR" altLang="en-US" sz="900" dirty="0">
                <a:solidFill>
                  <a:prstClr val="black"/>
                </a:solidFill>
              </a:rPr>
              <a:t>볼륨 </a:t>
            </a:r>
            <a:r>
              <a:rPr lang="en-US" altLang="ko-KR" sz="900" dirty="0">
                <a:solidFill>
                  <a:prstClr val="black"/>
                </a:solidFill>
              </a:rPr>
              <a:t>UI</a:t>
            </a:r>
            <a:r>
              <a:rPr lang="ko-KR" altLang="en-US" sz="900" dirty="0">
                <a:solidFill>
                  <a:prstClr val="black"/>
                </a:solidFill>
              </a:rPr>
              <a:t>가 하강하면서 본 </a:t>
            </a:r>
            <a:br>
              <a:rPr lang="en-US" altLang="ko-KR" sz="900" dirty="0">
                <a:solidFill>
                  <a:prstClr val="black"/>
                </a:solidFill>
              </a:rPr>
            </a:br>
            <a:r>
              <a:rPr lang="en-US" altLang="ko-KR" sz="900" dirty="0">
                <a:solidFill>
                  <a:prstClr val="black"/>
                </a:solidFill>
              </a:rPr>
              <a:t>  </a:t>
            </a:r>
            <a:r>
              <a:rPr lang="ko-KR" altLang="en-US" sz="900" dirty="0">
                <a:solidFill>
                  <a:prstClr val="black"/>
                </a:solidFill>
              </a:rPr>
              <a:t>컨텐츠의 스케일이 원래대로 복귀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[1]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사운드 볼륨 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UI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dirty="0">
                <a:hlinkClick r:id="rId3" action="ppaction://hlinksldjump"/>
              </a:rPr>
              <a:t>사운드</a:t>
            </a:r>
            <a:r>
              <a:rPr lang="en-US" altLang="ko-KR" sz="900" dirty="0">
                <a:hlinkClick r:id="rId3" action="ppaction://hlinksldjump"/>
              </a:rPr>
              <a:t> </a:t>
            </a:r>
            <a:r>
              <a:rPr lang="ko-KR" altLang="en-US" sz="900" dirty="0">
                <a:hlinkClick r:id="rId3" action="ppaction://hlinksldjump"/>
              </a:rPr>
              <a:t>컨트롤 </a:t>
            </a:r>
            <a:r>
              <a:rPr lang="en-US" altLang="ko-KR" sz="900" dirty="0">
                <a:hlinkClick r:id="rId3" action="ppaction://hlinksldjump"/>
              </a:rPr>
              <a:t>UI </a:t>
            </a:r>
            <a:r>
              <a:rPr lang="ko-KR" altLang="en-US" sz="900" dirty="0">
                <a:hlinkClick r:id="rId3" action="ppaction://hlinksldjump"/>
              </a:rPr>
              <a:t>세부</a:t>
            </a:r>
            <a:r>
              <a:rPr lang="ko-KR" altLang="en-US" sz="900" dirty="0"/>
              <a:t> 페이지 참고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[2] </a:t>
            </a:r>
            <a:r>
              <a:rPr lang="ko-KR" altLang="en-US" sz="1050" b="1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이퀄라이저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및 볼륨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재생중인 음악에 따라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이퀄라이저가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움직이는 모션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볼륨에 따라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이퀄라이저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영역이 확장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축소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dirty="0">
                <a:solidFill>
                  <a:prstClr val="black"/>
                </a:solidFill>
              </a:rPr>
            </a:br>
            <a:r>
              <a:rPr lang="en-US" altLang="ko-KR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도슨트</a:t>
            </a:r>
            <a:r>
              <a:rPr lang="en-US" altLang="ko-KR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멘트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사운드 컨트롤 유도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조작 가이드 설명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사용자가 음악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볼륨 체험을 모두 완료하면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도슨트가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리모컨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앱을 조작해 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수동주행 제안 화면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900" dirty="0" err="1">
                <a:hlinkClick r:id="" action="ppaction://noaction"/>
              </a:rPr>
              <a:t>sc_select_drive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으로 이동</a:t>
            </a:r>
            <a:endParaRPr lang="en-US" altLang="ko-KR" sz="900" dirty="0">
              <a:solidFill>
                <a:prstClr val="black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7883773" y="49469"/>
            <a:ext cx="0" cy="29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83773" y="19776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sc_s_con01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967013-20A0-4AAB-8A33-078074CDE455}"/>
              </a:ext>
            </a:extLst>
          </p:cNvPr>
          <p:cNvGrpSpPr/>
          <p:nvPr/>
        </p:nvGrpSpPr>
        <p:grpSpPr>
          <a:xfrm>
            <a:off x="3045285" y="3784700"/>
            <a:ext cx="1725891" cy="1725888"/>
            <a:chOff x="6005007" y="5405704"/>
            <a:chExt cx="1464442" cy="1464441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5946FC2-76FA-4934-B9F0-A18A9BE78A7F}"/>
                </a:ext>
              </a:extLst>
            </p:cNvPr>
            <p:cNvSpPr/>
            <p:nvPr/>
          </p:nvSpPr>
          <p:spPr>
            <a:xfrm>
              <a:off x="6005007" y="5405704"/>
              <a:ext cx="1464442" cy="1464441"/>
            </a:xfrm>
            <a:prstGeom prst="ellipse">
              <a:avLst/>
            </a:prstGeom>
            <a:gradFill flip="none" rotWithShape="1">
              <a:gsLst>
                <a:gs pos="79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C9FEDB6-6F4B-456A-80A3-BDED5F20802F}"/>
                </a:ext>
              </a:extLst>
            </p:cNvPr>
            <p:cNvGrpSpPr/>
            <p:nvPr/>
          </p:nvGrpSpPr>
          <p:grpSpPr>
            <a:xfrm>
              <a:off x="6241547" y="5642165"/>
              <a:ext cx="991360" cy="991517"/>
              <a:chOff x="6219016" y="4162025"/>
              <a:chExt cx="991360" cy="991517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9EFFBFF-D936-438C-A312-42B3407B2B6C}"/>
                  </a:ext>
                </a:extLst>
              </p:cNvPr>
              <p:cNvSpPr txBox="1"/>
              <p:nvPr/>
            </p:nvSpPr>
            <p:spPr>
              <a:xfrm>
                <a:off x="6398653" y="4422944"/>
                <a:ext cx="657234" cy="221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b="1" dirty="0">
                    <a:solidFill>
                      <a:sysClr val="windowText" lastClr="000000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a:rPr>
                  <a:t>VOLUME</a:t>
                </a:r>
                <a:endParaRPr lang="ko-KR" altLang="en-US" sz="800" dirty="0">
                  <a:solidFill>
                    <a:sysClr val="windowText" lastClr="000000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C737EA0-72EE-4F1F-A901-451025238A14}"/>
                  </a:ext>
                </a:extLst>
              </p:cNvPr>
              <p:cNvSpPr txBox="1"/>
              <p:nvPr/>
            </p:nvSpPr>
            <p:spPr>
              <a:xfrm>
                <a:off x="6558230" y="4636167"/>
                <a:ext cx="357996" cy="2872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ysClr val="windowText" lastClr="000000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a:rPr>
                  <a:t>23</a:t>
                </a:r>
                <a:endParaRPr lang="ko-KR" altLang="en-US" sz="1050" dirty="0">
                  <a:solidFill>
                    <a:sysClr val="windowText" lastClr="000000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12D8188-82F7-4CB3-ADAE-7256EC9E304C}"/>
                  </a:ext>
                </a:extLst>
              </p:cNvPr>
              <p:cNvGrpSpPr/>
              <p:nvPr/>
            </p:nvGrpSpPr>
            <p:grpSpPr>
              <a:xfrm>
                <a:off x="6219016" y="4162025"/>
                <a:ext cx="991360" cy="991517"/>
                <a:chOff x="3499612" y="2138240"/>
                <a:chExt cx="1467773" cy="1468006"/>
              </a:xfrm>
            </p:grpSpPr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AA791DC5-6308-4144-B309-F1EB7A04D8F1}"/>
                    </a:ext>
                  </a:extLst>
                </p:cNvPr>
                <p:cNvSpPr/>
                <p:nvPr/>
              </p:nvSpPr>
              <p:spPr>
                <a:xfrm>
                  <a:off x="3500839" y="2138240"/>
                  <a:ext cx="1466546" cy="146654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원호 9">
                  <a:extLst>
                    <a:ext uri="{FF2B5EF4-FFF2-40B4-BE49-F238E27FC236}">
                      <a16:creationId xmlns:a16="http://schemas.microsoft.com/office/drawing/2014/main" id="{593A44F5-6469-461B-ACA5-471C29B301BD}"/>
                    </a:ext>
                  </a:extLst>
                </p:cNvPr>
                <p:cNvSpPr/>
                <p:nvPr/>
              </p:nvSpPr>
              <p:spPr>
                <a:xfrm>
                  <a:off x="3499612" y="2142474"/>
                  <a:ext cx="1466547" cy="1463772"/>
                </a:xfrm>
                <a:prstGeom prst="arc">
                  <a:avLst>
                    <a:gd name="adj1" fmla="val 16200000"/>
                    <a:gd name="adj2" fmla="val 10824595"/>
                  </a:avLst>
                </a:prstGeom>
                <a:ln w="2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9DF78D6F-1F6C-46F2-9DC6-2D2C1629FA0D}"/>
              </a:ext>
            </a:extLst>
          </p:cNvPr>
          <p:cNvGrpSpPr/>
          <p:nvPr/>
        </p:nvGrpSpPr>
        <p:grpSpPr>
          <a:xfrm>
            <a:off x="519607" y="2817856"/>
            <a:ext cx="665714" cy="261610"/>
            <a:chOff x="6096000" y="1772998"/>
            <a:chExt cx="665714" cy="261610"/>
          </a:xfrm>
        </p:grpSpPr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78C9B61D-234C-4D80-A9AC-5353E91A09A9}"/>
                </a:ext>
              </a:extLst>
            </p:cNvPr>
            <p:cNvSpPr txBox="1"/>
            <p:nvPr/>
          </p:nvSpPr>
          <p:spPr>
            <a:xfrm>
              <a:off x="6173091" y="1772998"/>
              <a:ext cx="5886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240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23" name="그래픽 222">
              <a:extLst>
                <a:ext uri="{FF2B5EF4-FFF2-40B4-BE49-F238E27FC236}">
                  <a16:creationId xmlns:a16="http://schemas.microsoft.com/office/drawing/2014/main" id="{42A25851-01D0-41CF-942F-D6ACDFB1B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96000" y="1847910"/>
              <a:ext cx="129422" cy="129422"/>
            </a:xfrm>
            <a:prstGeom prst="rect">
              <a:avLst/>
            </a:prstGeom>
          </p:spPr>
        </p:pic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3B8110FF-B86A-4C24-B7F0-3DC3CCA55CF2}"/>
              </a:ext>
            </a:extLst>
          </p:cNvPr>
          <p:cNvSpPr txBox="1"/>
          <p:nvPr/>
        </p:nvSpPr>
        <p:spPr>
          <a:xfrm>
            <a:off x="598279" y="2626528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MPH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8C93CCC5-9128-49CE-AC6B-11219E165BDF}"/>
              </a:ext>
            </a:extLst>
          </p:cNvPr>
          <p:cNvSpPr txBox="1"/>
          <p:nvPr/>
        </p:nvSpPr>
        <p:spPr>
          <a:xfrm>
            <a:off x="600868" y="3017374"/>
            <a:ext cx="29046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EA74FFE-8262-47EB-A013-3F71DB1F7339}"/>
              </a:ext>
            </a:extLst>
          </p:cNvPr>
          <p:cNvSpPr/>
          <p:nvPr/>
        </p:nvSpPr>
        <p:spPr>
          <a:xfrm>
            <a:off x="0" y="6168860"/>
            <a:ext cx="2387600" cy="689140"/>
          </a:xfrm>
          <a:prstGeom prst="rect">
            <a:avLst/>
          </a:prstGeom>
          <a:solidFill>
            <a:srgbClr val="7030A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업데이트 </a:t>
            </a:r>
            <a:r>
              <a:rPr lang="en-US" altLang="ko-KR" sz="1000" dirty="0">
                <a:solidFill>
                  <a:schemeClr val="bg1"/>
                </a:solidFill>
              </a:rPr>
              <a:t>19.10.29~30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: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ui</a:t>
            </a:r>
            <a:r>
              <a:rPr lang="ko-KR" altLang="en-US" sz="1000" dirty="0">
                <a:solidFill>
                  <a:schemeClr val="bg1"/>
                </a:solidFill>
              </a:rPr>
              <a:t> 노출 조건 변경</a:t>
            </a:r>
            <a:r>
              <a:rPr lang="en-US" altLang="ko-KR" sz="1000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페이지 분리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26F2DA4-CB3C-4AE2-98DE-0B1C4DBE3003}"/>
              </a:ext>
            </a:extLst>
          </p:cNvPr>
          <p:cNvGrpSpPr/>
          <p:nvPr/>
        </p:nvGrpSpPr>
        <p:grpSpPr>
          <a:xfrm>
            <a:off x="3247780" y="4027491"/>
            <a:ext cx="1311520" cy="1225325"/>
            <a:chOff x="3395663" y="1842256"/>
            <a:chExt cx="678656" cy="634054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3D58A15-3F14-4BEE-A93C-FF9E13D8B768}"/>
                </a:ext>
              </a:extLst>
            </p:cNvPr>
            <p:cNvSpPr/>
            <p:nvPr/>
          </p:nvSpPr>
          <p:spPr>
            <a:xfrm>
              <a:off x="3395663" y="1842256"/>
              <a:ext cx="678656" cy="63405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83410E11-E413-4C44-A652-786B25C3B688}"/>
                </a:ext>
              </a:extLst>
            </p:cNvPr>
            <p:cNvGrpSpPr/>
            <p:nvPr/>
          </p:nvGrpSpPr>
          <p:grpSpPr>
            <a:xfrm>
              <a:off x="3418063" y="1860584"/>
              <a:ext cx="633857" cy="597398"/>
              <a:chOff x="2525492" y="3571527"/>
              <a:chExt cx="1969149" cy="1855887"/>
            </a:xfrm>
          </p:grpSpPr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72EBA4EB-41F8-450D-BA0D-064F45AF7D0B}"/>
                  </a:ext>
                </a:extLst>
              </p:cNvPr>
              <p:cNvSpPr/>
              <p:nvPr/>
            </p:nvSpPr>
            <p:spPr>
              <a:xfrm>
                <a:off x="3736356" y="3605148"/>
                <a:ext cx="466725" cy="333375"/>
              </a:xfrm>
              <a:custGeom>
                <a:avLst/>
                <a:gdLst>
                  <a:gd name="connsiteX0" fmla="*/ 390049 w 466725"/>
                  <a:gd name="connsiteY0" fmla="*/ 336899 h 333375"/>
                  <a:gd name="connsiteX1" fmla="*/ 472059 w 466725"/>
                  <a:gd name="connsiteY1" fmla="*/ 254794 h 333375"/>
                  <a:gd name="connsiteX2" fmla="*/ 29908 w 466725"/>
                  <a:gd name="connsiteY2" fmla="*/ 0 h 333375"/>
                  <a:gd name="connsiteX3" fmla="*/ 0 w 466725"/>
                  <a:gd name="connsiteY3" fmla="*/ 112014 h 333375"/>
                  <a:gd name="connsiteX4" fmla="*/ 390049 w 466725"/>
                  <a:gd name="connsiteY4" fmla="*/ 336899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725" h="333375">
                    <a:moveTo>
                      <a:pt x="390049" y="336899"/>
                    </a:moveTo>
                    <a:lnTo>
                      <a:pt x="472059" y="254794"/>
                    </a:lnTo>
                    <a:cubicBezTo>
                      <a:pt x="353663" y="136303"/>
                      <a:pt x="203359" y="46387"/>
                      <a:pt x="29908" y="0"/>
                    </a:cubicBezTo>
                    <a:lnTo>
                      <a:pt x="0" y="112014"/>
                    </a:lnTo>
                    <a:cubicBezTo>
                      <a:pt x="152971" y="153067"/>
                      <a:pt x="285560" y="232410"/>
                      <a:pt x="390049" y="336899"/>
                    </a:cubicBez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600"/>
              </a:p>
            </p:txBody>
          </p:sp>
          <p:sp>
            <p:nvSpPr>
              <p:cNvPr id="110" name="자유형: 도형 109">
                <a:extLst>
                  <a:ext uri="{FF2B5EF4-FFF2-40B4-BE49-F238E27FC236}">
                    <a16:creationId xmlns:a16="http://schemas.microsoft.com/office/drawing/2014/main" id="{8EA2DC83-3C58-4CA3-9EDA-963C8E8EF607}"/>
                  </a:ext>
                </a:extLst>
              </p:cNvPr>
              <p:cNvSpPr/>
              <p:nvPr/>
            </p:nvSpPr>
            <p:spPr>
              <a:xfrm>
                <a:off x="4126309" y="3860037"/>
                <a:ext cx="333375" cy="466725"/>
              </a:xfrm>
              <a:custGeom>
                <a:avLst/>
                <a:gdLst>
                  <a:gd name="connsiteX0" fmla="*/ 225457 w 333375"/>
                  <a:gd name="connsiteY0" fmla="*/ 471964 h 466725"/>
                  <a:gd name="connsiteX1" fmla="*/ 337471 w 333375"/>
                  <a:gd name="connsiteY1" fmla="*/ 441865 h 466725"/>
                  <a:gd name="connsiteX2" fmla="*/ 82010 w 333375"/>
                  <a:gd name="connsiteY2" fmla="*/ 0 h 466725"/>
                  <a:gd name="connsiteX3" fmla="*/ 0 w 333375"/>
                  <a:gd name="connsiteY3" fmla="*/ 82105 h 466725"/>
                  <a:gd name="connsiteX4" fmla="*/ 225457 w 333375"/>
                  <a:gd name="connsiteY4" fmla="*/ 471964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75" h="466725">
                    <a:moveTo>
                      <a:pt x="225457" y="471964"/>
                    </a:moveTo>
                    <a:lnTo>
                      <a:pt x="337471" y="441865"/>
                    </a:lnTo>
                    <a:cubicBezTo>
                      <a:pt x="292513" y="274987"/>
                      <a:pt x="204216" y="122301"/>
                      <a:pt x="82010" y="0"/>
                    </a:cubicBezTo>
                    <a:lnTo>
                      <a:pt x="0" y="82105"/>
                    </a:lnTo>
                    <a:cubicBezTo>
                      <a:pt x="107918" y="189928"/>
                      <a:pt x="185833" y="324707"/>
                      <a:pt x="225457" y="471964"/>
                    </a:cubicBez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600"/>
              </a:p>
            </p:txBody>
          </p:sp>
          <p:sp>
            <p:nvSpPr>
              <p:cNvPr id="111" name="자유형: 도형 110">
                <a:extLst>
                  <a:ext uri="{FF2B5EF4-FFF2-40B4-BE49-F238E27FC236}">
                    <a16:creationId xmlns:a16="http://schemas.microsoft.com/office/drawing/2014/main" id="{1AB9C7D8-DFBE-4B3A-A490-B0EEC49F80BD}"/>
                  </a:ext>
                </a:extLst>
              </p:cNvPr>
              <p:cNvSpPr/>
              <p:nvPr/>
            </p:nvSpPr>
            <p:spPr>
              <a:xfrm>
                <a:off x="4351766" y="4301806"/>
                <a:ext cx="142875" cy="504825"/>
              </a:xfrm>
              <a:custGeom>
                <a:avLst/>
                <a:gdLst>
                  <a:gd name="connsiteX0" fmla="*/ 191 w 142875"/>
                  <a:gd name="connsiteY0" fmla="*/ 480441 h 504825"/>
                  <a:gd name="connsiteX1" fmla="*/ 112204 w 142875"/>
                  <a:gd name="connsiteY1" fmla="*/ 510350 h 504825"/>
                  <a:gd name="connsiteX2" fmla="*/ 112014 w 142875"/>
                  <a:gd name="connsiteY2" fmla="*/ 0 h 504825"/>
                  <a:gd name="connsiteX3" fmla="*/ 0 w 142875"/>
                  <a:gd name="connsiteY3" fmla="*/ 30099 h 504825"/>
                  <a:gd name="connsiteX4" fmla="*/ 191 w 142875"/>
                  <a:gd name="connsiteY4" fmla="*/ 480441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504825">
                    <a:moveTo>
                      <a:pt x="191" y="480441"/>
                    </a:moveTo>
                    <a:lnTo>
                      <a:pt x="112204" y="510350"/>
                    </a:lnTo>
                    <a:cubicBezTo>
                      <a:pt x="158591" y="336804"/>
                      <a:pt x="155639" y="161830"/>
                      <a:pt x="112014" y="0"/>
                    </a:cubicBezTo>
                    <a:lnTo>
                      <a:pt x="0" y="30099"/>
                    </a:lnTo>
                    <a:cubicBezTo>
                      <a:pt x="38481" y="172879"/>
                      <a:pt x="41053" y="327374"/>
                      <a:pt x="191" y="480441"/>
                    </a:cubicBez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600"/>
              </a:p>
            </p:txBody>
          </p:sp>
          <p:sp>
            <p:nvSpPr>
              <p:cNvPr id="112" name="자유형: 도형 111">
                <a:extLst>
                  <a:ext uri="{FF2B5EF4-FFF2-40B4-BE49-F238E27FC236}">
                    <a16:creationId xmlns:a16="http://schemas.microsoft.com/office/drawing/2014/main" id="{16CD0A18-CCA3-44D5-8DDE-B4A3A351B283}"/>
                  </a:ext>
                </a:extLst>
              </p:cNvPr>
              <p:cNvSpPr/>
              <p:nvPr/>
            </p:nvSpPr>
            <p:spPr>
              <a:xfrm>
                <a:off x="4127071" y="4782247"/>
                <a:ext cx="333375" cy="466725"/>
              </a:xfrm>
              <a:custGeom>
                <a:avLst/>
                <a:gdLst>
                  <a:gd name="connsiteX0" fmla="*/ 224885 w 333375"/>
                  <a:gd name="connsiteY0" fmla="*/ 0 h 466725"/>
                  <a:gd name="connsiteX1" fmla="*/ 0 w 333375"/>
                  <a:gd name="connsiteY1" fmla="*/ 390144 h 466725"/>
                  <a:gd name="connsiteX2" fmla="*/ 82105 w 333375"/>
                  <a:gd name="connsiteY2" fmla="*/ 472154 h 466725"/>
                  <a:gd name="connsiteX3" fmla="*/ 336899 w 333375"/>
                  <a:gd name="connsiteY3" fmla="*/ 30004 h 466725"/>
                  <a:gd name="connsiteX4" fmla="*/ 224885 w 333375"/>
                  <a:gd name="connsiteY4" fmla="*/ 0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75" h="466725">
                    <a:moveTo>
                      <a:pt x="224885" y="0"/>
                    </a:moveTo>
                    <a:cubicBezTo>
                      <a:pt x="183928" y="153067"/>
                      <a:pt x="104585" y="285655"/>
                      <a:pt x="0" y="390144"/>
                    </a:cubicBezTo>
                    <a:lnTo>
                      <a:pt x="82105" y="472154"/>
                    </a:lnTo>
                    <a:cubicBezTo>
                      <a:pt x="200596" y="353759"/>
                      <a:pt x="290513" y="203454"/>
                      <a:pt x="336899" y="30004"/>
                    </a:cubicBezTo>
                    <a:lnTo>
                      <a:pt x="224885" y="0"/>
                    </a:ln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600"/>
              </a:p>
            </p:txBody>
          </p:sp>
          <p:sp>
            <p:nvSpPr>
              <p:cNvPr id="113" name="자유형: 도형 112">
                <a:extLst>
                  <a:ext uri="{FF2B5EF4-FFF2-40B4-BE49-F238E27FC236}">
                    <a16:creationId xmlns:a16="http://schemas.microsoft.com/office/drawing/2014/main" id="{7CBE2E97-459D-4AE1-92B9-99B8D35A44AC}"/>
                  </a:ext>
                </a:extLst>
              </p:cNvPr>
              <p:cNvSpPr/>
              <p:nvPr/>
            </p:nvSpPr>
            <p:spPr>
              <a:xfrm>
                <a:off x="2525492" y="3571527"/>
                <a:ext cx="1238250" cy="1676400"/>
              </a:xfrm>
              <a:custGeom>
                <a:avLst/>
                <a:gdLst>
                  <a:gd name="connsiteX0" fmla="*/ 730328 w 1238250"/>
                  <a:gd name="connsiteY0" fmla="*/ 33811 h 1676400"/>
                  <a:gd name="connsiteX1" fmla="*/ 288463 w 1238250"/>
                  <a:gd name="connsiteY1" fmla="*/ 289271 h 1676400"/>
                  <a:gd name="connsiteX2" fmla="*/ 33669 w 1238250"/>
                  <a:gd name="connsiteY2" fmla="*/ 731422 h 1676400"/>
                  <a:gd name="connsiteX3" fmla="*/ 33860 w 1238250"/>
                  <a:gd name="connsiteY3" fmla="*/ 1241771 h 1676400"/>
                  <a:gd name="connsiteX4" fmla="*/ 289320 w 1238250"/>
                  <a:gd name="connsiteY4" fmla="*/ 1683636 h 1676400"/>
                  <a:gd name="connsiteX5" fmla="*/ 371330 w 1238250"/>
                  <a:gd name="connsiteY5" fmla="*/ 1601531 h 1676400"/>
                  <a:gd name="connsiteX6" fmla="*/ 145969 w 1238250"/>
                  <a:gd name="connsiteY6" fmla="*/ 1211672 h 1676400"/>
                  <a:gd name="connsiteX7" fmla="*/ 145874 w 1238250"/>
                  <a:gd name="connsiteY7" fmla="*/ 761330 h 1676400"/>
                  <a:gd name="connsiteX8" fmla="*/ 370759 w 1238250"/>
                  <a:gd name="connsiteY8" fmla="*/ 371186 h 1676400"/>
                  <a:gd name="connsiteX9" fmla="*/ 760617 w 1238250"/>
                  <a:gd name="connsiteY9" fmla="*/ 145825 h 1676400"/>
                  <a:gd name="connsiteX10" fmla="*/ 1210959 w 1238250"/>
                  <a:gd name="connsiteY10" fmla="*/ 145730 h 1676400"/>
                  <a:gd name="connsiteX11" fmla="*/ 1240868 w 1238250"/>
                  <a:gd name="connsiteY11" fmla="*/ 33716 h 1676400"/>
                  <a:gd name="connsiteX12" fmla="*/ 730328 w 1238250"/>
                  <a:gd name="connsiteY12" fmla="*/ 33811 h 167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38250" h="1676400">
                    <a:moveTo>
                      <a:pt x="730328" y="33811"/>
                    </a:moveTo>
                    <a:cubicBezTo>
                      <a:pt x="563450" y="78769"/>
                      <a:pt x="410764" y="167066"/>
                      <a:pt x="288463" y="289271"/>
                    </a:cubicBezTo>
                    <a:cubicBezTo>
                      <a:pt x="169972" y="407667"/>
                      <a:pt x="80056" y="557972"/>
                      <a:pt x="33669" y="731422"/>
                    </a:cubicBezTo>
                    <a:cubicBezTo>
                      <a:pt x="-12718" y="904967"/>
                      <a:pt x="-9765" y="1080037"/>
                      <a:pt x="33860" y="1241771"/>
                    </a:cubicBezTo>
                    <a:cubicBezTo>
                      <a:pt x="78818" y="1408649"/>
                      <a:pt x="167114" y="1561335"/>
                      <a:pt x="289320" y="1683636"/>
                    </a:cubicBezTo>
                    <a:lnTo>
                      <a:pt x="371330" y="1601531"/>
                    </a:lnTo>
                    <a:cubicBezTo>
                      <a:pt x="263508" y="1493612"/>
                      <a:pt x="185688" y="1358929"/>
                      <a:pt x="145969" y="1211672"/>
                    </a:cubicBezTo>
                    <a:cubicBezTo>
                      <a:pt x="107488" y="1068893"/>
                      <a:pt x="104916" y="914492"/>
                      <a:pt x="145874" y="761330"/>
                    </a:cubicBezTo>
                    <a:cubicBezTo>
                      <a:pt x="186831" y="608264"/>
                      <a:pt x="266175" y="475676"/>
                      <a:pt x="370759" y="371186"/>
                    </a:cubicBezTo>
                    <a:cubicBezTo>
                      <a:pt x="478677" y="263363"/>
                      <a:pt x="613361" y="185449"/>
                      <a:pt x="760617" y="145825"/>
                    </a:cubicBezTo>
                    <a:cubicBezTo>
                      <a:pt x="903397" y="107344"/>
                      <a:pt x="1057797" y="104772"/>
                      <a:pt x="1210959" y="145730"/>
                    </a:cubicBezTo>
                    <a:lnTo>
                      <a:pt x="1240868" y="33716"/>
                    </a:lnTo>
                    <a:cubicBezTo>
                      <a:pt x="1067227" y="-12671"/>
                      <a:pt x="892158" y="-9814"/>
                      <a:pt x="730328" y="3381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600"/>
              </a:p>
            </p:txBody>
          </p: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FE725B8F-5A9E-4F5E-8771-37C8ABEF258D}"/>
                  </a:ext>
                </a:extLst>
              </p:cNvPr>
              <p:cNvSpPr/>
              <p:nvPr/>
            </p:nvSpPr>
            <p:spPr>
              <a:xfrm>
                <a:off x="2644317" y="3688214"/>
                <a:ext cx="1739200" cy="17392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9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BED160A-7ACC-414C-A788-EE76B0178022}"/>
                  </a:ext>
                </a:extLst>
              </p:cNvPr>
              <p:cNvSpPr txBox="1"/>
              <p:nvPr/>
            </p:nvSpPr>
            <p:spPr>
              <a:xfrm>
                <a:off x="2906678" y="4154783"/>
                <a:ext cx="1201347" cy="408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b="1" dirty="0">
                    <a:solidFill>
                      <a:sysClr val="windowText" lastClr="000000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a:rPr>
                  <a:t>VOLUME</a:t>
                </a:r>
                <a:endParaRPr lang="ko-KR" altLang="en-US" sz="800" dirty="0">
                  <a:solidFill>
                    <a:sysClr val="windowText" lastClr="000000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8CF8AA4-AA52-4B30-BC0A-6BCE9F8F67DB}"/>
                  </a:ext>
                </a:extLst>
              </p:cNvPr>
              <p:cNvSpPr txBox="1"/>
              <p:nvPr/>
            </p:nvSpPr>
            <p:spPr>
              <a:xfrm>
                <a:off x="3135858" y="4452525"/>
                <a:ext cx="776161" cy="643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ysClr val="windowText" lastClr="000000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a:rPr>
                  <a:t>25</a:t>
                </a:r>
                <a:endParaRPr lang="ko-KR" altLang="en-US" sz="1200" dirty="0">
                  <a:solidFill>
                    <a:sysClr val="windowText" lastClr="000000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60E854B-87C3-4EB7-ABEC-D25012601959}"/>
              </a:ext>
            </a:extLst>
          </p:cNvPr>
          <p:cNvSpPr/>
          <p:nvPr/>
        </p:nvSpPr>
        <p:spPr>
          <a:xfrm>
            <a:off x="252162" y="4510845"/>
            <a:ext cx="7391856" cy="95008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B2BE571-49F3-447C-8C6D-D096A5A4384B}"/>
              </a:ext>
            </a:extLst>
          </p:cNvPr>
          <p:cNvSpPr/>
          <p:nvPr/>
        </p:nvSpPr>
        <p:spPr>
          <a:xfrm>
            <a:off x="7449465" y="4311760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563CB7CD-8E18-440E-A92F-07921E892928}"/>
              </a:ext>
            </a:extLst>
          </p:cNvPr>
          <p:cNvSpPr/>
          <p:nvPr/>
        </p:nvSpPr>
        <p:spPr>
          <a:xfrm>
            <a:off x="3011717" y="4035805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B30387AC-06D8-4623-A968-DD7820507DF3}"/>
              </a:ext>
            </a:extLst>
          </p:cNvPr>
          <p:cNvSpPr/>
          <p:nvPr/>
        </p:nvSpPr>
        <p:spPr>
          <a:xfrm>
            <a:off x="3209232" y="4035805"/>
            <a:ext cx="1388332" cy="1225324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7B54928-3401-4E53-9F0C-F50C3B8389DE}"/>
              </a:ext>
            </a:extLst>
          </p:cNvPr>
          <p:cNvSpPr/>
          <p:nvPr/>
        </p:nvSpPr>
        <p:spPr>
          <a:xfrm>
            <a:off x="2627916" y="6340510"/>
            <a:ext cx="1178881" cy="51294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수정</a:t>
            </a:r>
            <a:r>
              <a:rPr lang="en-US" altLang="ko-KR" sz="1000" dirty="0">
                <a:solidFill>
                  <a:schemeClr val="tx1"/>
                </a:solidFill>
              </a:rPr>
              <a:t>191030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tonylee</a:t>
            </a:r>
            <a:endParaRPr lang="ko-KR" altLang="en-US" sz="1000" dirty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941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>
            <a:extLst>
              <a:ext uri="{FF2B5EF4-FFF2-40B4-BE49-F238E27FC236}">
                <a16:creationId xmlns:a16="http://schemas.microsoft.com/office/drawing/2014/main" id="{A7413653-1124-44FA-804E-76BEFD775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06" y="510447"/>
            <a:ext cx="3875523" cy="194254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사운드</a:t>
            </a:r>
            <a:r>
              <a:rPr lang="en-US" altLang="ko-KR" dirty="0"/>
              <a:t> </a:t>
            </a:r>
            <a:r>
              <a:rPr lang="ko-KR" altLang="en-US" dirty="0"/>
              <a:t>컨트롤 </a:t>
            </a:r>
            <a:r>
              <a:rPr lang="en-US" altLang="ko-KR" dirty="0"/>
              <a:t>UI </a:t>
            </a:r>
            <a:r>
              <a:rPr lang="ko-KR" altLang="en-US" dirty="0"/>
              <a:t>세부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C23A8B-70A5-4C6A-9BA7-69F6096DF969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F57EF0-5982-4BE2-9F57-4482DC49F77A}"/>
              </a:ext>
            </a:extLst>
          </p:cNvPr>
          <p:cNvSpPr/>
          <p:nvPr/>
        </p:nvSpPr>
        <p:spPr>
          <a:xfrm>
            <a:off x="7885217" y="688769"/>
            <a:ext cx="4306784" cy="3145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[1]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사운드 볼륨 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UI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사운드 볼륨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UI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안쪽에 사운드 볼륨 표시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단위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0~45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단계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[1-1]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일 때는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음소거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아이콘으로 변경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[1-2]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총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9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칸으로 구성되어 있고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칸당 볼륨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단계를 의미함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(ex. 5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칸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=25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단계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[1-3]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45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일 때는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MAX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로 표시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사용자가 조작하는 방향에 따라 좌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혹은 우에 위치함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v-touch </a:t>
            </a:r>
            <a:r>
              <a:rPr lang="ko-KR" altLang="en-US" sz="1050" b="1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인터렉션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사용자가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spin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동작을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번 이상하면 그때부터 볼륨 단계 조절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 (v-touch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에서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spin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두번째 바퀴부터 인식 가능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시계방향으로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spin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하면 볼륨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단계 상승</a:t>
            </a:r>
            <a:br>
              <a:rPr lang="en-US" altLang="ko-KR" sz="900" dirty="0">
                <a:solidFill>
                  <a:prstClr val="black"/>
                </a:solidFill>
              </a:rPr>
            </a:br>
            <a:r>
              <a:rPr lang="en-US" altLang="ko-KR" sz="900" dirty="0">
                <a:solidFill>
                  <a:prstClr val="black"/>
                </a:solidFill>
              </a:rPr>
              <a:t>- </a:t>
            </a:r>
            <a:r>
              <a:rPr lang="ko-KR" altLang="en-US" sz="900" dirty="0">
                <a:solidFill>
                  <a:prstClr val="black"/>
                </a:solidFill>
              </a:rPr>
              <a:t>반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시계방향으로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spin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하면 볼륨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단계 감소</a:t>
            </a:r>
            <a:endParaRPr lang="en-US" altLang="ko-KR" sz="9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endParaRPr lang="en-US" altLang="ko-KR" sz="900" dirty="0">
              <a:solidFill>
                <a:prstClr val="black"/>
              </a:solidFill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AD702766-2E48-47BF-A272-59B9C40B48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245" y="1542409"/>
            <a:ext cx="278818" cy="278818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438D8C9-54BB-48D6-AA38-8268534B4F10}"/>
              </a:ext>
            </a:extLst>
          </p:cNvPr>
          <p:cNvGrpSpPr/>
          <p:nvPr/>
        </p:nvGrpSpPr>
        <p:grpSpPr>
          <a:xfrm>
            <a:off x="10640415" y="2786038"/>
            <a:ext cx="757969" cy="719607"/>
            <a:chOff x="8225184" y="2063565"/>
            <a:chExt cx="999728" cy="949130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39E0001-0475-4225-9E1B-9AD7DD632DE0}"/>
                </a:ext>
              </a:extLst>
            </p:cNvPr>
            <p:cNvGrpSpPr/>
            <p:nvPr/>
          </p:nvGrpSpPr>
          <p:grpSpPr>
            <a:xfrm>
              <a:off x="8225184" y="2063565"/>
              <a:ext cx="999728" cy="949130"/>
              <a:chOff x="5509847" y="4362115"/>
              <a:chExt cx="999728" cy="949130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677909B0-AE62-4521-AFD5-D6A37CF8E909}"/>
                  </a:ext>
                </a:extLst>
              </p:cNvPr>
              <p:cNvSpPr/>
              <p:nvPr/>
            </p:nvSpPr>
            <p:spPr>
              <a:xfrm flipH="1">
                <a:off x="5509847" y="4362115"/>
                <a:ext cx="704850" cy="704850"/>
              </a:xfrm>
              <a:prstGeom prst="arc">
                <a:avLst>
                  <a:gd name="adj1" fmla="val 18730647"/>
                  <a:gd name="adj2" fmla="val 10444924"/>
                </a:avLst>
              </a:prstGeom>
              <a:ln w="57150">
                <a:solidFill>
                  <a:srgbClr val="00B0F0">
                    <a:alpha val="50196"/>
                  </a:srgbClr>
                </a:solidFill>
                <a:headEnd type="triangl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244CDFD-F0B5-4570-8790-E72F3B7A9D64}"/>
                  </a:ext>
                </a:extLst>
              </p:cNvPr>
              <p:cNvSpPr/>
              <p:nvPr/>
            </p:nvSpPr>
            <p:spPr>
              <a:xfrm>
                <a:off x="5682425" y="5157357"/>
                <a:ext cx="827150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sz="1000" dirty="0"/>
                  <a:t>v-touch </a:t>
                </a:r>
                <a:r>
                  <a:rPr lang="en-US" altLang="ko-KR" sz="1000" dirty="0">
                    <a:sym typeface="Wingdings" panose="05000000000000000000" pitchFamily="2" charset="2"/>
                  </a:rPr>
                  <a:t>-</a:t>
                </a:r>
                <a:r>
                  <a:rPr lang="en-US" altLang="ko-KR" sz="1000" dirty="0"/>
                  <a:t> spin</a:t>
                </a:r>
              </a:p>
            </p:txBody>
          </p:sp>
          <p:sp>
            <p:nvSpPr>
              <p:cNvPr id="47" name="위쪽 화살표 45">
                <a:extLst>
                  <a:ext uri="{FF2B5EF4-FFF2-40B4-BE49-F238E27FC236}">
                    <a16:creationId xmlns:a16="http://schemas.microsoft.com/office/drawing/2014/main" id="{BB61E0A9-A1CC-4224-A4F1-C669DE80EE5D}"/>
                  </a:ext>
                </a:extLst>
              </p:cNvPr>
              <p:cNvSpPr/>
              <p:nvPr/>
            </p:nvSpPr>
            <p:spPr>
              <a:xfrm rot="19800000">
                <a:off x="6206780" y="4731396"/>
                <a:ext cx="170064" cy="371825"/>
              </a:xfrm>
              <a:prstGeom prst="upArrow">
                <a:avLst>
                  <a:gd name="adj1" fmla="val 50000"/>
                  <a:gd name="adj2" fmla="val 100093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4" name="그래픽 17">
              <a:extLst>
                <a:ext uri="{FF2B5EF4-FFF2-40B4-BE49-F238E27FC236}">
                  <a16:creationId xmlns:a16="http://schemas.microsoft.com/office/drawing/2014/main" id="{EB36AD28-7940-43E2-B2F1-AA29BE009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81887" y="2218777"/>
              <a:ext cx="409475" cy="347667"/>
            </a:xfrm>
            <a:prstGeom prst="rect">
              <a:avLst/>
            </a:prstGeom>
          </p:spPr>
        </p:pic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85CA539-5EE4-40F2-AED7-1DC4AAE8F4AE}"/>
              </a:ext>
            </a:extLst>
          </p:cNvPr>
          <p:cNvSpPr/>
          <p:nvPr/>
        </p:nvSpPr>
        <p:spPr>
          <a:xfrm>
            <a:off x="0" y="6168860"/>
            <a:ext cx="2387600" cy="689140"/>
          </a:xfrm>
          <a:prstGeom prst="rect">
            <a:avLst/>
          </a:prstGeom>
          <a:solidFill>
            <a:srgbClr val="7030A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업데이트 </a:t>
            </a:r>
            <a:r>
              <a:rPr lang="en-US" altLang="ko-KR" sz="1000" dirty="0">
                <a:solidFill>
                  <a:schemeClr val="bg1"/>
                </a:solidFill>
              </a:rPr>
              <a:t>19.10.30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:</a:t>
            </a:r>
            <a:r>
              <a:rPr lang="ko-KR" altLang="en-US" sz="1000" dirty="0">
                <a:solidFill>
                  <a:schemeClr val="bg1"/>
                </a:solidFill>
              </a:rPr>
              <a:t> 페이지 분리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협의 내용 반영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47A26C29-B71B-4190-A567-A4B3F818FB35}"/>
              </a:ext>
            </a:extLst>
          </p:cNvPr>
          <p:cNvSpPr/>
          <p:nvPr/>
        </p:nvSpPr>
        <p:spPr>
          <a:xfrm>
            <a:off x="2255795" y="1628444"/>
            <a:ext cx="229287" cy="22928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8883E22-2013-4647-9109-CC29C0017835}"/>
              </a:ext>
            </a:extLst>
          </p:cNvPr>
          <p:cNvSpPr/>
          <p:nvPr/>
        </p:nvSpPr>
        <p:spPr>
          <a:xfrm>
            <a:off x="2498193" y="1641593"/>
            <a:ext cx="758136" cy="786544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78312391-CCBC-4BD4-B02B-761E6ABF3414}"/>
              </a:ext>
            </a:extLst>
          </p:cNvPr>
          <p:cNvCxnSpPr>
            <a:cxnSpLocks/>
            <a:stCxn id="148" idx="2"/>
          </p:cNvCxnSpPr>
          <p:nvPr/>
        </p:nvCxnSpPr>
        <p:spPr>
          <a:xfrm rot="16200000" flipH="1">
            <a:off x="3068795" y="2236602"/>
            <a:ext cx="759569" cy="1142637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연결선: 꺾임 393">
            <a:extLst>
              <a:ext uri="{FF2B5EF4-FFF2-40B4-BE49-F238E27FC236}">
                <a16:creationId xmlns:a16="http://schemas.microsoft.com/office/drawing/2014/main" id="{3A7A7763-BC5D-4B9B-A8EB-073C0E09134A}"/>
              </a:ext>
            </a:extLst>
          </p:cNvPr>
          <p:cNvCxnSpPr>
            <a:cxnSpLocks/>
            <a:stCxn id="148" idx="2"/>
          </p:cNvCxnSpPr>
          <p:nvPr/>
        </p:nvCxnSpPr>
        <p:spPr>
          <a:xfrm rot="16200000" flipH="1">
            <a:off x="4290401" y="1014997"/>
            <a:ext cx="759569" cy="358584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연결선: 꺾임 394">
            <a:extLst>
              <a:ext uri="{FF2B5EF4-FFF2-40B4-BE49-F238E27FC236}">
                <a16:creationId xmlns:a16="http://schemas.microsoft.com/office/drawing/2014/main" id="{65BA9B4F-10BB-4804-BA1F-B81C5376F75C}"/>
              </a:ext>
            </a:extLst>
          </p:cNvPr>
          <p:cNvCxnSpPr>
            <a:cxnSpLocks/>
            <a:stCxn id="148" idx="2"/>
          </p:cNvCxnSpPr>
          <p:nvPr/>
        </p:nvCxnSpPr>
        <p:spPr>
          <a:xfrm rot="5400000">
            <a:off x="1954304" y="2264748"/>
            <a:ext cx="759569" cy="108634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24106AEE-9B76-4ABC-A283-F56D16AA8C0F}"/>
              </a:ext>
            </a:extLst>
          </p:cNvPr>
          <p:cNvGrpSpPr/>
          <p:nvPr/>
        </p:nvGrpSpPr>
        <p:grpSpPr>
          <a:xfrm>
            <a:off x="811664" y="3265735"/>
            <a:ext cx="1969054" cy="2165794"/>
            <a:chOff x="811664" y="3265735"/>
            <a:chExt cx="1969054" cy="2165794"/>
          </a:xfrm>
        </p:grpSpPr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9C619CC2-3215-4374-A647-1BC5C7E72A32}"/>
                </a:ext>
              </a:extLst>
            </p:cNvPr>
            <p:cNvGrpSpPr/>
            <p:nvPr/>
          </p:nvGrpSpPr>
          <p:grpSpPr>
            <a:xfrm>
              <a:off x="811664" y="3579285"/>
              <a:ext cx="1969054" cy="1852244"/>
              <a:chOff x="298536" y="3579285"/>
              <a:chExt cx="1969054" cy="1852244"/>
            </a:xfrm>
          </p:grpSpPr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1622F457-B3AA-4BEA-B80A-BC1BF7E1EF81}"/>
                  </a:ext>
                </a:extLst>
              </p:cNvPr>
              <p:cNvSpPr/>
              <p:nvPr/>
            </p:nvSpPr>
            <p:spPr>
              <a:xfrm>
                <a:off x="332205" y="3868415"/>
                <a:ext cx="333375" cy="466725"/>
              </a:xfrm>
              <a:custGeom>
                <a:avLst/>
                <a:gdLst>
                  <a:gd name="connsiteX0" fmla="*/ 336804 w 333375"/>
                  <a:gd name="connsiteY0" fmla="*/ 82010 h 466725"/>
                  <a:gd name="connsiteX1" fmla="*/ 254699 w 333375"/>
                  <a:gd name="connsiteY1" fmla="*/ 0 h 466725"/>
                  <a:gd name="connsiteX2" fmla="*/ 0 w 333375"/>
                  <a:gd name="connsiteY2" fmla="*/ 442246 h 466725"/>
                  <a:gd name="connsiteX3" fmla="*/ 112014 w 333375"/>
                  <a:gd name="connsiteY3" fmla="*/ 472154 h 466725"/>
                  <a:gd name="connsiteX4" fmla="*/ 336804 w 333375"/>
                  <a:gd name="connsiteY4" fmla="*/ 82010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75" h="466725">
                    <a:moveTo>
                      <a:pt x="336804" y="82010"/>
                    </a:moveTo>
                    <a:lnTo>
                      <a:pt x="254699" y="0"/>
                    </a:lnTo>
                    <a:cubicBezTo>
                      <a:pt x="136303" y="118491"/>
                      <a:pt x="46387" y="268796"/>
                      <a:pt x="0" y="442246"/>
                    </a:cubicBezTo>
                    <a:lnTo>
                      <a:pt x="112014" y="472154"/>
                    </a:lnTo>
                    <a:cubicBezTo>
                      <a:pt x="152972" y="319088"/>
                      <a:pt x="232315" y="186595"/>
                      <a:pt x="336804" y="82010"/>
                    </a:cubicBez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CCAB0703-B67D-4F4E-B71D-CCCE2B1C70E7}"/>
                  </a:ext>
                </a:extLst>
              </p:cNvPr>
              <p:cNvSpPr/>
              <p:nvPr/>
            </p:nvSpPr>
            <p:spPr>
              <a:xfrm>
                <a:off x="1509305" y="3612859"/>
                <a:ext cx="466725" cy="333375"/>
              </a:xfrm>
              <a:custGeom>
                <a:avLst/>
                <a:gdLst>
                  <a:gd name="connsiteX0" fmla="*/ 390049 w 466725"/>
                  <a:gd name="connsiteY0" fmla="*/ 336899 h 333375"/>
                  <a:gd name="connsiteX1" fmla="*/ 472059 w 466725"/>
                  <a:gd name="connsiteY1" fmla="*/ 254794 h 333375"/>
                  <a:gd name="connsiteX2" fmla="*/ 29908 w 466725"/>
                  <a:gd name="connsiteY2" fmla="*/ 0 h 333375"/>
                  <a:gd name="connsiteX3" fmla="*/ 0 w 466725"/>
                  <a:gd name="connsiteY3" fmla="*/ 112014 h 333375"/>
                  <a:gd name="connsiteX4" fmla="*/ 390049 w 466725"/>
                  <a:gd name="connsiteY4" fmla="*/ 336899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725" h="333375">
                    <a:moveTo>
                      <a:pt x="390049" y="336899"/>
                    </a:moveTo>
                    <a:lnTo>
                      <a:pt x="472059" y="254794"/>
                    </a:lnTo>
                    <a:cubicBezTo>
                      <a:pt x="353663" y="136303"/>
                      <a:pt x="203359" y="46387"/>
                      <a:pt x="29908" y="0"/>
                    </a:cubicBezTo>
                    <a:lnTo>
                      <a:pt x="0" y="112014"/>
                    </a:lnTo>
                    <a:cubicBezTo>
                      <a:pt x="153067" y="153067"/>
                      <a:pt x="285560" y="232410"/>
                      <a:pt x="390049" y="336899"/>
                    </a:cubicBez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7A86CFE7-4548-449C-9CFE-0FABCCEA9874}"/>
                  </a:ext>
                </a:extLst>
              </p:cNvPr>
              <p:cNvSpPr/>
              <p:nvPr/>
            </p:nvSpPr>
            <p:spPr>
              <a:xfrm>
                <a:off x="1028768" y="3579285"/>
                <a:ext cx="504825" cy="142875"/>
              </a:xfrm>
              <a:custGeom>
                <a:avLst/>
                <a:gdLst>
                  <a:gd name="connsiteX0" fmla="*/ 480441 w 504825"/>
                  <a:gd name="connsiteY0" fmla="*/ 145683 h 142875"/>
                  <a:gd name="connsiteX1" fmla="*/ 510350 w 504825"/>
                  <a:gd name="connsiteY1" fmla="*/ 33669 h 142875"/>
                  <a:gd name="connsiteX2" fmla="*/ 0 w 504825"/>
                  <a:gd name="connsiteY2" fmla="*/ 33860 h 142875"/>
                  <a:gd name="connsiteX3" fmla="*/ 30099 w 504825"/>
                  <a:gd name="connsiteY3" fmla="*/ 145874 h 142875"/>
                  <a:gd name="connsiteX4" fmla="*/ 480441 w 504825"/>
                  <a:gd name="connsiteY4" fmla="*/ 145683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4825" h="142875">
                    <a:moveTo>
                      <a:pt x="480441" y="145683"/>
                    </a:moveTo>
                    <a:lnTo>
                      <a:pt x="510350" y="33669"/>
                    </a:lnTo>
                    <a:cubicBezTo>
                      <a:pt x="336804" y="-12717"/>
                      <a:pt x="161735" y="-9765"/>
                      <a:pt x="0" y="33860"/>
                    </a:cubicBezTo>
                    <a:lnTo>
                      <a:pt x="30099" y="145874"/>
                    </a:lnTo>
                    <a:cubicBezTo>
                      <a:pt x="172879" y="107298"/>
                      <a:pt x="327374" y="104726"/>
                      <a:pt x="480441" y="145683"/>
                    </a:cubicBez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4C643419-D006-4529-842D-5D168D46C744}"/>
                  </a:ext>
                </a:extLst>
              </p:cNvPr>
              <p:cNvSpPr/>
              <p:nvPr/>
            </p:nvSpPr>
            <p:spPr>
              <a:xfrm>
                <a:off x="1899353" y="3867748"/>
                <a:ext cx="333375" cy="466725"/>
              </a:xfrm>
              <a:custGeom>
                <a:avLst/>
                <a:gdLst>
                  <a:gd name="connsiteX0" fmla="*/ 225457 w 333375"/>
                  <a:gd name="connsiteY0" fmla="*/ 471964 h 466725"/>
                  <a:gd name="connsiteX1" fmla="*/ 337471 w 333375"/>
                  <a:gd name="connsiteY1" fmla="*/ 441865 h 466725"/>
                  <a:gd name="connsiteX2" fmla="*/ 82010 w 333375"/>
                  <a:gd name="connsiteY2" fmla="*/ 0 h 466725"/>
                  <a:gd name="connsiteX3" fmla="*/ 0 w 333375"/>
                  <a:gd name="connsiteY3" fmla="*/ 82105 h 466725"/>
                  <a:gd name="connsiteX4" fmla="*/ 225457 w 333375"/>
                  <a:gd name="connsiteY4" fmla="*/ 471964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75" h="466725">
                    <a:moveTo>
                      <a:pt x="225457" y="471964"/>
                    </a:moveTo>
                    <a:lnTo>
                      <a:pt x="337471" y="441865"/>
                    </a:lnTo>
                    <a:cubicBezTo>
                      <a:pt x="292513" y="274987"/>
                      <a:pt x="204216" y="122301"/>
                      <a:pt x="82010" y="0"/>
                    </a:cubicBezTo>
                    <a:lnTo>
                      <a:pt x="0" y="82105"/>
                    </a:lnTo>
                    <a:cubicBezTo>
                      <a:pt x="107823" y="189928"/>
                      <a:pt x="185738" y="324707"/>
                      <a:pt x="225457" y="471964"/>
                    </a:cubicBez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EBA77CF1-08A5-474E-AE31-577EB03B3804}"/>
                  </a:ext>
                </a:extLst>
              </p:cNvPr>
              <p:cNvSpPr/>
              <p:nvPr/>
            </p:nvSpPr>
            <p:spPr>
              <a:xfrm>
                <a:off x="2124715" y="4309517"/>
                <a:ext cx="142875" cy="504825"/>
              </a:xfrm>
              <a:custGeom>
                <a:avLst/>
                <a:gdLst>
                  <a:gd name="connsiteX0" fmla="*/ 191 w 142875"/>
                  <a:gd name="connsiteY0" fmla="*/ 480441 h 504825"/>
                  <a:gd name="connsiteX1" fmla="*/ 112204 w 142875"/>
                  <a:gd name="connsiteY1" fmla="*/ 510350 h 504825"/>
                  <a:gd name="connsiteX2" fmla="*/ 112014 w 142875"/>
                  <a:gd name="connsiteY2" fmla="*/ 0 h 504825"/>
                  <a:gd name="connsiteX3" fmla="*/ 0 w 142875"/>
                  <a:gd name="connsiteY3" fmla="*/ 30099 h 504825"/>
                  <a:gd name="connsiteX4" fmla="*/ 191 w 142875"/>
                  <a:gd name="connsiteY4" fmla="*/ 480441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504825">
                    <a:moveTo>
                      <a:pt x="191" y="480441"/>
                    </a:moveTo>
                    <a:lnTo>
                      <a:pt x="112204" y="510350"/>
                    </a:lnTo>
                    <a:cubicBezTo>
                      <a:pt x="158591" y="336804"/>
                      <a:pt x="155639" y="161830"/>
                      <a:pt x="112014" y="0"/>
                    </a:cubicBezTo>
                    <a:lnTo>
                      <a:pt x="0" y="30099"/>
                    </a:lnTo>
                    <a:cubicBezTo>
                      <a:pt x="38576" y="172879"/>
                      <a:pt x="41148" y="327374"/>
                      <a:pt x="191" y="480441"/>
                    </a:cubicBez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8B93C8B3-6754-4D8F-84C8-B29C0801958D}"/>
                  </a:ext>
                </a:extLst>
              </p:cNvPr>
              <p:cNvSpPr/>
              <p:nvPr/>
            </p:nvSpPr>
            <p:spPr>
              <a:xfrm>
                <a:off x="586999" y="3613049"/>
                <a:ext cx="466725" cy="333375"/>
              </a:xfrm>
              <a:custGeom>
                <a:avLst/>
                <a:gdLst>
                  <a:gd name="connsiteX0" fmla="*/ 471964 w 466725"/>
                  <a:gd name="connsiteY0" fmla="*/ 112014 h 333375"/>
                  <a:gd name="connsiteX1" fmla="*/ 441865 w 466725"/>
                  <a:gd name="connsiteY1" fmla="*/ 0 h 333375"/>
                  <a:gd name="connsiteX2" fmla="*/ 0 w 466725"/>
                  <a:gd name="connsiteY2" fmla="*/ 255461 h 333375"/>
                  <a:gd name="connsiteX3" fmla="*/ 82105 w 466725"/>
                  <a:gd name="connsiteY3" fmla="*/ 337471 h 333375"/>
                  <a:gd name="connsiteX4" fmla="*/ 471964 w 466725"/>
                  <a:gd name="connsiteY4" fmla="*/ 112014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725" h="333375">
                    <a:moveTo>
                      <a:pt x="471964" y="112014"/>
                    </a:moveTo>
                    <a:lnTo>
                      <a:pt x="441865" y="0"/>
                    </a:lnTo>
                    <a:cubicBezTo>
                      <a:pt x="274987" y="44958"/>
                      <a:pt x="122206" y="133255"/>
                      <a:pt x="0" y="255461"/>
                    </a:cubicBezTo>
                    <a:lnTo>
                      <a:pt x="82105" y="337471"/>
                    </a:lnTo>
                    <a:cubicBezTo>
                      <a:pt x="189928" y="229648"/>
                      <a:pt x="324707" y="151733"/>
                      <a:pt x="471964" y="112014"/>
                    </a:cubicBez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04049088-8876-41BF-842E-A7C365279A1B}"/>
                  </a:ext>
                </a:extLst>
              </p:cNvPr>
              <p:cNvSpPr/>
              <p:nvPr/>
            </p:nvSpPr>
            <p:spPr>
              <a:xfrm>
                <a:off x="298536" y="4310660"/>
                <a:ext cx="142875" cy="504825"/>
              </a:xfrm>
              <a:custGeom>
                <a:avLst/>
                <a:gdLst>
                  <a:gd name="connsiteX0" fmla="*/ 145683 w 142875"/>
                  <a:gd name="connsiteY0" fmla="*/ 30004 h 504825"/>
                  <a:gd name="connsiteX1" fmla="*/ 33669 w 142875"/>
                  <a:gd name="connsiteY1" fmla="*/ 0 h 504825"/>
                  <a:gd name="connsiteX2" fmla="*/ 33860 w 142875"/>
                  <a:gd name="connsiteY2" fmla="*/ 510349 h 504825"/>
                  <a:gd name="connsiteX3" fmla="*/ 145874 w 142875"/>
                  <a:gd name="connsiteY3" fmla="*/ 480250 h 504825"/>
                  <a:gd name="connsiteX4" fmla="*/ 145683 w 142875"/>
                  <a:gd name="connsiteY4" fmla="*/ 30004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504825">
                    <a:moveTo>
                      <a:pt x="145683" y="30004"/>
                    </a:moveTo>
                    <a:lnTo>
                      <a:pt x="33669" y="0"/>
                    </a:lnTo>
                    <a:cubicBezTo>
                      <a:pt x="-12717" y="173546"/>
                      <a:pt x="-9765" y="348615"/>
                      <a:pt x="33860" y="510349"/>
                    </a:cubicBezTo>
                    <a:lnTo>
                      <a:pt x="145874" y="480250"/>
                    </a:lnTo>
                    <a:cubicBezTo>
                      <a:pt x="107298" y="337566"/>
                      <a:pt x="104726" y="183071"/>
                      <a:pt x="145683" y="30004"/>
                    </a:cubicBez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B24D277F-0B9E-4DDD-BE01-615E49B888D1}"/>
                  </a:ext>
                </a:extLst>
              </p:cNvPr>
              <p:cNvSpPr/>
              <p:nvPr/>
            </p:nvSpPr>
            <p:spPr>
              <a:xfrm>
                <a:off x="1900020" y="4789958"/>
                <a:ext cx="333375" cy="466725"/>
              </a:xfrm>
              <a:custGeom>
                <a:avLst/>
                <a:gdLst>
                  <a:gd name="connsiteX0" fmla="*/ 224885 w 333375"/>
                  <a:gd name="connsiteY0" fmla="*/ 0 h 466725"/>
                  <a:gd name="connsiteX1" fmla="*/ 0 w 333375"/>
                  <a:gd name="connsiteY1" fmla="*/ 390144 h 466725"/>
                  <a:gd name="connsiteX2" fmla="*/ 82105 w 333375"/>
                  <a:gd name="connsiteY2" fmla="*/ 472154 h 466725"/>
                  <a:gd name="connsiteX3" fmla="*/ 336899 w 333375"/>
                  <a:gd name="connsiteY3" fmla="*/ 30004 h 466725"/>
                  <a:gd name="connsiteX4" fmla="*/ 224885 w 333375"/>
                  <a:gd name="connsiteY4" fmla="*/ 0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75" h="466725">
                    <a:moveTo>
                      <a:pt x="224885" y="0"/>
                    </a:moveTo>
                    <a:cubicBezTo>
                      <a:pt x="183928" y="153067"/>
                      <a:pt x="104584" y="285655"/>
                      <a:pt x="0" y="390144"/>
                    </a:cubicBezTo>
                    <a:lnTo>
                      <a:pt x="82105" y="472154"/>
                    </a:lnTo>
                    <a:cubicBezTo>
                      <a:pt x="200596" y="353759"/>
                      <a:pt x="290513" y="203454"/>
                      <a:pt x="336899" y="30004"/>
                    </a:cubicBezTo>
                    <a:lnTo>
                      <a:pt x="224885" y="0"/>
                    </a:ln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1C7605A4-730F-4A40-A646-74E8FA08EE27}"/>
                  </a:ext>
                </a:extLst>
              </p:cNvPr>
              <p:cNvSpPr/>
              <p:nvPr/>
            </p:nvSpPr>
            <p:spPr>
              <a:xfrm>
                <a:off x="332300" y="4790911"/>
                <a:ext cx="333375" cy="466725"/>
              </a:xfrm>
              <a:custGeom>
                <a:avLst/>
                <a:gdLst>
                  <a:gd name="connsiteX0" fmla="*/ 112014 w 333375"/>
                  <a:gd name="connsiteY0" fmla="*/ 0 h 466725"/>
                  <a:gd name="connsiteX1" fmla="*/ 0 w 333375"/>
                  <a:gd name="connsiteY1" fmla="*/ 30099 h 466725"/>
                  <a:gd name="connsiteX2" fmla="*/ 255461 w 333375"/>
                  <a:gd name="connsiteY2" fmla="*/ 471964 h 466725"/>
                  <a:gd name="connsiteX3" fmla="*/ 337471 w 333375"/>
                  <a:gd name="connsiteY3" fmla="*/ 389858 h 466725"/>
                  <a:gd name="connsiteX4" fmla="*/ 112014 w 333375"/>
                  <a:gd name="connsiteY4" fmla="*/ 0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75" h="466725">
                    <a:moveTo>
                      <a:pt x="112014" y="0"/>
                    </a:moveTo>
                    <a:lnTo>
                      <a:pt x="0" y="30099"/>
                    </a:lnTo>
                    <a:cubicBezTo>
                      <a:pt x="44958" y="196977"/>
                      <a:pt x="133255" y="349663"/>
                      <a:pt x="255461" y="471964"/>
                    </a:cubicBezTo>
                    <a:lnTo>
                      <a:pt x="337471" y="389858"/>
                    </a:lnTo>
                    <a:cubicBezTo>
                      <a:pt x="229648" y="282035"/>
                      <a:pt x="151733" y="147256"/>
                      <a:pt x="112014" y="0"/>
                    </a:cubicBez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11" name="타원 210">
                <a:extLst>
                  <a:ext uri="{FF2B5EF4-FFF2-40B4-BE49-F238E27FC236}">
                    <a16:creationId xmlns:a16="http://schemas.microsoft.com/office/drawing/2014/main" id="{33F9FBB7-DCA2-46FF-92E9-D6728D7346F2}"/>
                  </a:ext>
                </a:extLst>
              </p:cNvPr>
              <p:cNvSpPr/>
              <p:nvPr/>
            </p:nvSpPr>
            <p:spPr>
              <a:xfrm>
                <a:off x="409134" y="3692329"/>
                <a:ext cx="1739200" cy="17392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7" name="그룹 216">
                <a:extLst>
                  <a:ext uri="{FF2B5EF4-FFF2-40B4-BE49-F238E27FC236}">
                    <a16:creationId xmlns:a16="http://schemas.microsoft.com/office/drawing/2014/main" id="{E2BD57A6-DABB-4F92-B000-57FDF762D426}"/>
                  </a:ext>
                </a:extLst>
              </p:cNvPr>
              <p:cNvGrpSpPr/>
              <p:nvPr/>
            </p:nvGrpSpPr>
            <p:grpSpPr>
              <a:xfrm>
                <a:off x="891448" y="4162493"/>
                <a:ext cx="774571" cy="747623"/>
                <a:chOff x="6046507" y="2246998"/>
                <a:chExt cx="774571" cy="747623"/>
              </a:xfrm>
            </p:grpSpPr>
            <p:pic>
              <p:nvPicPr>
                <p:cNvPr id="218" name="그림 217">
                  <a:extLst>
                    <a:ext uri="{FF2B5EF4-FFF2-40B4-BE49-F238E27FC236}">
                      <a16:creationId xmlns:a16="http://schemas.microsoft.com/office/drawing/2014/main" id="{5D77119D-EA69-447B-93B1-E2A5EA1F78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8977" y="2544991"/>
                  <a:ext cx="449630" cy="449630"/>
                </a:xfrm>
                <a:prstGeom prst="rect">
                  <a:avLst/>
                </a:prstGeom>
              </p:spPr>
            </p:pic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D7025E6D-6A5E-48C1-999B-E5BC721ABEF9}"/>
                    </a:ext>
                  </a:extLst>
                </p:cNvPr>
                <p:cNvSpPr txBox="1"/>
                <p:nvPr/>
              </p:nvSpPr>
              <p:spPr>
                <a:xfrm>
                  <a:off x="6046507" y="2246998"/>
                  <a:ext cx="77457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100" b="1" dirty="0">
                      <a:solidFill>
                        <a:sysClr val="windowText" lastClr="000000"/>
                      </a:solidFill>
                      <a:effectLst>
                        <a:outerShdw blurRad="50800" dist="38100" dir="10800000" algn="r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VOLUME</a:t>
                  </a:r>
                  <a:endParaRPr lang="ko-KR" altLang="en-US" sz="800" dirty="0">
                    <a:solidFill>
                      <a:sysClr val="windowText" lastClr="000000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473BEDBF-6D3A-4B2E-A70F-94B26AE36702}"/>
                </a:ext>
              </a:extLst>
            </p:cNvPr>
            <p:cNvSpPr txBox="1"/>
            <p:nvPr/>
          </p:nvSpPr>
          <p:spPr>
            <a:xfrm>
              <a:off x="1368363" y="3265735"/>
              <a:ext cx="84510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볼륨 </a:t>
              </a:r>
              <a:r>
                <a:rPr lang="en-US" altLang="ko-KR" sz="1050" dirty="0"/>
                <a:t>0</a:t>
              </a:r>
              <a:r>
                <a:rPr lang="ko-KR" altLang="en-US" sz="1050" dirty="0"/>
                <a:t>단계</a:t>
              </a:r>
              <a:endParaRPr lang="en-US" altLang="ko-KR" sz="1050" dirty="0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31BC9779-E26D-4CC0-9A4D-677FC1B753F7}"/>
              </a:ext>
            </a:extLst>
          </p:cNvPr>
          <p:cNvGrpSpPr/>
          <p:nvPr/>
        </p:nvGrpSpPr>
        <p:grpSpPr>
          <a:xfrm>
            <a:off x="3149669" y="3265735"/>
            <a:ext cx="1969149" cy="2161679"/>
            <a:chOff x="3038620" y="3265735"/>
            <a:chExt cx="1969149" cy="2161679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DAEB513D-587F-46FB-B92C-D45E3E89B6E1}"/>
                </a:ext>
              </a:extLst>
            </p:cNvPr>
            <p:cNvGrpSpPr/>
            <p:nvPr/>
          </p:nvGrpSpPr>
          <p:grpSpPr>
            <a:xfrm>
              <a:off x="3038620" y="3571527"/>
              <a:ext cx="1969149" cy="1855887"/>
              <a:chOff x="2525492" y="3571527"/>
              <a:chExt cx="1969149" cy="1855887"/>
            </a:xfrm>
          </p:grpSpPr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6A623946-1FBE-43DA-B2A3-7E8BEA657EDD}"/>
                  </a:ext>
                </a:extLst>
              </p:cNvPr>
              <p:cNvSpPr/>
              <p:nvPr/>
            </p:nvSpPr>
            <p:spPr>
              <a:xfrm>
                <a:off x="3736356" y="3605148"/>
                <a:ext cx="466725" cy="333375"/>
              </a:xfrm>
              <a:custGeom>
                <a:avLst/>
                <a:gdLst>
                  <a:gd name="connsiteX0" fmla="*/ 390049 w 466725"/>
                  <a:gd name="connsiteY0" fmla="*/ 336899 h 333375"/>
                  <a:gd name="connsiteX1" fmla="*/ 472059 w 466725"/>
                  <a:gd name="connsiteY1" fmla="*/ 254794 h 333375"/>
                  <a:gd name="connsiteX2" fmla="*/ 29908 w 466725"/>
                  <a:gd name="connsiteY2" fmla="*/ 0 h 333375"/>
                  <a:gd name="connsiteX3" fmla="*/ 0 w 466725"/>
                  <a:gd name="connsiteY3" fmla="*/ 112014 h 333375"/>
                  <a:gd name="connsiteX4" fmla="*/ 390049 w 466725"/>
                  <a:gd name="connsiteY4" fmla="*/ 336899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725" h="333375">
                    <a:moveTo>
                      <a:pt x="390049" y="336899"/>
                    </a:moveTo>
                    <a:lnTo>
                      <a:pt x="472059" y="254794"/>
                    </a:lnTo>
                    <a:cubicBezTo>
                      <a:pt x="353663" y="136303"/>
                      <a:pt x="203359" y="46387"/>
                      <a:pt x="29908" y="0"/>
                    </a:cubicBezTo>
                    <a:lnTo>
                      <a:pt x="0" y="112014"/>
                    </a:lnTo>
                    <a:cubicBezTo>
                      <a:pt x="152971" y="153067"/>
                      <a:pt x="285560" y="232410"/>
                      <a:pt x="390049" y="336899"/>
                    </a:cubicBez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DE07C30F-3F9D-4AE4-98B2-B16D8EC88F76}"/>
                  </a:ext>
                </a:extLst>
              </p:cNvPr>
              <p:cNvSpPr/>
              <p:nvPr/>
            </p:nvSpPr>
            <p:spPr>
              <a:xfrm>
                <a:off x="4126309" y="3860037"/>
                <a:ext cx="333375" cy="466725"/>
              </a:xfrm>
              <a:custGeom>
                <a:avLst/>
                <a:gdLst>
                  <a:gd name="connsiteX0" fmla="*/ 225457 w 333375"/>
                  <a:gd name="connsiteY0" fmla="*/ 471964 h 466725"/>
                  <a:gd name="connsiteX1" fmla="*/ 337471 w 333375"/>
                  <a:gd name="connsiteY1" fmla="*/ 441865 h 466725"/>
                  <a:gd name="connsiteX2" fmla="*/ 82010 w 333375"/>
                  <a:gd name="connsiteY2" fmla="*/ 0 h 466725"/>
                  <a:gd name="connsiteX3" fmla="*/ 0 w 333375"/>
                  <a:gd name="connsiteY3" fmla="*/ 82105 h 466725"/>
                  <a:gd name="connsiteX4" fmla="*/ 225457 w 333375"/>
                  <a:gd name="connsiteY4" fmla="*/ 471964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75" h="466725">
                    <a:moveTo>
                      <a:pt x="225457" y="471964"/>
                    </a:moveTo>
                    <a:lnTo>
                      <a:pt x="337471" y="441865"/>
                    </a:lnTo>
                    <a:cubicBezTo>
                      <a:pt x="292513" y="274987"/>
                      <a:pt x="204216" y="122301"/>
                      <a:pt x="82010" y="0"/>
                    </a:cubicBezTo>
                    <a:lnTo>
                      <a:pt x="0" y="82105"/>
                    </a:lnTo>
                    <a:cubicBezTo>
                      <a:pt x="107918" y="189928"/>
                      <a:pt x="185833" y="324707"/>
                      <a:pt x="225457" y="471964"/>
                    </a:cubicBez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F29DCD7-D2AA-4AD8-B41E-DD9409344578}"/>
                  </a:ext>
                </a:extLst>
              </p:cNvPr>
              <p:cNvSpPr/>
              <p:nvPr/>
            </p:nvSpPr>
            <p:spPr>
              <a:xfrm>
                <a:off x="4351766" y="4301806"/>
                <a:ext cx="142875" cy="504825"/>
              </a:xfrm>
              <a:custGeom>
                <a:avLst/>
                <a:gdLst>
                  <a:gd name="connsiteX0" fmla="*/ 191 w 142875"/>
                  <a:gd name="connsiteY0" fmla="*/ 480441 h 504825"/>
                  <a:gd name="connsiteX1" fmla="*/ 112204 w 142875"/>
                  <a:gd name="connsiteY1" fmla="*/ 510350 h 504825"/>
                  <a:gd name="connsiteX2" fmla="*/ 112014 w 142875"/>
                  <a:gd name="connsiteY2" fmla="*/ 0 h 504825"/>
                  <a:gd name="connsiteX3" fmla="*/ 0 w 142875"/>
                  <a:gd name="connsiteY3" fmla="*/ 30099 h 504825"/>
                  <a:gd name="connsiteX4" fmla="*/ 191 w 142875"/>
                  <a:gd name="connsiteY4" fmla="*/ 480441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504825">
                    <a:moveTo>
                      <a:pt x="191" y="480441"/>
                    </a:moveTo>
                    <a:lnTo>
                      <a:pt x="112204" y="510350"/>
                    </a:lnTo>
                    <a:cubicBezTo>
                      <a:pt x="158591" y="336804"/>
                      <a:pt x="155639" y="161830"/>
                      <a:pt x="112014" y="0"/>
                    </a:cubicBezTo>
                    <a:lnTo>
                      <a:pt x="0" y="30099"/>
                    </a:lnTo>
                    <a:cubicBezTo>
                      <a:pt x="38481" y="172879"/>
                      <a:pt x="41053" y="327374"/>
                      <a:pt x="191" y="480441"/>
                    </a:cubicBez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61E6625A-E400-4507-AE5F-A2033EC574D5}"/>
                  </a:ext>
                </a:extLst>
              </p:cNvPr>
              <p:cNvSpPr/>
              <p:nvPr/>
            </p:nvSpPr>
            <p:spPr>
              <a:xfrm>
                <a:off x="4127071" y="4782247"/>
                <a:ext cx="333375" cy="466725"/>
              </a:xfrm>
              <a:custGeom>
                <a:avLst/>
                <a:gdLst>
                  <a:gd name="connsiteX0" fmla="*/ 224885 w 333375"/>
                  <a:gd name="connsiteY0" fmla="*/ 0 h 466725"/>
                  <a:gd name="connsiteX1" fmla="*/ 0 w 333375"/>
                  <a:gd name="connsiteY1" fmla="*/ 390144 h 466725"/>
                  <a:gd name="connsiteX2" fmla="*/ 82105 w 333375"/>
                  <a:gd name="connsiteY2" fmla="*/ 472154 h 466725"/>
                  <a:gd name="connsiteX3" fmla="*/ 336899 w 333375"/>
                  <a:gd name="connsiteY3" fmla="*/ 30004 h 466725"/>
                  <a:gd name="connsiteX4" fmla="*/ 224885 w 333375"/>
                  <a:gd name="connsiteY4" fmla="*/ 0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75" h="466725">
                    <a:moveTo>
                      <a:pt x="224885" y="0"/>
                    </a:moveTo>
                    <a:cubicBezTo>
                      <a:pt x="183928" y="153067"/>
                      <a:pt x="104585" y="285655"/>
                      <a:pt x="0" y="390144"/>
                    </a:cubicBezTo>
                    <a:lnTo>
                      <a:pt x="82105" y="472154"/>
                    </a:lnTo>
                    <a:cubicBezTo>
                      <a:pt x="200596" y="353759"/>
                      <a:pt x="290513" y="203454"/>
                      <a:pt x="336899" y="30004"/>
                    </a:cubicBezTo>
                    <a:lnTo>
                      <a:pt x="224885" y="0"/>
                    </a:ln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6AB0EF43-574F-409C-9AA6-91AC0449DB3C}"/>
                  </a:ext>
                </a:extLst>
              </p:cNvPr>
              <p:cNvSpPr/>
              <p:nvPr/>
            </p:nvSpPr>
            <p:spPr>
              <a:xfrm>
                <a:off x="2525492" y="3571527"/>
                <a:ext cx="1238250" cy="1676400"/>
              </a:xfrm>
              <a:custGeom>
                <a:avLst/>
                <a:gdLst>
                  <a:gd name="connsiteX0" fmla="*/ 730328 w 1238250"/>
                  <a:gd name="connsiteY0" fmla="*/ 33811 h 1676400"/>
                  <a:gd name="connsiteX1" fmla="*/ 288463 w 1238250"/>
                  <a:gd name="connsiteY1" fmla="*/ 289271 h 1676400"/>
                  <a:gd name="connsiteX2" fmla="*/ 33669 w 1238250"/>
                  <a:gd name="connsiteY2" fmla="*/ 731422 h 1676400"/>
                  <a:gd name="connsiteX3" fmla="*/ 33860 w 1238250"/>
                  <a:gd name="connsiteY3" fmla="*/ 1241771 h 1676400"/>
                  <a:gd name="connsiteX4" fmla="*/ 289320 w 1238250"/>
                  <a:gd name="connsiteY4" fmla="*/ 1683636 h 1676400"/>
                  <a:gd name="connsiteX5" fmla="*/ 371330 w 1238250"/>
                  <a:gd name="connsiteY5" fmla="*/ 1601531 h 1676400"/>
                  <a:gd name="connsiteX6" fmla="*/ 145969 w 1238250"/>
                  <a:gd name="connsiteY6" fmla="*/ 1211672 h 1676400"/>
                  <a:gd name="connsiteX7" fmla="*/ 145874 w 1238250"/>
                  <a:gd name="connsiteY7" fmla="*/ 761330 h 1676400"/>
                  <a:gd name="connsiteX8" fmla="*/ 370759 w 1238250"/>
                  <a:gd name="connsiteY8" fmla="*/ 371186 h 1676400"/>
                  <a:gd name="connsiteX9" fmla="*/ 760617 w 1238250"/>
                  <a:gd name="connsiteY9" fmla="*/ 145825 h 1676400"/>
                  <a:gd name="connsiteX10" fmla="*/ 1210959 w 1238250"/>
                  <a:gd name="connsiteY10" fmla="*/ 145730 h 1676400"/>
                  <a:gd name="connsiteX11" fmla="*/ 1240868 w 1238250"/>
                  <a:gd name="connsiteY11" fmla="*/ 33716 h 1676400"/>
                  <a:gd name="connsiteX12" fmla="*/ 730328 w 1238250"/>
                  <a:gd name="connsiteY12" fmla="*/ 33811 h 167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38250" h="1676400">
                    <a:moveTo>
                      <a:pt x="730328" y="33811"/>
                    </a:moveTo>
                    <a:cubicBezTo>
                      <a:pt x="563450" y="78769"/>
                      <a:pt x="410764" y="167066"/>
                      <a:pt x="288463" y="289271"/>
                    </a:cubicBezTo>
                    <a:cubicBezTo>
                      <a:pt x="169972" y="407667"/>
                      <a:pt x="80056" y="557972"/>
                      <a:pt x="33669" y="731422"/>
                    </a:cubicBezTo>
                    <a:cubicBezTo>
                      <a:pt x="-12718" y="904967"/>
                      <a:pt x="-9765" y="1080037"/>
                      <a:pt x="33860" y="1241771"/>
                    </a:cubicBezTo>
                    <a:cubicBezTo>
                      <a:pt x="78818" y="1408649"/>
                      <a:pt x="167114" y="1561335"/>
                      <a:pt x="289320" y="1683636"/>
                    </a:cubicBezTo>
                    <a:lnTo>
                      <a:pt x="371330" y="1601531"/>
                    </a:lnTo>
                    <a:cubicBezTo>
                      <a:pt x="263508" y="1493612"/>
                      <a:pt x="185688" y="1358929"/>
                      <a:pt x="145969" y="1211672"/>
                    </a:cubicBezTo>
                    <a:cubicBezTo>
                      <a:pt x="107488" y="1068893"/>
                      <a:pt x="104916" y="914492"/>
                      <a:pt x="145874" y="761330"/>
                    </a:cubicBezTo>
                    <a:cubicBezTo>
                      <a:pt x="186831" y="608264"/>
                      <a:pt x="266175" y="475676"/>
                      <a:pt x="370759" y="371186"/>
                    </a:cubicBezTo>
                    <a:cubicBezTo>
                      <a:pt x="478677" y="263363"/>
                      <a:pt x="613361" y="185449"/>
                      <a:pt x="760617" y="145825"/>
                    </a:cubicBezTo>
                    <a:cubicBezTo>
                      <a:pt x="903397" y="107344"/>
                      <a:pt x="1057797" y="104772"/>
                      <a:pt x="1210959" y="145730"/>
                    </a:cubicBezTo>
                    <a:lnTo>
                      <a:pt x="1240868" y="33716"/>
                    </a:lnTo>
                    <a:cubicBezTo>
                      <a:pt x="1067227" y="-12671"/>
                      <a:pt x="892158" y="-9814"/>
                      <a:pt x="730328" y="3381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CC3450C8-E027-4DC1-9004-9598B53662AF}"/>
                  </a:ext>
                </a:extLst>
              </p:cNvPr>
              <p:cNvSpPr/>
              <p:nvPr/>
            </p:nvSpPr>
            <p:spPr>
              <a:xfrm>
                <a:off x="2644317" y="3688214"/>
                <a:ext cx="1739200" cy="17392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64A2C9A7-9B05-4C41-92FA-D830941E4FA9}"/>
                  </a:ext>
                </a:extLst>
              </p:cNvPr>
              <p:cNvSpPr txBox="1"/>
              <p:nvPr/>
            </p:nvSpPr>
            <p:spPr>
              <a:xfrm>
                <a:off x="3120069" y="4154782"/>
                <a:ext cx="77457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b="1" dirty="0">
                    <a:solidFill>
                      <a:sysClr val="windowText" lastClr="000000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a:rPr>
                  <a:t>VOLUME</a:t>
                </a:r>
                <a:endParaRPr lang="ko-KR" altLang="en-US" sz="800" dirty="0">
                  <a:solidFill>
                    <a:sysClr val="windowText" lastClr="000000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A4C2F439-6A9B-49D8-8944-492B61E98FC4}"/>
                  </a:ext>
                </a:extLst>
              </p:cNvPr>
              <p:cNvSpPr txBox="1"/>
              <p:nvPr/>
            </p:nvSpPr>
            <p:spPr>
              <a:xfrm>
                <a:off x="3253670" y="4452524"/>
                <a:ext cx="5405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ysClr val="windowText" lastClr="000000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a:rPr>
                  <a:t>25</a:t>
                </a:r>
                <a:endParaRPr lang="ko-KR" altLang="en-US" sz="1400" dirty="0">
                  <a:solidFill>
                    <a:sysClr val="windowText" lastClr="000000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FF2BA625-4404-4050-AF2B-512ECD5D9E83}"/>
                </a:ext>
              </a:extLst>
            </p:cNvPr>
            <p:cNvSpPr txBox="1"/>
            <p:nvPr/>
          </p:nvSpPr>
          <p:spPr>
            <a:xfrm>
              <a:off x="3597346" y="3265735"/>
              <a:ext cx="9188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볼륨 </a:t>
              </a:r>
              <a:r>
                <a:rPr lang="en-US" altLang="ko-KR" sz="1050" dirty="0"/>
                <a:t>25</a:t>
              </a:r>
              <a:r>
                <a:rPr lang="ko-KR" altLang="en-US" sz="1050" dirty="0"/>
                <a:t>단계</a:t>
              </a:r>
              <a:endParaRPr lang="en-US" altLang="ko-KR" sz="1050" dirty="0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1FF1BB14-E70E-454B-B929-6A9CF086FD7F}"/>
              </a:ext>
            </a:extLst>
          </p:cNvPr>
          <p:cNvGrpSpPr/>
          <p:nvPr/>
        </p:nvGrpSpPr>
        <p:grpSpPr>
          <a:xfrm>
            <a:off x="5487768" y="3265735"/>
            <a:ext cx="1971675" cy="2138649"/>
            <a:chOff x="5487768" y="3265735"/>
            <a:chExt cx="1971675" cy="2138649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67F28021-349D-49D5-B60C-937ADABCB3BF}"/>
                </a:ext>
              </a:extLst>
            </p:cNvPr>
            <p:cNvGrpSpPr/>
            <p:nvPr/>
          </p:nvGrpSpPr>
          <p:grpSpPr>
            <a:xfrm>
              <a:off x="5487768" y="3546054"/>
              <a:ext cx="1971675" cy="1858330"/>
              <a:chOff x="4974640" y="3546054"/>
              <a:chExt cx="1971675" cy="1858330"/>
            </a:xfrm>
          </p:grpSpPr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FCA1DB66-783F-4B9D-8ED6-19647F80FD84}"/>
                  </a:ext>
                </a:extLst>
              </p:cNvPr>
              <p:cNvSpPr/>
              <p:nvPr/>
            </p:nvSpPr>
            <p:spPr>
              <a:xfrm>
                <a:off x="4974640" y="3546054"/>
                <a:ext cx="1971675" cy="1676400"/>
              </a:xfrm>
              <a:custGeom>
                <a:avLst/>
                <a:gdLst>
                  <a:gd name="connsiteX0" fmla="*/ 1938288 w 1971675"/>
                  <a:gd name="connsiteY0" fmla="*/ 730323 h 1676400"/>
                  <a:gd name="connsiteX1" fmla="*/ 1682828 w 1971675"/>
                  <a:gd name="connsiteY1" fmla="*/ 288458 h 1676400"/>
                  <a:gd name="connsiteX2" fmla="*/ 1260394 w 1971675"/>
                  <a:gd name="connsiteY2" fmla="*/ 39284 h 1676400"/>
                  <a:gd name="connsiteX3" fmla="*/ 1260394 w 1971675"/>
                  <a:gd name="connsiteY3" fmla="*/ 39189 h 1676400"/>
                  <a:gd name="connsiteX4" fmla="*/ 1252869 w 1971675"/>
                  <a:gd name="connsiteY4" fmla="*/ 37188 h 1676400"/>
                  <a:gd name="connsiteX5" fmla="*/ 1240677 w 1971675"/>
                  <a:gd name="connsiteY5" fmla="*/ 33664 h 1676400"/>
                  <a:gd name="connsiteX6" fmla="*/ 1240582 w 1971675"/>
                  <a:gd name="connsiteY6" fmla="*/ 33855 h 1676400"/>
                  <a:gd name="connsiteX7" fmla="*/ 1240582 w 1971675"/>
                  <a:gd name="connsiteY7" fmla="*/ 33855 h 1676400"/>
                  <a:gd name="connsiteX8" fmla="*/ 1240677 w 1971675"/>
                  <a:gd name="connsiteY8" fmla="*/ 33664 h 1676400"/>
                  <a:gd name="connsiteX9" fmla="*/ 1227819 w 1971675"/>
                  <a:gd name="connsiteY9" fmla="*/ 30426 h 1676400"/>
                  <a:gd name="connsiteX10" fmla="*/ 1220199 w 1971675"/>
                  <a:gd name="connsiteY10" fmla="*/ 28426 h 1676400"/>
                  <a:gd name="connsiteX11" fmla="*/ 1220199 w 1971675"/>
                  <a:gd name="connsiteY11" fmla="*/ 28521 h 1676400"/>
                  <a:gd name="connsiteX12" fmla="*/ 730328 w 1971675"/>
                  <a:gd name="connsiteY12" fmla="*/ 33760 h 1676400"/>
                  <a:gd name="connsiteX13" fmla="*/ 288463 w 1971675"/>
                  <a:gd name="connsiteY13" fmla="*/ 289220 h 1676400"/>
                  <a:gd name="connsiteX14" fmla="*/ 33669 w 1971675"/>
                  <a:gd name="connsiteY14" fmla="*/ 731371 h 1676400"/>
                  <a:gd name="connsiteX15" fmla="*/ 33860 w 1971675"/>
                  <a:gd name="connsiteY15" fmla="*/ 1241720 h 1676400"/>
                  <a:gd name="connsiteX16" fmla="*/ 289320 w 1971675"/>
                  <a:gd name="connsiteY16" fmla="*/ 1683585 h 1676400"/>
                  <a:gd name="connsiteX17" fmla="*/ 371330 w 1971675"/>
                  <a:gd name="connsiteY17" fmla="*/ 1601479 h 1676400"/>
                  <a:gd name="connsiteX18" fmla="*/ 145969 w 1971675"/>
                  <a:gd name="connsiteY18" fmla="*/ 1211621 h 1676400"/>
                  <a:gd name="connsiteX19" fmla="*/ 145874 w 1971675"/>
                  <a:gd name="connsiteY19" fmla="*/ 761279 h 1676400"/>
                  <a:gd name="connsiteX20" fmla="*/ 370759 w 1971675"/>
                  <a:gd name="connsiteY20" fmla="*/ 371135 h 1676400"/>
                  <a:gd name="connsiteX21" fmla="*/ 760617 w 1971675"/>
                  <a:gd name="connsiteY21" fmla="*/ 145773 h 1676400"/>
                  <a:gd name="connsiteX22" fmla="*/ 1201815 w 1971675"/>
                  <a:gd name="connsiteY22" fmla="*/ 143392 h 1676400"/>
                  <a:gd name="connsiteX23" fmla="*/ 1221342 w 1971675"/>
                  <a:gd name="connsiteY23" fmla="*/ 148631 h 1676400"/>
                  <a:gd name="connsiteX24" fmla="*/ 1601008 w 1971675"/>
                  <a:gd name="connsiteY24" fmla="*/ 370468 h 1676400"/>
                  <a:gd name="connsiteX25" fmla="*/ 1826370 w 1971675"/>
                  <a:gd name="connsiteY25" fmla="*/ 760327 h 1676400"/>
                  <a:gd name="connsiteX26" fmla="*/ 1826465 w 1971675"/>
                  <a:gd name="connsiteY26" fmla="*/ 1210669 h 1676400"/>
                  <a:gd name="connsiteX27" fmla="*/ 1601580 w 1971675"/>
                  <a:gd name="connsiteY27" fmla="*/ 1600813 h 1676400"/>
                  <a:gd name="connsiteX28" fmla="*/ 1683685 w 1971675"/>
                  <a:gd name="connsiteY28" fmla="*/ 1682823 h 1676400"/>
                  <a:gd name="connsiteX29" fmla="*/ 1938479 w 1971675"/>
                  <a:gd name="connsiteY29" fmla="*/ 1240672 h 1676400"/>
                  <a:gd name="connsiteX30" fmla="*/ 1938288 w 1971675"/>
                  <a:gd name="connsiteY30" fmla="*/ 730323 h 167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971675" h="1676400">
                    <a:moveTo>
                      <a:pt x="1938288" y="730323"/>
                    </a:moveTo>
                    <a:cubicBezTo>
                      <a:pt x="1893330" y="563445"/>
                      <a:pt x="1805034" y="410759"/>
                      <a:pt x="1682828" y="288458"/>
                    </a:cubicBezTo>
                    <a:cubicBezTo>
                      <a:pt x="1568909" y="174444"/>
                      <a:pt x="1425558" y="87099"/>
                      <a:pt x="1260394" y="39284"/>
                    </a:cubicBezTo>
                    <a:lnTo>
                      <a:pt x="1260394" y="39189"/>
                    </a:lnTo>
                    <a:lnTo>
                      <a:pt x="1252869" y="37188"/>
                    </a:lnTo>
                    <a:cubicBezTo>
                      <a:pt x="1248774" y="36046"/>
                      <a:pt x="1244773" y="34807"/>
                      <a:pt x="1240677" y="33664"/>
                    </a:cubicBezTo>
                    <a:lnTo>
                      <a:pt x="1240582" y="33855"/>
                    </a:lnTo>
                    <a:lnTo>
                      <a:pt x="1240582" y="33855"/>
                    </a:lnTo>
                    <a:lnTo>
                      <a:pt x="1240677" y="33664"/>
                    </a:lnTo>
                    <a:cubicBezTo>
                      <a:pt x="1236391" y="32521"/>
                      <a:pt x="1232105" y="31569"/>
                      <a:pt x="1227819" y="30426"/>
                    </a:cubicBezTo>
                    <a:lnTo>
                      <a:pt x="1220199" y="28426"/>
                    </a:lnTo>
                    <a:lnTo>
                      <a:pt x="1220199" y="28521"/>
                    </a:lnTo>
                    <a:cubicBezTo>
                      <a:pt x="1053416" y="-12341"/>
                      <a:pt x="885776" y="-8150"/>
                      <a:pt x="730328" y="33760"/>
                    </a:cubicBezTo>
                    <a:cubicBezTo>
                      <a:pt x="563450" y="78718"/>
                      <a:pt x="410764" y="167014"/>
                      <a:pt x="288463" y="289220"/>
                    </a:cubicBezTo>
                    <a:cubicBezTo>
                      <a:pt x="169972" y="407616"/>
                      <a:pt x="80056" y="557920"/>
                      <a:pt x="33669" y="731371"/>
                    </a:cubicBezTo>
                    <a:cubicBezTo>
                      <a:pt x="-12718" y="904916"/>
                      <a:pt x="-9765" y="1079986"/>
                      <a:pt x="33860" y="1241720"/>
                    </a:cubicBezTo>
                    <a:cubicBezTo>
                      <a:pt x="78818" y="1408598"/>
                      <a:pt x="167114" y="1561284"/>
                      <a:pt x="289320" y="1683585"/>
                    </a:cubicBezTo>
                    <a:lnTo>
                      <a:pt x="371330" y="1601479"/>
                    </a:lnTo>
                    <a:cubicBezTo>
                      <a:pt x="263508" y="1493561"/>
                      <a:pt x="185688" y="1358878"/>
                      <a:pt x="145969" y="1211621"/>
                    </a:cubicBezTo>
                    <a:cubicBezTo>
                      <a:pt x="107488" y="1068841"/>
                      <a:pt x="104916" y="914441"/>
                      <a:pt x="145874" y="761279"/>
                    </a:cubicBezTo>
                    <a:cubicBezTo>
                      <a:pt x="186831" y="608212"/>
                      <a:pt x="266175" y="475624"/>
                      <a:pt x="370759" y="371135"/>
                    </a:cubicBezTo>
                    <a:cubicBezTo>
                      <a:pt x="478677" y="263312"/>
                      <a:pt x="613361" y="185397"/>
                      <a:pt x="760617" y="145773"/>
                    </a:cubicBezTo>
                    <a:cubicBezTo>
                      <a:pt x="900539" y="108055"/>
                      <a:pt x="1051701" y="104911"/>
                      <a:pt x="1201815" y="143392"/>
                    </a:cubicBezTo>
                    <a:lnTo>
                      <a:pt x="1221342" y="148631"/>
                    </a:lnTo>
                    <a:cubicBezTo>
                      <a:pt x="1370027" y="190351"/>
                      <a:pt x="1498900" y="268265"/>
                      <a:pt x="1601008" y="370468"/>
                    </a:cubicBezTo>
                    <a:cubicBezTo>
                      <a:pt x="1708831" y="478387"/>
                      <a:pt x="1786746" y="613070"/>
                      <a:pt x="1826370" y="760327"/>
                    </a:cubicBezTo>
                    <a:cubicBezTo>
                      <a:pt x="1864851" y="903106"/>
                      <a:pt x="1867422" y="1057506"/>
                      <a:pt x="1826465" y="1210669"/>
                    </a:cubicBezTo>
                    <a:cubicBezTo>
                      <a:pt x="1785507" y="1363735"/>
                      <a:pt x="1706164" y="1496323"/>
                      <a:pt x="1601580" y="1600813"/>
                    </a:cubicBezTo>
                    <a:lnTo>
                      <a:pt x="1683685" y="1682823"/>
                    </a:lnTo>
                    <a:cubicBezTo>
                      <a:pt x="1802176" y="1564427"/>
                      <a:pt x="1892092" y="1414123"/>
                      <a:pt x="1938479" y="1240672"/>
                    </a:cubicBezTo>
                    <a:cubicBezTo>
                      <a:pt x="1984866" y="1067127"/>
                      <a:pt x="1981913" y="892057"/>
                      <a:pt x="1938288" y="73032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0" name="타원 209">
                <a:extLst>
                  <a:ext uri="{FF2B5EF4-FFF2-40B4-BE49-F238E27FC236}">
                    <a16:creationId xmlns:a16="http://schemas.microsoft.com/office/drawing/2014/main" id="{14ACBA03-027F-4556-9C0B-00828DC91131}"/>
                  </a:ext>
                </a:extLst>
              </p:cNvPr>
              <p:cNvSpPr/>
              <p:nvPr/>
            </p:nvSpPr>
            <p:spPr>
              <a:xfrm>
                <a:off x="5093465" y="3665184"/>
                <a:ext cx="1739200" cy="17392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95560DCE-ED6A-4E34-976B-F763C2AF52FE}"/>
                  </a:ext>
                </a:extLst>
              </p:cNvPr>
              <p:cNvSpPr txBox="1"/>
              <p:nvPr/>
            </p:nvSpPr>
            <p:spPr>
              <a:xfrm>
                <a:off x="5578863" y="4154782"/>
                <a:ext cx="77457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b="1" dirty="0">
                    <a:solidFill>
                      <a:sysClr val="windowText" lastClr="000000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a:rPr>
                  <a:t>VOLUME</a:t>
                </a:r>
                <a:endParaRPr lang="ko-KR" altLang="en-US" sz="800" dirty="0">
                  <a:solidFill>
                    <a:sysClr val="windowText" lastClr="000000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0BE3257E-03B0-4830-ABE9-5A72E5AE3506}"/>
                  </a:ext>
                </a:extLst>
              </p:cNvPr>
              <p:cNvSpPr txBox="1"/>
              <p:nvPr/>
            </p:nvSpPr>
            <p:spPr>
              <a:xfrm>
                <a:off x="5511477" y="4452524"/>
                <a:ext cx="8980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ysClr val="windowText" lastClr="000000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a:rPr>
                  <a:t>MAX</a:t>
                </a:r>
                <a:endParaRPr lang="ko-KR" altLang="en-US" sz="1400" dirty="0">
                  <a:solidFill>
                    <a:sysClr val="windowText" lastClr="000000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09E11F75-520E-48B1-AA80-B64E05A9BF3C}"/>
                </a:ext>
              </a:extLst>
            </p:cNvPr>
            <p:cNvSpPr txBox="1"/>
            <p:nvPr/>
          </p:nvSpPr>
          <p:spPr>
            <a:xfrm>
              <a:off x="5997845" y="3265735"/>
              <a:ext cx="9188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볼륨 </a:t>
              </a:r>
              <a:r>
                <a:rPr lang="en-US" altLang="ko-KR" sz="1050" dirty="0"/>
                <a:t>45</a:t>
              </a:r>
              <a:r>
                <a:rPr lang="ko-KR" altLang="en-US" sz="1050" dirty="0"/>
                <a:t>단계</a:t>
              </a:r>
              <a:endParaRPr lang="en-US" altLang="ko-KR" sz="1050" dirty="0"/>
            </a:p>
          </p:txBody>
        </p:sp>
      </p:grp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E876258F-D487-4FBA-97CE-C324BF57C06D}"/>
              </a:ext>
            </a:extLst>
          </p:cNvPr>
          <p:cNvCxnSpPr>
            <a:cxnSpLocks/>
          </p:cNvCxnSpPr>
          <p:nvPr/>
        </p:nvCxnSpPr>
        <p:spPr>
          <a:xfrm>
            <a:off x="922262" y="5300943"/>
            <a:ext cx="0" cy="3607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Box 398">
            <a:extLst>
              <a:ext uri="{FF2B5EF4-FFF2-40B4-BE49-F238E27FC236}">
                <a16:creationId xmlns:a16="http://schemas.microsoft.com/office/drawing/2014/main" id="{C4DCC702-BBF7-48E1-A293-280493DED8CF}"/>
              </a:ext>
            </a:extLst>
          </p:cNvPr>
          <p:cNvSpPr txBox="1"/>
          <p:nvPr/>
        </p:nvSpPr>
        <p:spPr>
          <a:xfrm>
            <a:off x="721749" y="5681326"/>
            <a:ext cx="15616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</a:t>
            </a:r>
            <a:r>
              <a:rPr lang="ko-KR" altLang="en-US" sz="1050" dirty="0"/>
              <a:t>칸 </a:t>
            </a:r>
            <a:r>
              <a:rPr lang="en-US" altLang="ko-KR" sz="1050" dirty="0"/>
              <a:t>=</a:t>
            </a:r>
            <a:r>
              <a:rPr lang="ko-KR" altLang="en-US" sz="1050" dirty="0"/>
              <a:t> 볼륨 </a:t>
            </a:r>
            <a:r>
              <a:rPr lang="en-US" altLang="ko-KR" sz="1050" dirty="0"/>
              <a:t>5</a:t>
            </a:r>
            <a:r>
              <a:rPr lang="ko-KR" altLang="en-US" sz="1050" dirty="0"/>
              <a:t>단계 의미</a:t>
            </a:r>
            <a:endParaRPr lang="en-US" altLang="ko-KR" sz="1050" dirty="0"/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7AE355F4-DC79-4605-90B8-3C32C2A026F3}"/>
              </a:ext>
            </a:extLst>
          </p:cNvPr>
          <p:cNvSpPr/>
          <p:nvPr/>
        </p:nvSpPr>
        <p:spPr>
          <a:xfrm>
            <a:off x="811137" y="4782247"/>
            <a:ext cx="423041" cy="51869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직사각형 400">
            <a:extLst>
              <a:ext uri="{FF2B5EF4-FFF2-40B4-BE49-F238E27FC236}">
                <a16:creationId xmlns:a16="http://schemas.microsoft.com/office/drawing/2014/main" id="{F01EABC9-FFE5-49CB-8DAA-8BE3B15AD77B}"/>
              </a:ext>
            </a:extLst>
          </p:cNvPr>
          <p:cNvSpPr/>
          <p:nvPr/>
        </p:nvSpPr>
        <p:spPr>
          <a:xfrm>
            <a:off x="1001992" y="3326816"/>
            <a:ext cx="404853" cy="15314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1-1</a:t>
            </a:r>
            <a:endParaRPr lang="ko-KR" altLang="en-US" sz="1000" b="1" dirty="0"/>
          </a:p>
        </p:txBody>
      </p: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FF354081-915B-4A0B-91AE-C9351B08F21C}"/>
              </a:ext>
            </a:extLst>
          </p:cNvPr>
          <p:cNvSpPr/>
          <p:nvPr/>
        </p:nvSpPr>
        <p:spPr>
          <a:xfrm>
            <a:off x="3339393" y="3326816"/>
            <a:ext cx="404853" cy="15314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1-2</a:t>
            </a:r>
            <a:endParaRPr lang="ko-KR" altLang="en-US" sz="1000" b="1" dirty="0"/>
          </a:p>
        </p:txBody>
      </p:sp>
      <p:sp>
        <p:nvSpPr>
          <p:cNvPr id="403" name="직사각형 402">
            <a:extLst>
              <a:ext uri="{FF2B5EF4-FFF2-40B4-BE49-F238E27FC236}">
                <a16:creationId xmlns:a16="http://schemas.microsoft.com/office/drawing/2014/main" id="{CE54B598-A6A3-4105-B736-DF7A35024290}"/>
              </a:ext>
            </a:extLst>
          </p:cNvPr>
          <p:cNvSpPr/>
          <p:nvPr/>
        </p:nvSpPr>
        <p:spPr>
          <a:xfrm>
            <a:off x="5606593" y="3326816"/>
            <a:ext cx="404853" cy="15314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1-3</a:t>
            </a:r>
            <a:endParaRPr lang="ko-KR" altLang="en-US" sz="1000" b="1" dirty="0"/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8A82C9BA-3B62-4A9E-8B6F-C255E9A8F7D7}"/>
              </a:ext>
            </a:extLst>
          </p:cNvPr>
          <p:cNvGrpSpPr/>
          <p:nvPr/>
        </p:nvGrpSpPr>
        <p:grpSpPr>
          <a:xfrm>
            <a:off x="2540651" y="1689633"/>
            <a:ext cx="678656" cy="634054"/>
            <a:chOff x="3395663" y="1842256"/>
            <a:chExt cx="678656" cy="634054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F79B0BB0-1A45-4B3B-904A-38D5C2250E02}"/>
                </a:ext>
              </a:extLst>
            </p:cNvPr>
            <p:cNvSpPr/>
            <p:nvPr/>
          </p:nvSpPr>
          <p:spPr>
            <a:xfrm>
              <a:off x="3395663" y="1842256"/>
              <a:ext cx="678656" cy="63405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405" name="그룹 404">
              <a:extLst>
                <a:ext uri="{FF2B5EF4-FFF2-40B4-BE49-F238E27FC236}">
                  <a16:creationId xmlns:a16="http://schemas.microsoft.com/office/drawing/2014/main" id="{9D9D1894-8E5E-4DA4-9B90-AB394435CA0C}"/>
                </a:ext>
              </a:extLst>
            </p:cNvPr>
            <p:cNvGrpSpPr/>
            <p:nvPr/>
          </p:nvGrpSpPr>
          <p:grpSpPr>
            <a:xfrm>
              <a:off x="3418063" y="1860584"/>
              <a:ext cx="633857" cy="597398"/>
              <a:chOff x="2525492" y="3571527"/>
              <a:chExt cx="1969149" cy="1855887"/>
            </a:xfrm>
          </p:grpSpPr>
          <p:sp>
            <p:nvSpPr>
              <p:cNvPr id="407" name="자유형: 도형 406">
                <a:extLst>
                  <a:ext uri="{FF2B5EF4-FFF2-40B4-BE49-F238E27FC236}">
                    <a16:creationId xmlns:a16="http://schemas.microsoft.com/office/drawing/2014/main" id="{BEC4DF5E-407D-43BF-AAE2-05F5DD21500C}"/>
                  </a:ext>
                </a:extLst>
              </p:cNvPr>
              <p:cNvSpPr/>
              <p:nvPr/>
            </p:nvSpPr>
            <p:spPr>
              <a:xfrm>
                <a:off x="3736356" y="3605148"/>
                <a:ext cx="466725" cy="333375"/>
              </a:xfrm>
              <a:custGeom>
                <a:avLst/>
                <a:gdLst>
                  <a:gd name="connsiteX0" fmla="*/ 390049 w 466725"/>
                  <a:gd name="connsiteY0" fmla="*/ 336899 h 333375"/>
                  <a:gd name="connsiteX1" fmla="*/ 472059 w 466725"/>
                  <a:gd name="connsiteY1" fmla="*/ 254794 h 333375"/>
                  <a:gd name="connsiteX2" fmla="*/ 29908 w 466725"/>
                  <a:gd name="connsiteY2" fmla="*/ 0 h 333375"/>
                  <a:gd name="connsiteX3" fmla="*/ 0 w 466725"/>
                  <a:gd name="connsiteY3" fmla="*/ 112014 h 333375"/>
                  <a:gd name="connsiteX4" fmla="*/ 390049 w 466725"/>
                  <a:gd name="connsiteY4" fmla="*/ 336899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725" h="333375">
                    <a:moveTo>
                      <a:pt x="390049" y="336899"/>
                    </a:moveTo>
                    <a:lnTo>
                      <a:pt x="472059" y="254794"/>
                    </a:lnTo>
                    <a:cubicBezTo>
                      <a:pt x="353663" y="136303"/>
                      <a:pt x="203359" y="46387"/>
                      <a:pt x="29908" y="0"/>
                    </a:cubicBezTo>
                    <a:lnTo>
                      <a:pt x="0" y="112014"/>
                    </a:lnTo>
                    <a:cubicBezTo>
                      <a:pt x="152971" y="153067"/>
                      <a:pt x="285560" y="232410"/>
                      <a:pt x="390049" y="336899"/>
                    </a:cubicBez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/>
              </a:p>
            </p:txBody>
          </p:sp>
          <p:sp>
            <p:nvSpPr>
              <p:cNvPr id="408" name="자유형: 도형 407">
                <a:extLst>
                  <a:ext uri="{FF2B5EF4-FFF2-40B4-BE49-F238E27FC236}">
                    <a16:creationId xmlns:a16="http://schemas.microsoft.com/office/drawing/2014/main" id="{9C50C9C1-179A-4468-A344-D9D18BE842FB}"/>
                  </a:ext>
                </a:extLst>
              </p:cNvPr>
              <p:cNvSpPr/>
              <p:nvPr/>
            </p:nvSpPr>
            <p:spPr>
              <a:xfrm>
                <a:off x="4126309" y="3860037"/>
                <a:ext cx="333375" cy="466725"/>
              </a:xfrm>
              <a:custGeom>
                <a:avLst/>
                <a:gdLst>
                  <a:gd name="connsiteX0" fmla="*/ 225457 w 333375"/>
                  <a:gd name="connsiteY0" fmla="*/ 471964 h 466725"/>
                  <a:gd name="connsiteX1" fmla="*/ 337471 w 333375"/>
                  <a:gd name="connsiteY1" fmla="*/ 441865 h 466725"/>
                  <a:gd name="connsiteX2" fmla="*/ 82010 w 333375"/>
                  <a:gd name="connsiteY2" fmla="*/ 0 h 466725"/>
                  <a:gd name="connsiteX3" fmla="*/ 0 w 333375"/>
                  <a:gd name="connsiteY3" fmla="*/ 82105 h 466725"/>
                  <a:gd name="connsiteX4" fmla="*/ 225457 w 333375"/>
                  <a:gd name="connsiteY4" fmla="*/ 471964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75" h="466725">
                    <a:moveTo>
                      <a:pt x="225457" y="471964"/>
                    </a:moveTo>
                    <a:lnTo>
                      <a:pt x="337471" y="441865"/>
                    </a:lnTo>
                    <a:cubicBezTo>
                      <a:pt x="292513" y="274987"/>
                      <a:pt x="204216" y="122301"/>
                      <a:pt x="82010" y="0"/>
                    </a:cubicBezTo>
                    <a:lnTo>
                      <a:pt x="0" y="82105"/>
                    </a:lnTo>
                    <a:cubicBezTo>
                      <a:pt x="107918" y="189928"/>
                      <a:pt x="185833" y="324707"/>
                      <a:pt x="225457" y="471964"/>
                    </a:cubicBez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/>
              </a:p>
            </p:txBody>
          </p:sp>
          <p:sp>
            <p:nvSpPr>
              <p:cNvPr id="409" name="자유형: 도형 408">
                <a:extLst>
                  <a:ext uri="{FF2B5EF4-FFF2-40B4-BE49-F238E27FC236}">
                    <a16:creationId xmlns:a16="http://schemas.microsoft.com/office/drawing/2014/main" id="{F441E71C-1D1E-4FF7-93D8-C2113F2E5298}"/>
                  </a:ext>
                </a:extLst>
              </p:cNvPr>
              <p:cNvSpPr/>
              <p:nvPr/>
            </p:nvSpPr>
            <p:spPr>
              <a:xfrm>
                <a:off x="4351766" y="4301806"/>
                <a:ext cx="142875" cy="504825"/>
              </a:xfrm>
              <a:custGeom>
                <a:avLst/>
                <a:gdLst>
                  <a:gd name="connsiteX0" fmla="*/ 191 w 142875"/>
                  <a:gd name="connsiteY0" fmla="*/ 480441 h 504825"/>
                  <a:gd name="connsiteX1" fmla="*/ 112204 w 142875"/>
                  <a:gd name="connsiteY1" fmla="*/ 510350 h 504825"/>
                  <a:gd name="connsiteX2" fmla="*/ 112014 w 142875"/>
                  <a:gd name="connsiteY2" fmla="*/ 0 h 504825"/>
                  <a:gd name="connsiteX3" fmla="*/ 0 w 142875"/>
                  <a:gd name="connsiteY3" fmla="*/ 30099 h 504825"/>
                  <a:gd name="connsiteX4" fmla="*/ 191 w 142875"/>
                  <a:gd name="connsiteY4" fmla="*/ 480441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504825">
                    <a:moveTo>
                      <a:pt x="191" y="480441"/>
                    </a:moveTo>
                    <a:lnTo>
                      <a:pt x="112204" y="510350"/>
                    </a:lnTo>
                    <a:cubicBezTo>
                      <a:pt x="158591" y="336804"/>
                      <a:pt x="155639" y="161830"/>
                      <a:pt x="112014" y="0"/>
                    </a:cubicBezTo>
                    <a:lnTo>
                      <a:pt x="0" y="30099"/>
                    </a:lnTo>
                    <a:cubicBezTo>
                      <a:pt x="38481" y="172879"/>
                      <a:pt x="41053" y="327374"/>
                      <a:pt x="191" y="480441"/>
                    </a:cubicBez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/>
              </a:p>
            </p:txBody>
          </p:sp>
          <p:sp>
            <p:nvSpPr>
              <p:cNvPr id="410" name="자유형: 도형 409">
                <a:extLst>
                  <a:ext uri="{FF2B5EF4-FFF2-40B4-BE49-F238E27FC236}">
                    <a16:creationId xmlns:a16="http://schemas.microsoft.com/office/drawing/2014/main" id="{D4080839-B94F-4F94-A5BE-AFF3D2A94EEE}"/>
                  </a:ext>
                </a:extLst>
              </p:cNvPr>
              <p:cNvSpPr/>
              <p:nvPr/>
            </p:nvSpPr>
            <p:spPr>
              <a:xfrm>
                <a:off x="4127071" y="4782247"/>
                <a:ext cx="333375" cy="466725"/>
              </a:xfrm>
              <a:custGeom>
                <a:avLst/>
                <a:gdLst>
                  <a:gd name="connsiteX0" fmla="*/ 224885 w 333375"/>
                  <a:gd name="connsiteY0" fmla="*/ 0 h 466725"/>
                  <a:gd name="connsiteX1" fmla="*/ 0 w 333375"/>
                  <a:gd name="connsiteY1" fmla="*/ 390144 h 466725"/>
                  <a:gd name="connsiteX2" fmla="*/ 82105 w 333375"/>
                  <a:gd name="connsiteY2" fmla="*/ 472154 h 466725"/>
                  <a:gd name="connsiteX3" fmla="*/ 336899 w 333375"/>
                  <a:gd name="connsiteY3" fmla="*/ 30004 h 466725"/>
                  <a:gd name="connsiteX4" fmla="*/ 224885 w 333375"/>
                  <a:gd name="connsiteY4" fmla="*/ 0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75" h="466725">
                    <a:moveTo>
                      <a:pt x="224885" y="0"/>
                    </a:moveTo>
                    <a:cubicBezTo>
                      <a:pt x="183928" y="153067"/>
                      <a:pt x="104585" y="285655"/>
                      <a:pt x="0" y="390144"/>
                    </a:cubicBezTo>
                    <a:lnTo>
                      <a:pt x="82105" y="472154"/>
                    </a:lnTo>
                    <a:cubicBezTo>
                      <a:pt x="200596" y="353759"/>
                      <a:pt x="290513" y="203454"/>
                      <a:pt x="336899" y="30004"/>
                    </a:cubicBezTo>
                    <a:lnTo>
                      <a:pt x="224885" y="0"/>
                    </a:ln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/>
              </a:p>
            </p:txBody>
          </p:sp>
          <p:sp>
            <p:nvSpPr>
              <p:cNvPr id="411" name="자유형: 도형 410">
                <a:extLst>
                  <a:ext uri="{FF2B5EF4-FFF2-40B4-BE49-F238E27FC236}">
                    <a16:creationId xmlns:a16="http://schemas.microsoft.com/office/drawing/2014/main" id="{56E4DB58-67E4-40FD-A9DC-9CD901CCC14E}"/>
                  </a:ext>
                </a:extLst>
              </p:cNvPr>
              <p:cNvSpPr/>
              <p:nvPr/>
            </p:nvSpPr>
            <p:spPr>
              <a:xfrm>
                <a:off x="2525492" y="3571527"/>
                <a:ext cx="1238250" cy="1676400"/>
              </a:xfrm>
              <a:custGeom>
                <a:avLst/>
                <a:gdLst>
                  <a:gd name="connsiteX0" fmla="*/ 730328 w 1238250"/>
                  <a:gd name="connsiteY0" fmla="*/ 33811 h 1676400"/>
                  <a:gd name="connsiteX1" fmla="*/ 288463 w 1238250"/>
                  <a:gd name="connsiteY1" fmla="*/ 289271 h 1676400"/>
                  <a:gd name="connsiteX2" fmla="*/ 33669 w 1238250"/>
                  <a:gd name="connsiteY2" fmla="*/ 731422 h 1676400"/>
                  <a:gd name="connsiteX3" fmla="*/ 33860 w 1238250"/>
                  <a:gd name="connsiteY3" fmla="*/ 1241771 h 1676400"/>
                  <a:gd name="connsiteX4" fmla="*/ 289320 w 1238250"/>
                  <a:gd name="connsiteY4" fmla="*/ 1683636 h 1676400"/>
                  <a:gd name="connsiteX5" fmla="*/ 371330 w 1238250"/>
                  <a:gd name="connsiteY5" fmla="*/ 1601531 h 1676400"/>
                  <a:gd name="connsiteX6" fmla="*/ 145969 w 1238250"/>
                  <a:gd name="connsiteY6" fmla="*/ 1211672 h 1676400"/>
                  <a:gd name="connsiteX7" fmla="*/ 145874 w 1238250"/>
                  <a:gd name="connsiteY7" fmla="*/ 761330 h 1676400"/>
                  <a:gd name="connsiteX8" fmla="*/ 370759 w 1238250"/>
                  <a:gd name="connsiteY8" fmla="*/ 371186 h 1676400"/>
                  <a:gd name="connsiteX9" fmla="*/ 760617 w 1238250"/>
                  <a:gd name="connsiteY9" fmla="*/ 145825 h 1676400"/>
                  <a:gd name="connsiteX10" fmla="*/ 1210959 w 1238250"/>
                  <a:gd name="connsiteY10" fmla="*/ 145730 h 1676400"/>
                  <a:gd name="connsiteX11" fmla="*/ 1240868 w 1238250"/>
                  <a:gd name="connsiteY11" fmla="*/ 33716 h 1676400"/>
                  <a:gd name="connsiteX12" fmla="*/ 730328 w 1238250"/>
                  <a:gd name="connsiteY12" fmla="*/ 33811 h 167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38250" h="1676400">
                    <a:moveTo>
                      <a:pt x="730328" y="33811"/>
                    </a:moveTo>
                    <a:cubicBezTo>
                      <a:pt x="563450" y="78769"/>
                      <a:pt x="410764" y="167066"/>
                      <a:pt x="288463" y="289271"/>
                    </a:cubicBezTo>
                    <a:cubicBezTo>
                      <a:pt x="169972" y="407667"/>
                      <a:pt x="80056" y="557972"/>
                      <a:pt x="33669" y="731422"/>
                    </a:cubicBezTo>
                    <a:cubicBezTo>
                      <a:pt x="-12718" y="904967"/>
                      <a:pt x="-9765" y="1080037"/>
                      <a:pt x="33860" y="1241771"/>
                    </a:cubicBezTo>
                    <a:cubicBezTo>
                      <a:pt x="78818" y="1408649"/>
                      <a:pt x="167114" y="1561335"/>
                      <a:pt x="289320" y="1683636"/>
                    </a:cubicBezTo>
                    <a:lnTo>
                      <a:pt x="371330" y="1601531"/>
                    </a:lnTo>
                    <a:cubicBezTo>
                      <a:pt x="263508" y="1493612"/>
                      <a:pt x="185688" y="1358929"/>
                      <a:pt x="145969" y="1211672"/>
                    </a:cubicBezTo>
                    <a:cubicBezTo>
                      <a:pt x="107488" y="1068893"/>
                      <a:pt x="104916" y="914492"/>
                      <a:pt x="145874" y="761330"/>
                    </a:cubicBezTo>
                    <a:cubicBezTo>
                      <a:pt x="186831" y="608264"/>
                      <a:pt x="266175" y="475676"/>
                      <a:pt x="370759" y="371186"/>
                    </a:cubicBezTo>
                    <a:cubicBezTo>
                      <a:pt x="478677" y="263363"/>
                      <a:pt x="613361" y="185449"/>
                      <a:pt x="760617" y="145825"/>
                    </a:cubicBezTo>
                    <a:cubicBezTo>
                      <a:pt x="903397" y="107344"/>
                      <a:pt x="1057797" y="104772"/>
                      <a:pt x="1210959" y="145730"/>
                    </a:cubicBezTo>
                    <a:lnTo>
                      <a:pt x="1240868" y="33716"/>
                    </a:lnTo>
                    <a:cubicBezTo>
                      <a:pt x="1067227" y="-12671"/>
                      <a:pt x="892158" y="-9814"/>
                      <a:pt x="730328" y="3381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solidFill>
                  <a:srgbClr val="000000">
                    <a:alpha val="35000"/>
                  </a:srgbClr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800"/>
              </a:p>
            </p:txBody>
          </p:sp>
          <p:sp>
            <p:nvSpPr>
              <p:cNvPr id="412" name="타원 411">
                <a:extLst>
                  <a:ext uri="{FF2B5EF4-FFF2-40B4-BE49-F238E27FC236}">
                    <a16:creationId xmlns:a16="http://schemas.microsoft.com/office/drawing/2014/main" id="{22BF175C-2D21-4E41-994A-012DD9C3ACDB}"/>
                  </a:ext>
                </a:extLst>
              </p:cNvPr>
              <p:cNvSpPr/>
              <p:nvPr/>
            </p:nvSpPr>
            <p:spPr>
              <a:xfrm>
                <a:off x="2644317" y="3688214"/>
                <a:ext cx="1739200" cy="17392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TextBox 412">
                <a:extLst>
                  <a:ext uri="{FF2B5EF4-FFF2-40B4-BE49-F238E27FC236}">
                    <a16:creationId xmlns:a16="http://schemas.microsoft.com/office/drawing/2014/main" id="{8A0A28E8-C251-457B-9F9D-429C1B387C84}"/>
                  </a:ext>
                </a:extLst>
              </p:cNvPr>
              <p:cNvSpPr txBox="1"/>
              <p:nvPr/>
            </p:nvSpPr>
            <p:spPr>
              <a:xfrm>
                <a:off x="2865457" y="4154782"/>
                <a:ext cx="1283792" cy="49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00" b="1" dirty="0">
                    <a:solidFill>
                      <a:sysClr val="windowText" lastClr="000000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a:rPr>
                  <a:t>VOLUME</a:t>
                </a:r>
                <a:endParaRPr lang="ko-KR" altLang="en-US" sz="100" dirty="0">
                  <a:solidFill>
                    <a:sysClr val="windowText" lastClr="000000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026EE696-005A-4EC8-A6EF-E78A89272818}"/>
                  </a:ext>
                </a:extLst>
              </p:cNvPr>
              <p:cNvSpPr txBox="1"/>
              <p:nvPr/>
            </p:nvSpPr>
            <p:spPr>
              <a:xfrm>
                <a:off x="2988074" y="4452525"/>
                <a:ext cx="1071721" cy="794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 dirty="0">
                    <a:solidFill>
                      <a:sysClr val="windowText" lastClr="000000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a:rPr>
                  <a:t>25</a:t>
                </a:r>
                <a:endParaRPr lang="ko-KR" altLang="en-US" sz="600" dirty="0">
                  <a:solidFill>
                    <a:sysClr val="windowText" lastClr="000000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</p:grpSp>
      <p:cxnSp>
        <p:nvCxnSpPr>
          <p:cNvPr id="416" name="직선 연결선 415">
            <a:extLst>
              <a:ext uri="{FF2B5EF4-FFF2-40B4-BE49-F238E27FC236}">
                <a16:creationId xmlns:a16="http://schemas.microsoft.com/office/drawing/2014/main" id="{2261CB55-3B0B-40A6-95B7-84943B6AE581}"/>
              </a:ext>
            </a:extLst>
          </p:cNvPr>
          <p:cNvCxnSpPr/>
          <p:nvPr/>
        </p:nvCxnSpPr>
        <p:spPr>
          <a:xfrm flipV="1">
            <a:off x="7883773" y="49469"/>
            <a:ext cx="0" cy="29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TextBox 416">
            <a:extLst>
              <a:ext uri="{FF2B5EF4-FFF2-40B4-BE49-F238E27FC236}">
                <a16:creationId xmlns:a16="http://schemas.microsoft.com/office/drawing/2014/main" id="{28B6FCD7-EB5E-4282-88F5-CFC86ACA0555}"/>
              </a:ext>
            </a:extLst>
          </p:cNvPr>
          <p:cNvSpPr txBox="1"/>
          <p:nvPr/>
        </p:nvSpPr>
        <p:spPr>
          <a:xfrm>
            <a:off x="7883773" y="19776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sc_s_con01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883D3E2-AF54-4853-972E-B8BF1129F9AE}"/>
              </a:ext>
            </a:extLst>
          </p:cNvPr>
          <p:cNvSpPr/>
          <p:nvPr/>
        </p:nvSpPr>
        <p:spPr>
          <a:xfrm>
            <a:off x="2563051" y="6168860"/>
            <a:ext cx="1596306" cy="61431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수정</a:t>
            </a:r>
            <a:r>
              <a:rPr lang="en-US" altLang="ko-KR" sz="1000" dirty="0">
                <a:solidFill>
                  <a:schemeClr val="tx1"/>
                </a:solidFill>
              </a:rPr>
              <a:t>191030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tonylee</a:t>
            </a:r>
            <a:endParaRPr lang="ko-KR" altLang="en-US" sz="100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80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A48B94-9F23-4451-A86B-1DC04556D4E2}"/>
              </a:ext>
            </a:extLst>
          </p:cNvPr>
          <p:cNvSpPr/>
          <p:nvPr/>
        </p:nvSpPr>
        <p:spPr>
          <a:xfrm>
            <a:off x="249423" y="1797449"/>
            <a:ext cx="7399150" cy="3661038"/>
          </a:xfrm>
          <a:prstGeom prst="rect">
            <a:avLst/>
          </a:prstGeom>
          <a:solidFill>
            <a:schemeClr val="bg1">
              <a:alpha val="2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876C1888-7438-43D1-BE60-6E7385828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521" y="2048432"/>
            <a:ext cx="6886952" cy="3159073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8313820-061E-457F-A9FE-8F2F8FAC8754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EA01A2E-5BA8-4131-B09C-5525635DAF63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4034F97-CB64-4B7F-B72F-2DC00AA455C2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72C9A38-CE1D-45EE-8506-FEFA4662DA0C}"/>
              </a:ext>
            </a:extLst>
          </p:cNvPr>
          <p:cNvSpPr txBox="1"/>
          <p:nvPr/>
        </p:nvSpPr>
        <p:spPr>
          <a:xfrm>
            <a:off x="136187" y="1977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음악 모드 제안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193BDF9-F267-4B90-858F-6CE2ACB46336}"/>
              </a:ext>
            </a:extLst>
          </p:cNvPr>
          <p:cNvCxnSpPr/>
          <p:nvPr/>
        </p:nvCxnSpPr>
        <p:spPr>
          <a:xfrm>
            <a:off x="7885216" y="48351"/>
            <a:ext cx="0" cy="294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0955AD5-0F83-40F5-8CB2-F9538DC87572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F69B4B-5D66-4B92-AD32-699EBB5CB584}"/>
              </a:ext>
            </a:extLst>
          </p:cNvPr>
          <p:cNvSpPr/>
          <p:nvPr/>
        </p:nvSpPr>
        <p:spPr>
          <a:xfrm>
            <a:off x="7885215" y="688769"/>
            <a:ext cx="4306783" cy="4185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[1]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v-touch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필드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화면 진입 시 뒷배경에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v-touch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필드 활성화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[2] </a:t>
            </a:r>
            <a:r>
              <a:rPr lang="en-US" altLang="ko-KR" sz="1050" b="1" kern="100" dirty="0">
                <a:latin typeface="+mn-ea"/>
                <a:cs typeface="Times New Roman" panose="02020603050405020304" pitchFamily="18" charset="0"/>
              </a:rPr>
              <a:t>AI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해당 화면으로 진입하면 </a:t>
            </a:r>
            <a:r>
              <a:rPr lang="en-US" altLang="ko-KR" sz="900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[2]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위치로 이동하고 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AI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가 말하는 듯한 모션 재생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[3]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음악 변경 제안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재생중인 곡 변경에 대한 문구 노출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</a:br>
            <a:br>
              <a:rPr lang="en-US" altLang="ko-KR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[4]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거절 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수락 버튼</a:t>
            </a:r>
            <a:b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음악 변경 문구 노출 후 버튼 생성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사용자가 특정 버튼을 가리키면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hover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상태로 전환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(ex.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현재는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OK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버튼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hover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상태에서 해당 버튼을 선택하면 각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버튼별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이벤트 발생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거절 버튼을 선택하면 본래 컨텐츠 화면으로 이동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수락 버튼을 선택하면 발화 화면이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페이드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아웃 되면서 모드 전환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트랜지션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발생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도슨트</a:t>
            </a:r>
            <a:r>
              <a:rPr lang="en-US" altLang="ko-KR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멘트 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: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음악 모드로 변경하도록 유도</a:t>
            </a:r>
            <a:endParaRPr lang="en-US" altLang="ko-KR" sz="900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105ECE-5DAD-496E-B147-E202F8D1914C}"/>
              </a:ext>
            </a:extLst>
          </p:cNvPr>
          <p:cNvSpPr txBox="1"/>
          <p:nvPr/>
        </p:nvSpPr>
        <p:spPr>
          <a:xfrm>
            <a:off x="2341373" y="3349140"/>
            <a:ext cx="323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Would you like to change the music?</a:t>
            </a:r>
            <a:br>
              <a:rPr lang="en-US" altLang="ko-KR" sz="1400" dirty="0"/>
            </a:br>
            <a:endParaRPr lang="ko-KR" altLang="en-US" sz="14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8A2147A-4DC0-44C5-B06E-80DB77D1E9BC}"/>
              </a:ext>
            </a:extLst>
          </p:cNvPr>
          <p:cNvSpPr/>
          <p:nvPr/>
        </p:nvSpPr>
        <p:spPr>
          <a:xfrm>
            <a:off x="3172074" y="4712019"/>
            <a:ext cx="714992" cy="2211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01B6FBB-2436-4DEB-B713-9BA3D9572EBF}"/>
              </a:ext>
            </a:extLst>
          </p:cNvPr>
          <p:cNvSpPr/>
          <p:nvPr/>
        </p:nvSpPr>
        <p:spPr>
          <a:xfrm>
            <a:off x="3996623" y="4712019"/>
            <a:ext cx="714992" cy="2211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404D86-96BA-4D62-9969-5A5C93FCDF01}"/>
              </a:ext>
            </a:extLst>
          </p:cNvPr>
          <p:cNvSpPr/>
          <p:nvPr/>
        </p:nvSpPr>
        <p:spPr>
          <a:xfrm>
            <a:off x="3593176" y="1837144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B1FA47-2C20-4CD4-A445-3A2EBCEB6320}"/>
              </a:ext>
            </a:extLst>
          </p:cNvPr>
          <p:cNvSpPr/>
          <p:nvPr/>
        </p:nvSpPr>
        <p:spPr>
          <a:xfrm>
            <a:off x="3593177" y="2028545"/>
            <a:ext cx="702598" cy="57150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114ADB-C01B-49F5-BD49-E77E0515A42C}"/>
              </a:ext>
            </a:extLst>
          </p:cNvPr>
          <p:cNvSpPr/>
          <p:nvPr/>
        </p:nvSpPr>
        <p:spPr>
          <a:xfrm>
            <a:off x="2072396" y="3299791"/>
            <a:ext cx="194553" cy="1929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F6A8E6-25FC-4A23-8B9E-092D9A1BBA1C}"/>
              </a:ext>
            </a:extLst>
          </p:cNvPr>
          <p:cNvSpPr/>
          <p:nvPr/>
        </p:nvSpPr>
        <p:spPr>
          <a:xfrm>
            <a:off x="2266950" y="3308421"/>
            <a:ext cx="3313130" cy="40633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57294D3-30F1-4AE0-AB7E-D38BD78AF5AC}"/>
              </a:ext>
            </a:extLst>
          </p:cNvPr>
          <p:cNvSpPr/>
          <p:nvPr/>
        </p:nvSpPr>
        <p:spPr>
          <a:xfrm>
            <a:off x="2867964" y="4629925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CB2090-AABA-40C8-BE46-7A3BDFE2276B}"/>
              </a:ext>
            </a:extLst>
          </p:cNvPr>
          <p:cNvSpPr txBox="1"/>
          <p:nvPr/>
        </p:nvSpPr>
        <p:spPr>
          <a:xfrm>
            <a:off x="7883773" y="19776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sc_select_music</a:t>
            </a:r>
            <a:endParaRPr lang="en-US" altLang="ko-KR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B0927A0-5792-45F8-A8CD-01EE4CB2BDF4}"/>
              </a:ext>
            </a:extLst>
          </p:cNvPr>
          <p:cNvCxnSpPr/>
          <p:nvPr/>
        </p:nvCxnSpPr>
        <p:spPr>
          <a:xfrm flipV="1">
            <a:off x="7883773" y="49469"/>
            <a:ext cx="0" cy="29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육각형 24">
            <a:extLst>
              <a:ext uri="{FF2B5EF4-FFF2-40B4-BE49-F238E27FC236}">
                <a16:creationId xmlns:a16="http://schemas.microsoft.com/office/drawing/2014/main" id="{7C56AA98-7E34-40FC-81EE-D55F65437AF7}"/>
              </a:ext>
            </a:extLst>
          </p:cNvPr>
          <p:cNvSpPr/>
          <p:nvPr/>
        </p:nvSpPr>
        <p:spPr>
          <a:xfrm rot="16200000">
            <a:off x="3733833" y="2102115"/>
            <a:ext cx="430330" cy="387928"/>
          </a:xfrm>
          <a:prstGeom prst="hexagon">
            <a:avLst/>
          </a:prstGeom>
          <a:solidFill>
            <a:srgbClr val="66CC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EA0CA38-C56A-4DDC-9218-525CF1ABD8DE}"/>
              </a:ext>
            </a:extLst>
          </p:cNvPr>
          <p:cNvSpPr/>
          <p:nvPr/>
        </p:nvSpPr>
        <p:spPr>
          <a:xfrm>
            <a:off x="249422" y="1602896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2DB609F-4A73-4F2B-886E-235479699787}"/>
              </a:ext>
            </a:extLst>
          </p:cNvPr>
          <p:cNvSpPr/>
          <p:nvPr/>
        </p:nvSpPr>
        <p:spPr>
          <a:xfrm>
            <a:off x="3062517" y="4634346"/>
            <a:ext cx="1711883" cy="422397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793FDA-500E-48D6-8538-01D15C98DA95}"/>
              </a:ext>
            </a:extLst>
          </p:cNvPr>
          <p:cNvGrpSpPr/>
          <p:nvPr/>
        </p:nvGrpSpPr>
        <p:grpSpPr>
          <a:xfrm>
            <a:off x="272881" y="2285193"/>
            <a:ext cx="740017" cy="3173294"/>
            <a:chOff x="260181" y="2285193"/>
            <a:chExt cx="740017" cy="3173294"/>
          </a:xfrm>
        </p:grpSpPr>
        <p:pic>
          <p:nvPicPr>
            <p:cNvPr id="35" name="그림 34" descr="그리기이(가) 표시된 사진&#10;&#10;자동 생성된 설명">
              <a:extLst>
                <a:ext uri="{FF2B5EF4-FFF2-40B4-BE49-F238E27FC236}">
                  <a16:creationId xmlns:a16="http://schemas.microsoft.com/office/drawing/2014/main" id="{503CA287-A7A0-4689-8D3F-FA38FC5E2D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0"/>
            <a:stretch/>
          </p:blipFill>
          <p:spPr>
            <a:xfrm>
              <a:off x="260181" y="3308420"/>
              <a:ext cx="740017" cy="2150067"/>
            </a:xfrm>
            <a:prstGeom prst="rect">
              <a:avLst/>
            </a:prstGeom>
          </p:spPr>
        </p:pic>
        <p:pic>
          <p:nvPicPr>
            <p:cNvPr id="36" name="그림 35" descr="그리기이(가) 표시된 사진&#10;&#10;자동 생성된 설명">
              <a:extLst>
                <a:ext uri="{FF2B5EF4-FFF2-40B4-BE49-F238E27FC236}">
                  <a16:creationId xmlns:a16="http://schemas.microsoft.com/office/drawing/2014/main" id="{F4362C23-3162-4669-B612-1A4BB9C372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15" r="-1" b="67248"/>
            <a:stretch/>
          </p:blipFill>
          <p:spPr>
            <a:xfrm>
              <a:off x="260181" y="2285193"/>
              <a:ext cx="641166" cy="704182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48977C8-37A5-48CF-8D97-3530B132F8F4}"/>
              </a:ext>
            </a:extLst>
          </p:cNvPr>
          <p:cNvGrpSpPr/>
          <p:nvPr/>
        </p:nvGrpSpPr>
        <p:grpSpPr>
          <a:xfrm>
            <a:off x="6908556" y="2285193"/>
            <a:ext cx="740017" cy="3173294"/>
            <a:chOff x="6908556" y="2285193"/>
            <a:chExt cx="740017" cy="3173294"/>
          </a:xfrm>
        </p:grpSpPr>
        <p:pic>
          <p:nvPicPr>
            <p:cNvPr id="50" name="그림 49" descr="그리기이(가) 표시된 사진&#10;&#10;자동 생성된 설명">
              <a:extLst>
                <a:ext uri="{FF2B5EF4-FFF2-40B4-BE49-F238E27FC236}">
                  <a16:creationId xmlns:a16="http://schemas.microsoft.com/office/drawing/2014/main" id="{DA678517-C0BC-443F-9969-228253352D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0"/>
            <a:stretch/>
          </p:blipFill>
          <p:spPr>
            <a:xfrm flipH="1">
              <a:off x="6908556" y="3308420"/>
              <a:ext cx="740017" cy="2150067"/>
            </a:xfrm>
            <a:prstGeom prst="rect">
              <a:avLst/>
            </a:prstGeom>
          </p:spPr>
        </p:pic>
        <p:pic>
          <p:nvPicPr>
            <p:cNvPr id="51" name="그림 50" descr="그리기이(가) 표시된 사진&#10;&#10;자동 생성된 설명">
              <a:extLst>
                <a:ext uri="{FF2B5EF4-FFF2-40B4-BE49-F238E27FC236}">
                  <a16:creationId xmlns:a16="http://schemas.microsoft.com/office/drawing/2014/main" id="{CD418234-E660-46DC-BE96-071EFC871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15" r="-1" b="67248"/>
            <a:stretch/>
          </p:blipFill>
          <p:spPr>
            <a:xfrm flipH="1">
              <a:off x="7007407" y="2285193"/>
              <a:ext cx="641166" cy="704182"/>
            </a:xfrm>
            <a:prstGeom prst="rect">
              <a:avLst/>
            </a:prstGeom>
          </p:spPr>
        </p:pic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0284450-241A-4D4B-84A7-E3100D260BAF}"/>
              </a:ext>
            </a:extLst>
          </p:cNvPr>
          <p:cNvSpPr/>
          <p:nvPr/>
        </p:nvSpPr>
        <p:spPr>
          <a:xfrm>
            <a:off x="0" y="6168860"/>
            <a:ext cx="2387600" cy="689140"/>
          </a:xfrm>
          <a:prstGeom prst="rect">
            <a:avLst/>
          </a:prstGeom>
          <a:solidFill>
            <a:srgbClr val="7030A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업데이트 </a:t>
            </a:r>
            <a:r>
              <a:rPr lang="en-US" altLang="ko-KR" sz="1000" dirty="0">
                <a:solidFill>
                  <a:schemeClr val="bg1"/>
                </a:solidFill>
              </a:rPr>
              <a:t>19.10.29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: hover</a:t>
            </a:r>
            <a:r>
              <a:rPr lang="ko-KR" altLang="en-US" sz="1000" dirty="0">
                <a:solidFill>
                  <a:schemeClr val="bg1"/>
                </a:solidFill>
              </a:rPr>
              <a:t> 표현 추가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36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그림 618">
            <a:extLst>
              <a:ext uri="{FF2B5EF4-FFF2-40B4-BE49-F238E27FC236}">
                <a16:creationId xmlns:a16="http://schemas.microsoft.com/office/drawing/2014/main" id="{29DA1426-DEAA-4EAA-94E2-EC5238DA5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37" t="44658" r="-1"/>
          <a:stretch/>
        </p:blipFill>
        <p:spPr>
          <a:xfrm>
            <a:off x="3189571" y="972020"/>
            <a:ext cx="2865525" cy="59044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8313820-061E-457F-A9FE-8F2F8FAC8754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EA01A2E-5BA8-4131-B09C-5525635DAF63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4034F97-CB64-4B7F-B72F-2DC00AA455C2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72C9A38-CE1D-45EE-8506-FEFA4662DA0C}"/>
              </a:ext>
            </a:extLst>
          </p:cNvPr>
          <p:cNvSpPr txBox="1"/>
          <p:nvPr/>
        </p:nvSpPr>
        <p:spPr>
          <a:xfrm>
            <a:off x="136187" y="1977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모드 전환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FFF23D7-6F9A-49AC-A6F5-568BCAEE43E6}"/>
              </a:ext>
            </a:extLst>
          </p:cNvPr>
          <p:cNvSpPr/>
          <p:nvPr/>
        </p:nvSpPr>
        <p:spPr>
          <a:xfrm>
            <a:off x="0" y="6168860"/>
            <a:ext cx="2387600" cy="689140"/>
          </a:xfrm>
          <a:prstGeom prst="rect">
            <a:avLst/>
          </a:prstGeom>
          <a:solidFill>
            <a:srgbClr val="7030A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업데이트 </a:t>
            </a:r>
            <a:r>
              <a:rPr lang="en-US" altLang="ko-KR" sz="1000" dirty="0">
                <a:solidFill>
                  <a:schemeClr val="bg1"/>
                </a:solidFill>
              </a:rPr>
              <a:t>19.10.29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엘리베이터 슬라이딩 방식으로 수정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EE1A41C-C5B7-4214-AE26-DB456D0ABF8F}"/>
              </a:ext>
            </a:extLst>
          </p:cNvPr>
          <p:cNvCxnSpPr>
            <a:cxnSpLocks/>
          </p:cNvCxnSpPr>
          <p:nvPr/>
        </p:nvCxnSpPr>
        <p:spPr>
          <a:xfrm>
            <a:off x="4804862" y="1265533"/>
            <a:ext cx="0" cy="731548"/>
          </a:xfrm>
          <a:prstGeom prst="straightConnector1">
            <a:avLst/>
          </a:prstGeom>
          <a:ln w="6985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lin ang="5400000" scaled="1"/>
            </a:gra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605572EF-C7A7-48FB-AEA0-0209C30EDB0F}"/>
              </a:ext>
            </a:extLst>
          </p:cNvPr>
          <p:cNvGrpSpPr/>
          <p:nvPr/>
        </p:nvGrpSpPr>
        <p:grpSpPr>
          <a:xfrm>
            <a:off x="6941444" y="1015107"/>
            <a:ext cx="2074771" cy="1267471"/>
            <a:chOff x="1706841" y="1821509"/>
            <a:chExt cx="6027683" cy="3682291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E93E051D-AC45-4BB1-B5E8-F7D64854471F}"/>
                </a:ext>
              </a:extLst>
            </p:cNvPr>
            <p:cNvGrpSpPr/>
            <p:nvPr/>
          </p:nvGrpSpPr>
          <p:grpSpPr>
            <a:xfrm>
              <a:off x="2548007" y="1821509"/>
              <a:ext cx="938773" cy="1438391"/>
              <a:chOff x="2363620" y="2007322"/>
              <a:chExt cx="938773" cy="1438391"/>
            </a:xfrm>
          </p:grpSpPr>
          <p:grpSp>
            <p:nvGrpSpPr>
              <p:cNvPr id="188" name="그룹 187">
                <a:extLst>
                  <a:ext uri="{FF2B5EF4-FFF2-40B4-BE49-F238E27FC236}">
                    <a16:creationId xmlns:a16="http://schemas.microsoft.com/office/drawing/2014/main" id="{F717A9A6-A897-4EDA-87E4-AF96C496ECE5}"/>
                  </a:ext>
                </a:extLst>
              </p:cNvPr>
              <p:cNvGrpSpPr/>
              <p:nvPr/>
            </p:nvGrpSpPr>
            <p:grpSpPr>
              <a:xfrm flipH="1">
                <a:off x="2363620" y="2007322"/>
                <a:ext cx="870271" cy="1438391"/>
                <a:chOff x="1716240" y="594134"/>
                <a:chExt cx="991778" cy="1639217"/>
              </a:xfrm>
            </p:grpSpPr>
            <p:sp>
              <p:nvSpPr>
                <p:cNvPr id="190" name="평행 사변형 189">
                  <a:extLst>
                    <a:ext uri="{FF2B5EF4-FFF2-40B4-BE49-F238E27FC236}">
                      <a16:creationId xmlns:a16="http://schemas.microsoft.com/office/drawing/2014/main" id="{56BB6586-2F28-42AD-9130-72343D06CB61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1" name="평행 사변형 190">
                  <a:extLst>
                    <a:ext uri="{FF2B5EF4-FFF2-40B4-BE49-F238E27FC236}">
                      <a16:creationId xmlns:a16="http://schemas.microsoft.com/office/drawing/2014/main" id="{813CC64C-FB20-49B8-BD88-3270FA0A6038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BCCE1710-30B7-44E7-94D4-7267944E82EC}"/>
                  </a:ext>
                </a:extLst>
              </p:cNvPr>
              <p:cNvSpPr/>
              <p:nvPr/>
            </p:nvSpPr>
            <p:spPr>
              <a:xfrm rot="20324237">
                <a:off x="2384015" y="2142935"/>
                <a:ext cx="91837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BILLBOARD</a:t>
                </a:r>
              </a:p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TOP 100</a:t>
                </a:r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01EA0DBE-77F7-4366-B9F2-2374A9A75328}"/>
                </a:ext>
              </a:extLst>
            </p:cNvPr>
            <p:cNvGrpSpPr/>
            <p:nvPr/>
          </p:nvGrpSpPr>
          <p:grpSpPr>
            <a:xfrm>
              <a:off x="3021697" y="2322778"/>
              <a:ext cx="1574981" cy="1546698"/>
              <a:chOff x="2898270" y="2561931"/>
              <a:chExt cx="1574981" cy="1546698"/>
            </a:xfrm>
          </p:grpSpPr>
          <p:grpSp>
            <p:nvGrpSpPr>
              <p:cNvPr id="181" name="그룹 180">
                <a:extLst>
                  <a:ext uri="{FF2B5EF4-FFF2-40B4-BE49-F238E27FC236}">
                    <a16:creationId xmlns:a16="http://schemas.microsoft.com/office/drawing/2014/main" id="{0F086E50-DE6E-4466-916F-7768646A8D0A}"/>
                  </a:ext>
                </a:extLst>
              </p:cNvPr>
              <p:cNvGrpSpPr/>
              <p:nvPr/>
            </p:nvGrpSpPr>
            <p:grpSpPr>
              <a:xfrm flipH="1">
                <a:off x="2898270" y="2670238"/>
                <a:ext cx="870271" cy="1438391"/>
                <a:chOff x="1716240" y="594134"/>
                <a:chExt cx="991778" cy="1639217"/>
              </a:xfrm>
            </p:grpSpPr>
            <p:sp>
              <p:nvSpPr>
                <p:cNvPr id="184" name="평행 사변형 183">
                  <a:extLst>
                    <a:ext uri="{FF2B5EF4-FFF2-40B4-BE49-F238E27FC236}">
                      <a16:creationId xmlns:a16="http://schemas.microsoft.com/office/drawing/2014/main" id="{E0ABC2FF-32C0-4D55-B034-85534AC00FB5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평행 사변형 184">
                  <a:extLst>
                    <a:ext uri="{FF2B5EF4-FFF2-40B4-BE49-F238E27FC236}">
                      <a16:creationId xmlns:a16="http://schemas.microsoft.com/office/drawing/2014/main" id="{846FD727-8BF3-43D7-A42A-F2AB19873DF1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6" name="직선 연결선 185">
                  <a:extLst>
                    <a:ext uri="{FF2B5EF4-FFF2-40B4-BE49-F238E27FC236}">
                      <a16:creationId xmlns:a16="http://schemas.microsoft.com/office/drawing/2014/main" id="{07C79CA1-1F8C-4D51-A50F-5398D02379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직선 연결선 186">
                  <a:extLst>
                    <a:ext uri="{FF2B5EF4-FFF2-40B4-BE49-F238E27FC236}">
                      <a16:creationId xmlns:a16="http://schemas.microsoft.com/office/drawing/2014/main" id="{0F3C62B6-61D8-4438-A965-B6EB598EDB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5496905E-5C5A-45DD-8970-5546EE864409}"/>
                  </a:ext>
                </a:extLst>
              </p:cNvPr>
              <p:cNvSpPr/>
              <p:nvPr/>
            </p:nvSpPr>
            <p:spPr>
              <a:xfrm rot="20324237">
                <a:off x="3611513" y="2561931"/>
                <a:ext cx="760037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HIGER</a:t>
                </a: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A1AD546A-1C7E-4B2C-9E57-2486C27F77AE}"/>
                  </a:ext>
                </a:extLst>
              </p:cNvPr>
              <p:cNvSpPr/>
              <p:nvPr/>
            </p:nvSpPr>
            <p:spPr>
              <a:xfrm rot="20324237">
                <a:off x="3624726" y="2687318"/>
                <a:ext cx="848525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GREGERS</a:t>
                </a:r>
                <a:endParaRPr lang="ko-KR" altLang="en-US" sz="200" dirty="0">
                  <a:latin typeface="+mn-ea"/>
                </a:endParaRPr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0F677E6D-AE0D-4E99-B759-26DD14C25C8E}"/>
                </a:ext>
              </a:extLst>
            </p:cNvPr>
            <p:cNvGrpSpPr/>
            <p:nvPr/>
          </p:nvGrpSpPr>
          <p:grpSpPr>
            <a:xfrm>
              <a:off x="3483080" y="2603809"/>
              <a:ext cx="2118611" cy="1663241"/>
              <a:chOff x="3359653" y="2842962"/>
              <a:chExt cx="2118611" cy="1663241"/>
            </a:xfrm>
          </p:grpSpPr>
          <p:grpSp>
            <p:nvGrpSpPr>
              <p:cNvPr id="174" name="그룹 173">
                <a:extLst>
                  <a:ext uri="{FF2B5EF4-FFF2-40B4-BE49-F238E27FC236}">
                    <a16:creationId xmlns:a16="http://schemas.microsoft.com/office/drawing/2014/main" id="{77374147-A096-4714-9907-70CA156DF798}"/>
                  </a:ext>
                </a:extLst>
              </p:cNvPr>
              <p:cNvGrpSpPr/>
              <p:nvPr/>
            </p:nvGrpSpPr>
            <p:grpSpPr>
              <a:xfrm flipH="1">
                <a:off x="3359653" y="3067812"/>
                <a:ext cx="870271" cy="1438391"/>
                <a:chOff x="1716240" y="594134"/>
                <a:chExt cx="991778" cy="1639217"/>
              </a:xfrm>
            </p:grpSpPr>
            <p:sp>
              <p:nvSpPr>
                <p:cNvPr id="177" name="평행 사변형 176">
                  <a:extLst>
                    <a:ext uri="{FF2B5EF4-FFF2-40B4-BE49-F238E27FC236}">
                      <a16:creationId xmlns:a16="http://schemas.microsoft.com/office/drawing/2014/main" id="{39DB4261-BFA1-4544-B3D1-C4CF031B814D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" name="평행 사변형 177">
                  <a:extLst>
                    <a:ext uri="{FF2B5EF4-FFF2-40B4-BE49-F238E27FC236}">
                      <a16:creationId xmlns:a16="http://schemas.microsoft.com/office/drawing/2014/main" id="{89F313FF-35C3-4F97-A49C-4A875E9B353C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9" name="직선 연결선 178">
                  <a:extLst>
                    <a:ext uri="{FF2B5EF4-FFF2-40B4-BE49-F238E27FC236}">
                      <a16:creationId xmlns:a16="http://schemas.microsoft.com/office/drawing/2014/main" id="{8BF6E877-35D8-4D6F-A2C8-08AC2E4CF6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직선 연결선 179">
                  <a:extLst>
                    <a:ext uri="{FF2B5EF4-FFF2-40B4-BE49-F238E27FC236}">
                      <a16:creationId xmlns:a16="http://schemas.microsoft.com/office/drawing/2014/main" id="{91A02F9C-AB98-4BB1-9342-B8009A22D1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19C8CEE7-BC33-469E-884E-3B0636A2C4CB}"/>
                  </a:ext>
                </a:extLst>
              </p:cNvPr>
              <p:cNvSpPr/>
              <p:nvPr/>
            </p:nvSpPr>
            <p:spPr>
              <a:xfrm rot="20324237">
                <a:off x="4143231" y="3032644"/>
                <a:ext cx="1132603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SHAWN MENDES</a:t>
                </a: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808CCB71-6165-4094-837D-5BFA84188A74}"/>
                  </a:ext>
                </a:extLst>
              </p:cNvPr>
              <p:cNvSpPr/>
              <p:nvPr/>
            </p:nvSpPr>
            <p:spPr>
              <a:xfrm rot="20324237">
                <a:off x="4164032" y="2842962"/>
                <a:ext cx="1314232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IF I CAN`T HAVE YOU</a:t>
                </a:r>
              </a:p>
            </p:txBody>
          </p: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BA272D73-0C8C-4081-A8DD-6FA182723380}"/>
                </a:ext>
              </a:extLst>
            </p:cNvPr>
            <p:cNvGrpSpPr/>
            <p:nvPr/>
          </p:nvGrpSpPr>
          <p:grpSpPr>
            <a:xfrm>
              <a:off x="3929302" y="3101517"/>
              <a:ext cx="1766338" cy="1566475"/>
              <a:chOff x="3805875" y="3340670"/>
              <a:chExt cx="1766338" cy="1566475"/>
            </a:xfrm>
          </p:grpSpPr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E362E811-78FA-4B3A-B90B-C2CDC973B827}"/>
                  </a:ext>
                </a:extLst>
              </p:cNvPr>
              <p:cNvGrpSpPr/>
              <p:nvPr/>
            </p:nvGrpSpPr>
            <p:grpSpPr>
              <a:xfrm flipH="1">
                <a:off x="3805875" y="3456669"/>
                <a:ext cx="873855" cy="1450476"/>
                <a:chOff x="1716240" y="592296"/>
                <a:chExt cx="995861" cy="1652988"/>
              </a:xfrm>
            </p:grpSpPr>
            <p:sp>
              <p:nvSpPr>
                <p:cNvPr id="170" name="평행 사변형 169">
                  <a:extLst>
                    <a:ext uri="{FF2B5EF4-FFF2-40B4-BE49-F238E27FC236}">
                      <a16:creationId xmlns:a16="http://schemas.microsoft.com/office/drawing/2014/main" id="{9FF5A1E1-6E64-4E20-91EF-3D999526DA7C}"/>
                    </a:ext>
                  </a:extLst>
                </p:cNvPr>
                <p:cNvSpPr/>
                <p:nvPr/>
              </p:nvSpPr>
              <p:spPr>
                <a:xfrm rot="5400000">
                  <a:off x="1394046" y="927229"/>
                  <a:ext cx="1652988" cy="983122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평행 사변형 170">
                  <a:extLst>
                    <a:ext uri="{FF2B5EF4-FFF2-40B4-BE49-F238E27FC236}">
                      <a16:creationId xmlns:a16="http://schemas.microsoft.com/office/drawing/2014/main" id="{CAF5249B-2121-4974-8D3F-6FF334B58F5F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id="{43544890-1F96-4CCD-89F2-D03927AC8C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직선 연결선 172">
                  <a:extLst>
                    <a:ext uri="{FF2B5EF4-FFF2-40B4-BE49-F238E27FC236}">
                      <a16:creationId xmlns:a16="http://schemas.microsoft.com/office/drawing/2014/main" id="{F0930D1B-E9FA-414E-8A6A-5FBF619F3D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87B59FA1-FE5D-4448-872D-89DB5E7CC7AA}"/>
                  </a:ext>
                </a:extLst>
              </p:cNvPr>
              <p:cNvSpPr/>
              <p:nvPr/>
            </p:nvSpPr>
            <p:spPr>
              <a:xfrm rot="20324237">
                <a:off x="4568579" y="3340670"/>
                <a:ext cx="704152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>
                    <a:effectLst/>
                  </a:rPr>
                  <a:t>2002</a:t>
                </a: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AE3DB87C-9971-4796-B4DD-F664148C1DBD}"/>
                  </a:ext>
                </a:extLst>
              </p:cNvPr>
              <p:cNvSpPr/>
              <p:nvPr/>
            </p:nvSpPr>
            <p:spPr>
              <a:xfrm rot="20324237">
                <a:off x="4579323" y="3423219"/>
                <a:ext cx="992890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effectLst/>
                    <a:latin typeface="+mn-ea"/>
                  </a:rPr>
                  <a:t>ANNE-MARIE</a:t>
                </a:r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CB0EBA8D-74E2-4A08-9B79-773FF9BC9395}"/>
                </a:ext>
              </a:extLst>
            </p:cNvPr>
            <p:cNvGrpSpPr/>
            <p:nvPr/>
          </p:nvGrpSpPr>
          <p:grpSpPr>
            <a:xfrm>
              <a:off x="5017531" y="3179563"/>
              <a:ext cx="923035" cy="1077835"/>
              <a:chOff x="4371111" y="2758625"/>
              <a:chExt cx="923035" cy="1077835"/>
            </a:xfrm>
          </p:grpSpPr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41787C26-3486-4DEB-AE8B-51985CD8C1BC}"/>
                  </a:ext>
                </a:extLst>
              </p:cNvPr>
              <p:cNvGrpSpPr/>
              <p:nvPr/>
            </p:nvGrpSpPr>
            <p:grpSpPr>
              <a:xfrm flipH="1">
                <a:off x="4382821" y="2758625"/>
                <a:ext cx="870271" cy="1077835"/>
                <a:chOff x="1716240" y="594134"/>
                <a:chExt cx="991778" cy="1639217"/>
              </a:xfrm>
            </p:grpSpPr>
            <p:sp>
              <p:nvSpPr>
                <p:cNvPr id="165" name="평행 사변형 164">
                  <a:extLst>
                    <a:ext uri="{FF2B5EF4-FFF2-40B4-BE49-F238E27FC236}">
                      <a16:creationId xmlns:a16="http://schemas.microsoft.com/office/drawing/2014/main" id="{2C7CC545-B7F1-4F7C-9247-A41F2C97EC75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6" name="평행 사변형 165">
                  <a:extLst>
                    <a:ext uri="{FF2B5EF4-FFF2-40B4-BE49-F238E27FC236}">
                      <a16:creationId xmlns:a16="http://schemas.microsoft.com/office/drawing/2014/main" id="{1BCFC023-5467-419F-A941-55D678F2830A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F6C0034C-7D9C-457B-92E8-E681EA5D29C4}"/>
                  </a:ext>
                </a:extLst>
              </p:cNvPr>
              <p:cNvSpPr/>
              <p:nvPr/>
            </p:nvSpPr>
            <p:spPr>
              <a:xfrm rot="20324237">
                <a:off x="4371111" y="2896780"/>
                <a:ext cx="923035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ROMANTIC</a:t>
                </a:r>
              </a:p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SOUND</a:t>
                </a:r>
              </a:p>
            </p:txBody>
          </p: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B7D92C06-9C72-4A67-9892-94353F08306A}"/>
                </a:ext>
              </a:extLst>
            </p:cNvPr>
            <p:cNvGrpSpPr/>
            <p:nvPr/>
          </p:nvGrpSpPr>
          <p:grpSpPr>
            <a:xfrm>
              <a:off x="6112954" y="2981258"/>
              <a:ext cx="1002206" cy="857407"/>
              <a:chOff x="5466534" y="2560320"/>
              <a:chExt cx="1002206" cy="857407"/>
            </a:xfrm>
          </p:grpSpPr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8E96BE56-A52C-46EF-9D70-AEC7B76600C2}"/>
                  </a:ext>
                </a:extLst>
              </p:cNvPr>
              <p:cNvGrpSpPr/>
              <p:nvPr/>
            </p:nvGrpSpPr>
            <p:grpSpPr>
              <a:xfrm flipH="1">
                <a:off x="5475235" y="2560320"/>
                <a:ext cx="870271" cy="857407"/>
                <a:chOff x="1716240" y="594134"/>
                <a:chExt cx="991778" cy="1639217"/>
              </a:xfrm>
            </p:grpSpPr>
            <p:sp>
              <p:nvSpPr>
                <p:cNvPr id="161" name="평행 사변형 160">
                  <a:extLst>
                    <a:ext uri="{FF2B5EF4-FFF2-40B4-BE49-F238E27FC236}">
                      <a16:creationId xmlns:a16="http://schemas.microsoft.com/office/drawing/2014/main" id="{CF8168BA-2271-4E0C-89FF-1DBBD427F1BE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평행 사변형 161">
                  <a:extLst>
                    <a:ext uri="{FF2B5EF4-FFF2-40B4-BE49-F238E27FC236}">
                      <a16:creationId xmlns:a16="http://schemas.microsoft.com/office/drawing/2014/main" id="{7FAE3D10-802D-4549-8AAB-621C39ACAEE6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162E19E3-881D-4FA3-BDCC-6A5359FCA586}"/>
                  </a:ext>
                </a:extLst>
              </p:cNvPr>
              <p:cNvSpPr/>
              <p:nvPr/>
            </p:nvSpPr>
            <p:spPr>
              <a:xfrm rot="20324237">
                <a:off x="5466534" y="2663557"/>
                <a:ext cx="1002206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WINTER 2020</a:t>
                </a:r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F092D6A4-5217-43B5-94D3-5CB35B285197}"/>
                </a:ext>
              </a:extLst>
            </p:cNvPr>
            <p:cNvGrpSpPr/>
            <p:nvPr/>
          </p:nvGrpSpPr>
          <p:grpSpPr>
            <a:xfrm>
              <a:off x="2812653" y="4021172"/>
              <a:ext cx="925037" cy="1063893"/>
              <a:chOff x="2166233" y="3600234"/>
              <a:chExt cx="925037" cy="1063893"/>
            </a:xfrm>
          </p:grpSpPr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7516980F-9BF8-473C-8FAE-30B6E35D64BB}"/>
                  </a:ext>
                </a:extLst>
              </p:cNvPr>
              <p:cNvGrpSpPr/>
              <p:nvPr/>
            </p:nvGrpSpPr>
            <p:grpSpPr>
              <a:xfrm flipH="1">
                <a:off x="2166233" y="3600234"/>
                <a:ext cx="870271" cy="1063893"/>
                <a:chOff x="1716240" y="594134"/>
                <a:chExt cx="991778" cy="1639217"/>
              </a:xfrm>
            </p:grpSpPr>
            <p:sp>
              <p:nvSpPr>
                <p:cNvPr id="157" name="평행 사변형 156">
                  <a:extLst>
                    <a:ext uri="{FF2B5EF4-FFF2-40B4-BE49-F238E27FC236}">
                      <a16:creationId xmlns:a16="http://schemas.microsoft.com/office/drawing/2014/main" id="{878BD590-F908-46D0-BC49-009577F21D2B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평행 사변형 157">
                  <a:extLst>
                    <a:ext uri="{FF2B5EF4-FFF2-40B4-BE49-F238E27FC236}">
                      <a16:creationId xmlns:a16="http://schemas.microsoft.com/office/drawing/2014/main" id="{E4B0B69D-3B44-4177-89EF-641F91B823AF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5C132EF8-E41B-41ED-BBFB-CA7EF6F4AC9A}"/>
                  </a:ext>
                </a:extLst>
              </p:cNvPr>
              <p:cNvSpPr/>
              <p:nvPr/>
            </p:nvSpPr>
            <p:spPr>
              <a:xfrm rot="20324237">
                <a:off x="2182206" y="3706740"/>
                <a:ext cx="909064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CHILL CITY</a:t>
                </a:r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568BCFAD-98FC-45D4-A936-8B1B3E3D6A29}"/>
                </a:ext>
              </a:extLst>
            </p:cNvPr>
            <p:cNvGrpSpPr/>
            <p:nvPr/>
          </p:nvGrpSpPr>
          <p:grpSpPr>
            <a:xfrm>
              <a:off x="1706841" y="4635804"/>
              <a:ext cx="969608" cy="867996"/>
              <a:chOff x="1060421" y="4214866"/>
              <a:chExt cx="969608" cy="867996"/>
            </a:xfrm>
          </p:grpSpPr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BBB97A21-E0B0-4526-9D39-F642E1CB93B0}"/>
                  </a:ext>
                </a:extLst>
              </p:cNvPr>
              <p:cNvGrpSpPr/>
              <p:nvPr/>
            </p:nvGrpSpPr>
            <p:grpSpPr>
              <a:xfrm flipH="1">
                <a:off x="1073828" y="4214866"/>
                <a:ext cx="870271" cy="867996"/>
                <a:chOff x="1716240" y="594134"/>
                <a:chExt cx="991778" cy="1639217"/>
              </a:xfrm>
            </p:grpSpPr>
            <p:sp>
              <p:nvSpPr>
                <p:cNvPr id="153" name="평행 사변형 152">
                  <a:extLst>
                    <a:ext uri="{FF2B5EF4-FFF2-40B4-BE49-F238E27FC236}">
                      <a16:creationId xmlns:a16="http://schemas.microsoft.com/office/drawing/2014/main" id="{159B9D4A-D6C2-4448-AB49-D53CF96B1936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평행 사변형 153">
                  <a:extLst>
                    <a:ext uri="{FF2B5EF4-FFF2-40B4-BE49-F238E27FC236}">
                      <a16:creationId xmlns:a16="http://schemas.microsoft.com/office/drawing/2014/main" id="{48C1F3FC-63BD-41CE-A868-C8EFEA74D277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7DC20582-14E4-4DF8-9200-C82241C3DD8C}"/>
                  </a:ext>
                </a:extLst>
              </p:cNvPr>
              <p:cNvSpPr/>
              <p:nvPr/>
            </p:nvSpPr>
            <p:spPr>
              <a:xfrm rot="20324237">
                <a:off x="1060421" y="4321177"/>
                <a:ext cx="969608" cy="357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TRENDY LIFE</a:t>
                </a:r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6A524FFB-7EF8-428C-8399-F2CC5490875F}"/>
                </a:ext>
              </a:extLst>
            </p:cNvPr>
            <p:cNvGrpSpPr/>
            <p:nvPr/>
          </p:nvGrpSpPr>
          <p:grpSpPr>
            <a:xfrm>
              <a:off x="4378358" y="4038896"/>
              <a:ext cx="3356166" cy="1095220"/>
              <a:chOff x="4254931" y="4278049"/>
              <a:chExt cx="3356166" cy="1095220"/>
            </a:xfrm>
          </p:grpSpPr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9607BB9E-ED2F-491C-A202-24537E10D695}"/>
                  </a:ext>
                </a:extLst>
              </p:cNvPr>
              <p:cNvSpPr/>
              <p:nvPr/>
            </p:nvSpPr>
            <p:spPr>
              <a:xfrm>
                <a:off x="5332849" y="4296991"/>
                <a:ext cx="227824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400" b="1" dirty="0"/>
                  <a:t>BOY WITH LUV (FEAT. H</a:t>
                </a: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C4084884-D29A-4011-8E23-CEBB7DB497E3}"/>
                  </a:ext>
                </a:extLst>
              </p:cNvPr>
              <p:cNvSpPr/>
              <p:nvPr/>
            </p:nvSpPr>
            <p:spPr>
              <a:xfrm>
                <a:off x="5332849" y="4517971"/>
                <a:ext cx="662241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BTS</a:t>
                </a:r>
                <a:endParaRPr lang="ko-KR" altLang="en-US" sz="200" dirty="0">
                  <a:latin typeface="+mn-ea"/>
                </a:endParaRPr>
              </a:p>
            </p:txBody>
          </p: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5D1B44EC-C418-417A-844D-CB3E9EA6C1FC}"/>
                  </a:ext>
                </a:extLst>
              </p:cNvPr>
              <p:cNvGrpSpPr/>
              <p:nvPr/>
            </p:nvGrpSpPr>
            <p:grpSpPr>
              <a:xfrm>
                <a:off x="5434448" y="4886350"/>
                <a:ext cx="1226104" cy="0"/>
                <a:chOff x="3360843" y="4286445"/>
                <a:chExt cx="1226104" cy="0"/>
              </a:xfrm>
            </p:grpSpPr>
            <p:cxnSp>
              <p:nvCxnSpPr>
                <p:cNvPr id="149" name="직선 연결선 148">
                  <a:extLst>
                    <a:ext uri="{FF2B5EF4-FFF2-40B4-BE49-F238E27FC236}">
                      <a16:creationId xmlns:a16="http://schemas.microsoft.com/office/drawing/2014/main" id="{FD582F1B-7D36-4F3E-8FFF-59F183ABA036}"/>
                    </a:ext>
                  </a:extLst>
                </p:cNvPr>
                <p:cNvCxnSpPr/>
                <p:nvPr/>
              </p:nvCxnSpPr>
              <p:spPr>
                <a:xfrm>
                  <a:off x="3360843" y="4286445"/>
                  <a:ext cx="1226104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직선 연결선 149">
                  <a:extLst>
                    <a:ext uri="{FF2B5EF4-FFF2-40B4-BE49-F238E27FC236}">
                      <a16:creationId xmlns:a16="http://schemas.microsoft.com/office/drawing/2014/main" id="{EB71D9BB-73F2-41E3-B826-46BFC1D3E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72629" y="4286445"/>
                  <a:ext cx="42303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456A3ED6-6CB8-4C59-8911-2358C8F00E85}"/>
                  </a:ext>
                </a:extLst>
              </p:cNvPr>
              <p:cNvSpPr/>
              <p:nvPr/>
            </p:nvSpPr>
            <p:spPr>
              <a:xfrm>
                <a:off x="5332849" y="4893198"/>
                <a:ext cx="680869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1:35</a:t>
                </a:r>
                <a:endParaRPr lang="ko-KR" altLang="en-US" sz="200" dirty="0">
                  <a:latin typeface="+mn-ea"/>
                </a:endParaRPr>
              </a:p>
            </p:txBody>
          </p: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36CCCF7C-A4D1-4093-AC0F-DDA013682AB8}"/>
                  </a:ext>
                </a:extLst>
              </p:cNvPr>
              <p:cNvGrpSpPr/>
              <p:nvPr/>
            </p:nvGrpSpPr>
            <p:grpSpPr>
              <a:xfrm>
                <a:off x="4254931" y="4278049"/>
                <a:ext cx="1090512" cy="1095220"/>
                <a:chOff x="5817712" y="3856853"/>
                <a:chExt cx="1594746" cy="1601634"/>
              </a:xfrm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1C24D667-2507-4225-AC8F-38A5A89F7A5C}"/>
                    </a:ext>
                  </a:extLst>
                </p:cNvPr>
                <p:cNvSpPr/>
                <p:nvPr/>
              </p:nvSpPr>
              <p:spPr>
                <a:xfrm>
                  <a:off x="5817712" y="3856853"/>
                  <a:ext cx="1594746" cy="1555822"/>
                </a:xfrm>
                <a:prstGeom prst="rect">
                  <a:avLst/>
                </a:prstGeom>
                <a:solidFill>
                  <a:srgbClr val="A6A6A6"/>
                </a:solidFill>
                <a:ln w="6350">
                  <a:solidFill>
                    <a:schemeClr val="tx1"/>
                  </a:solidFill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3E0614C9-99CE-4C75-89B3-509DA2564957}"/>
                    </a:ext>
                  </a:extLst>
                </p:cNvPr>
                <p:cNvSpPr/>
                <p:nvPr/>
              </p:nvSpPr>
              <p:spPr>
                <a:xfrm>
                  <a:off x="5819763" y="3884556"/>
                  <a:ext cx="1555822" cy="155582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7" name="직선 연결선 146">
                  <a:extLst>
                    <a:ext uri="{FF2B5EF4-FFF2-40B4-BE49-F238E27FC236}">
                      <a16:creationId xmlns:a16="http://schemas.microsoft.com/office/drawing/2014/main" id="{A1873DE9-A6C4-4788-81A3-2307D90C2269}"/>
                    </a:ext>
                  </a:extLst>
                </p:cNvPr>
                <p:cNvCxnSpPr/>
                <p:nvPr/>
              </p:nvCxnSpPr>
              <p:spPr>
                <a:xfrm>
                  <a:off x="5819763" y="3884556"/>
                  <a:ext cx="1555822" cy="155582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직선 연결선 147">
                  <a:extLst>
                    <a:ext uri="{FF2B5EF4-FFF2-40B4-BE49-F238E27FC236}">
                      <a16:creationId xmlns:a16="http://schemas.microsoft.com/office/drawing/2014/main" id="{03670633-A2CA-43A9-9D6D-AB50FE273CAE}"/>
                    </a:ext>
                  </a:extLst>
                </p:cNvPr>
                <p:cNvCxnSpPr/>
                <p:nvPr/>
              </p:nvCxnSpPr>
              <p:spPr>
                <a:xfrm flipV="1">
                  <a:off x="5819762" y="3884557"/>
                  <a:ext cx="1555823" cy="15739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660D9DB7-4ACF-4D04-B70B-8F4AC17846AC}"/>
              </a:ext>
            </a:extLst>
          </p:cNvPr>
          <p:cNvGrpSpPr/>
          <p:nvPr/>
        </p:nvGrpSpPr>
        <p:grpSpPr>
          <a:xfrm>
            <a:off x="6275207" y="973320"/>
            <a:ext cx="2865146" cy="1417651"/>
            <a:chOff x="249423" y="1797449"/>
            <a:chExt cx="7399150" cy="3661038"/>
          </a:xfrm>
        </p:grpSpPr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9F9E6A1F-849F-43B4-A780-32B19A523E67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A1E896F2-7D2E-4A75-BCBD-10D3106C7115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210" name="그림 209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39860D24-FFDC-4DEB-82F3-AD6B79C027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211" name="그림 210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D967AC81-07E2-4C0B-8D0D-01B33F063C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984DB187-2B1D-4ECE-A13F-7E265B083666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208" name="그림 20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3651DFB6-0B67-4371-A3AD-F870AD57C4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209" name="그림 208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99B58189-C85B-47C8-AE61-15F9206CED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44D7AC8B-3BC4-4794-B818-249B7AAB82C6}"/>
              </a:ext>
            </a:extLst>
          </p:cNvPr>
          <p:cNvGrpSpPr/>
          <p:nvPr/>
        </p:nvGrpSpPr>
        <p:grpSpPr>
          <a:xfrm>
            <a:off x="202683" y="1354004"/>
            <a:ext cx="2816339" cy="1065302"/>
            <a:chOff x="875798" y="2895464"/>
            <a:chExt cx="6768175" cy="2560113"/>
          </a:xfrm>
        </p:grpSpPr>
        <p:grpSp>
          <p:nvGrpSpPr>
            <p:cNvPr id="213" name="그룹 212">
              <a:extLst>
                <a:ext uri="{FF2B5EF4-FFF2-40B4-BE49-F238E27FC236}">
                  <a16:creationId xmlns:a16="http://schemas.microsoft.com/office/drawing/2014/main" id="{FF745882-E751-411E-A8CD-7BE56D23FBF9}"/>
                </a:ext>
              </a:extLst>
            </p:cNvPr>
            <p:cNvGrpSpPr/>
            <p:nvPr/>
          </p:nvGrpSpPr>
          <p:grpSpPr>
            <a:xfrm>
              <a:off x="875798" y="4021423"/>
              <a:ext cx="2555192" cy="1245187"/>
              <a:chOff x="875798" y="4021423"/>
              <a:chExt cx="2555192" cy="1245187"/>
            </a:xfrm>
          </p:grpSpPr>
          <p:pic>
            <p:nvPicPr>
              <p:cNvPr id="220" name="그림 219">
                <a:extLst>
                  <a:ext uri="{FF2B5EF4-FFF2-40B4-BE49-F238E27FC236}">
                    <a16:creationId xmlns:a16="http://schemas.microsoft.com/office/drawing/2014/main" id="{766DD71F-ADBB-4B16-93DD-B11F38D53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5798" y="4021423"/>
                <a:ext cx="2555192" cy="1245187"/>
              </a:xfrm>
              <a:prstGeom prst="rect">
                <a:avLst/>
              </a:prstGeom>
            </p:spPr>
          </p:pic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BCF31139-4823-4246-8D74-5257CA6B1E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2889" y="4283992"/>
                <a:ext cx="488830" cy="237764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D706F68A-B0C1-4A91-9A8C-8C42882E56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40414" y="4571706"/>
                <a:ext cx="676275" cy="340575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3" name="그림 222">
                <a:extLst>
                  <a:ext uri="{FF2B5EF4-FFF2-40B4-BE49-F238E27FC236}">
                    <a16:creationId xmlns:a16="http://schemas.microsoft.com/office/drawing/2014/main" id="{7FF57295-000F-4ECD-84AA-5BBF1E9084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937110" y="4363974"/>
                <a:ext cx="384299" cy="393236"/>
              </a:xfrm>
              <a:prstGeom prst="rect">
                <a:avLst/>
              </a:prstGeom>
            </p:spPr>
          </p:pic>
        </p:grpSp>
        <p:pic>
          <p:nvPicPr>
            <p:cNvPr id="214" name="그림 213">
              <a:extLst>
                <a:ext uri="{FF2B5EF4-FFF2-40B4-BE49-F238E27FC236}">
                  <a16:creationId xmlns:a16="http://schemas.microsoft.com/office/drawing/2014/main" id="{03C58248-77BE-4A3D-920D-D342FDF6FC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279" b="17417"/>
            <a:stretch/>
          </p:blipFill>
          <p:spPr>
            <a:xfrm>
              <a:off x="2622430" y="3055844"/>
              <a:ext cx="5021543" cy="2399733"/>
            </a:xfrm>
            <a:prstGeom prst="rect">
              <a:avLst/>
            </a:prstGeom>
          </p:spPr>
        </p:pic>
        <p:pic>
          <p:nvPicPr>
            <p:cNvPr id="215" name="그림 214">
              <a:extLst>
                <a:ext uri="{FF2B5EF4-FFF2-40B4-BE49-F238E27FC236}">
                  <a16:creationId xmlns:a16="http://schemas.microsoft.com/office/drawing/2014/main" id="{A9E64ED6-EF55-47DA-BB29-9D4912567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9609" y="2895464"/>
              <a:ext cx="1506391" cy="1715521"/>
            </a:xfrm>
            <a:prstGeom prst="rect">
              <a:avLst/>
            </a:prstGeom>
          </p:spPr>
        </p:pic>
        <p:pic>
          <p:nvPicPr>
            <p:cNvPr id="216" name="그림 215">
              <a:extLst>
                <a:ext uri="{FF2B5EF4-FFF2-40B4-BE49-F238E27FC236}">
                  <a16:creationId xmlns:a16="http://schemas.microsoft.com/office/drawing/2014/main" id="{B50682BC-1F5E-43DC-B951-6ECE3C1D3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7889" y="4493475"/>
              <a:ext cx="1133212" cy="555779"/>
            </a:xfrm>
            <a:prstGeom prst="rect">
              <a:avLst/>
            </a:prstGeom>
          </p:spPr>
        </p:pic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EE7A4D8B-8156-42E7-8276-03C8F2B4E720}"/>
                </a:ext>
              </a:extLst>
            </p:cNvPr>
            <p:cNvSpPr txBox="1"/>
            <p:nvPr/>
          </p:nvSpPr>
          <p:spPr>
            <a:xfrm>
              <a:off x="1834639" y="4724815"/>
              <a:ext cx="906062" cy="628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lvl="0">
                <a:defRPr sz="500">
                  <a:solidFill>
                    <a:prstClr val="black">
                      <a:lumMod val="50000"/>
                      <a:lumOff val="50000"/>
                    </a:prstClr>
                  </a:solidFill>
                </a:defRPr>
              </a:lvl1pPr>
            </a:lstStyle>
            <a:p>
              <a:r>
                <a:rPr lang="en-US" altLang="ko-KR" dirty="0"/>
                <a:t>ARRIVE IN </a:t>
              </a:r>
            </a:p>
            <a:p>
              <a:r>
                <a:rPr lang="en-US" altLang="ko-KR"/>
                <a:t>15</a:t>
              </a:r>
              <a:r>
                <a:rPr lang="en-US" altLang="ko-KR" dirty="0"/>
                <a:t>MIN</a:t>
              </a:r>
              <a:endParaRPr lang="ko-KR" altLang="en-US" dirty="0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2707B725-E43E-48C3-A696-91EEFBFA4194}"/>
                </a:ext>
              </a:extLst>
            </p:cNvPr>
            <p:cNvSpPr txBox="1"/>
            <p:nvPr/>
          </p:nvSpPr>
          <p:spPr>
            <a:xfrm>
              <a:off x="5673888" y="4804488"/>
              <a:ext cx="956144" cy="369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lvl="0">
                <a:defRPr sz="500">
                  <a:solidFill>
                    <a:prstClr val="black">
                      <a:lumMod val="50000"/>
                      <a:lumOff val="50000"/>
                    </a:prstClr>
                  </a:solidFill>
                </a:defRPr>
              </a:lvl1pPr>
            </a:lstStyle>
            <a:p>
              <a:r>
                <a:rPr lang="en-US" altLang="ko-KR" dirty="0"/>
                <a:t>PARKING</a:t>
              </a:r>
              <a:endParaRPr lang="ko-KR" altLang="en-US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4C8BA303-4704-4745-B7DE-7471D1FA0CD4}"/>
                </a:ext>
              </a:extLst>
            </p:cNvPr>
            <p:cNvSpPr txBox="1"/>
            <p:nvPr/>
          </p:nvSpPr>
          <p:spPr>
            <a:xfrm>
              <a:off x="3105934" y="4178633"/>
              <a:ext cx="2131096" cy="591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lvl="0">
                <a:defRPr sz="500">
                  <a:solidFill>
                    <a:prstClr val="black">
                      <a:lumMod val="50000"/>
                      <a:lumOff val="50000"/>
                    </a:prstClr>
                  </a:solidFill>
                </a:defRPr>
              </a:lvl1pPr>
            </a:lstStyle>
            <a:p>
              <a:r>
                <a:rPr lang="en-US" altLang="ko-KR" dirty="0"/>
                <a:t>YOU CAN ENTER </a:t>
              </a:r>
            </a:p>
            <a:p>
              <a:r>
                <a:rPr lang="en-US" altLang="ko-KR" dirty="0"/>
                <a:t>RIGHT AWAY </a:t>
              </a:r>
              <a:r>
                <a:rPr lang="en-US" altLang="ko-KR"/>
                <a:t>AT ROOM</a:t>
              </a:r>
              <a:endParaRPr lang="en-US" altLang="ko-KR" dirty="0"/>
            </a:p>
          </p:txBody>
        </p: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A718EFA9-D6C1-4F0C-95CF-F5B614F86411}"/>
              </a:ext>
            </a:extLst>
          </p:cNvPr>
          <p:cNvGrpSpPr/>
          <p:nvPr/>
        </p:nvGrpSpPr>
        <p:grpSpPr>
          <a:xfrm>
            <a:off x="224989" y="991870"/>
            <a:ext cx="2865146" cy="1417651"/>
            <a:chOff x="249423" y="1797449"/>
            <a:chExt cx="7399150" cy="3661038"/>
          </a:xfrm>
        </p:grpSpPr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2B9DF0EB-21BB-40C3-A777-C4E4B11460E0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282" name="그룹 281">
              <a:extLst>
                <a:ext uri="{FF2B5EF4-FFF2-40B4-BE49-F238E27FC236}">
                  <a16:creationId xmlns:a16="http://schemas.microsoft.com/office/drawing/2014/main" id="{F0B8E68A-9E39-43C1-9D09-4C87B5777FC7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286" name="그림 28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8D88F9DC-2D45-4050-8813-DCB3899743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287" name="그림 286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EA422D47-AB3B-4771-9D4E-FA6F632142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283" name="그룹 282">
              <a:extLst>
                <a:ext uri="{FF2B5EF4-FFF2-40B4-BE49-F238E27FC236}">
                  <a16:creationId xmlns:a16="http://schemas.microsoft.com/office/drawing/2014/main" id="{55798BDF-2C43-42AC-A34C-C94DA9BEF5A8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284" name="그림 283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7E40AB3D-1921-43A0-8A08-7DA510E729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285" name="그림 284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6EF16EEF-7ABA-4606-B004-4CE2573FB6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124BEEA-5402-4EF8-9396-DA047B8F62BD}"/>
              </a:ext>
            </a:extLst>
          </p:cNvPr>
          <p:cNvGrpSpPr/>
          <p:nvPr/>
        </p:nvGrpSpPr>
        <p:grpSpPr>
          <a:xfrm>
            <a:off x="205863" y="3577399"/>
            <a:ext cx="2865146" cy="1417651"/>
            <a:chOff x="8782947" y="3803109"/>
            <a:chExt cx="2865146" cy="1417651"/>
          </a:xfrm>
        </p:grpSpPr>
        <p:grpSp>
          <p:nvGrpSpPr>
            <p:cNvPr id="301" name="그룹 300">
              <a:extLst>
                <a:ext uri="{FF2B5EF4-FFF2-40B4-BE49-F238E27FC236}">
                  <a16:creationId xmlns:a16="http://schemas.microsoft.com/office/drawing/2014/main" id="{151057B9-E436-428D-8303-318851375ABC}"/>
                </a:ext>
              </a:extLst>
            </p:cNvPr>
            <p:cNvGrpSpPr/>
            <p:nvPr/>
          </p:nvGrpSpPr>
          <p:grpSpPr>
            <a:xfrm>
              <a:off x="9449184" y="3844896"/>
              <a:ext cx="2074771" cy="1267471"/>
              <a:chOff x="1706841" y="1821509"/>
              <a:chExt cx="6027683" cy="3682291"/>
            </a:xfrm>
          </p:grpSpPr>
          <p:grpSp>
            <p:nvGrpSpPr>
              <p:cNvPr id="302" name="그룹 301">
                <a:extLst>
                  <a:ext uri="{FF2B5EF4-FFF2-40B4-BE49-F238E27FC236}">
                    <a16:creationId xmlns:a16="http://schemas.microsoft.com/office/drawing/2014/main" id="{77852B24-3DC6-4FD2-AC53-8FC56A06CC29}"/>
                  </a:ext>
                </a:extLst>
              </p:cNvPr>
              <p:cNvGrpSpPr/>
              <p:nvPr/>
            </p:nvGrpSpPr>
            <p:grpSpPr>
              <a:xfrm>
                <a:off x="2548007" y="1821509"/>
                <a:ext cx="938773" cy="1438391"/>
                <a:chOff x="2363620" y="2007322"/>
                <a:chExt cx="938773" cy="1438391"/>
              </a:xfrm>
            </p:grpSpPr>
            <p:grpSp>
              <p:nvGrpSpPr>
                <p:cNvPr id="359" name="그룹 358">
                  <a:extLst>
                    <a:ext uri="{FF2B5EF4-FFF2-40B4-BE49-F238E27FC236}">
                      <a16:creationId xmlns:a16="http://schemas.microsoft.com/office/drawing/2014/main" id="{3EA2A371-D2B5-48D3-AB0A-538DB0D49EE0}"/>
                    </a:ext>
                  </a:extLst>
                </p:cNvPr>
                <p:cNvGrpSpPr/>
                <p:nvPr/>
              </p:nvGrpSpPr>
              <p:grpSpPr>
                <a:xfrm flipH="1">
                  <a:off x="2363620" y="2007322"/>
                  <a:ext cx="870271" cy="1438391"/>
                  <a:chOff x="1716240" y="594134"/>
                  <a:chExt cx="991778" cy="1639217"/>
                </a:xfrm>
              </p:grpSpPr>
              <p:sp>
                <p:nvSpPr>
                  <p:cNvPr id="361" name="평행 사변형 360">
                    <a:extLst>
                      <a:ext uri="{FF2B5EF4-FFF2-40B4-BE49-F238E27FC236}">
                        <a16:creationId xmlns:a16="http://schemas.microsoft.com/office/drawing/2014/main" id="{17E36942-A5BB-462C-9333-3E2089E0DC7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416571" y="922305"/>
                    <a:ext cx="1619618" cy="963276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2" name="평행 사변형 361">
                    <a:extLst>
                      <a:ext uri="{FF2B5EF4-FFF2-40B4-BE49-F238E27FC236}">
                        <a16:creationId xmlns:a16="http://schemas.microsoft.com/office/drawing/2014/main" id="{35EA757D-A2C8-4229-BBB2-3FA6E414C74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88070" y="941903"/>
                    <a:ext cx="1619618" cy="963277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id="{5182301C-4BB5-4FCD-BF19-6EDFB7003570}"/>
                    </a:ext>
                  </a:extLst>
                </p:cNvPr>
                <p:cNvSpPr/>
                <p:nvPr/>
              </p:nvSpPr>
              <p:spPr>
                <a:xfrm rot="20324237">
                  <a:off x="2384015" y="2142935"/>
                  <a:ext cx="918378" cy="4470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dirty="0">
                      <a:solidFill>
                        <a:schemeClr val="tx1">
                          <a:alpha val="65000"/>
                        </a:schemeClr>
                      </a:solidFill>
                      <a:latin typeface="+mn-ea"/>
                    </a:rPr>
                    <a:t>BILLBOARD</a:t>
                  </a:r>
                </a:p>
                <a:p>
                  <a:r>
                    <a:rPr lang="en-US" altLang="ko-KR" sz="200" dirty="0">
                      <a:solidFill>
                        <a:schemeClr val="tx1">
                          <a:alpha val="65000"/>
                        </a:schemeClr>
                      </a:solidFill>
                      <a:latin typeface="+mn-ea"/>
                    </a:rPr>
                    <a:t>TOP 100</a:t>
                  </a:r>
                </a:p>
              </p:txBody>
            </p:sp>
          </p:grpSp>
          <p:grpSp>
            <p:nvGrpSpPr>
              <p:cNvPr id="303" name="그룹 302">
                <a:extLst>
                  <a:ext uri="{FF2B5EF4-FFF2-40B4-BE49-F238E27FC236}">
                    <a16:creationId xmlns:a16="http://schemas.microsoft.com/office/drawing/2014/main" id="{1A2BBC15-74B4-41DD-B92A-CD727B67247A}"/>
                  </a:ext>
                </a:extLst>
              </p:cNvPr>
              <p:cNvGrpSpPr/>
              <p:nvPr/>
            </p:nvGrpSpPr>
            <p:grpSpPr>
              <a:xfrm>
                <a:off x="3021697" y="2322778"/>
                <a:ext cx="1574981" cy="1546698"/>
                <a:chOff x="2898270" y="2561931"/>
                <a:chExt cx="1574981" cy="1546698"/>
              </a:xfrm>
            </p:grpSpPr>
            <p:grpSp>
              <p:nvGrpSpPr>
                <p:cNvPr id="352" name="그룹 351">
                  <a:extLst>
                    <a:ext uri="{FF2B5EF4-FFF2-40B4-BE49-F238E27FC236}">
                      <a16:creationId xmlns:a16="http://schemas.microsoft.com/office/drawing/2014/main" id="{8F615109-7459-4CA2-809E-C1D27CAD6859}"/>
                    </a:ext>
                  </a:extLst>
                </p:cNvPr>
                <p:cNvGrpSpPr/>
                <p:nvPr/>
              </p:nvGrpSpPr>
              <p:grpSpPr>
                <a:xfrm flipH="1">
                  <a:off x="2898270" y="2670238"/>
                  <a:ext cx="870271" cy="1438391"/>
                  <a:chOff x="1716240" y="594134"/>
                  <a:chExt cx="991778" cy="1639217"/>
                </a:xfrm>
              </p:grpSpPr>
              <p:sp>
                <p:nvSpPr>
                  <p:cNvPr id="355" name="평행 사변형 354">
                    <a:extLst>
                      <a:ext uri="{FF2B5EF4-FFF2-40B4-BE49-F238E27FC236}">
                        <a16:creationId xmlns:a16="http://schemas.microsoft.com/office/drawing/2014/main" id="{C268A727-3494-4248-BA9F-E01ED5172DA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416571" y="922305"/>
                    <a:ext cx="1619618" cy="963276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6" name="평행 사변형 355">
                    <a:extLst>
                      <a:ext uri="{FF2B5EF4-FFF2-40B4-BE49-F238E27FC236}">
                        <a16:creationId xmlns:a16="http://schemas.microsoft.com/office/drawing/2014/main" id="{670B60A3-1C9F-45D7-97B8-08B179B784A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88070" y="941903"/>
                    <a:ext cx="1619618" cy="963277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7" name="직선 연결선 356">
                    <a:extLst>
                      <a:ext uri="{FF2B5EF4-FFF2-40B4-BE49-F238E27FC236}">
                        <a16:creationId xmlns:a16="http://schemas.microsoft.com/office/drawing/2014/main" id="{1FBE91B9-7955-4B04-B2B1-733521B6B3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23890" y="613732"/>
                    <a:ext cx="955628" cy="161961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직선 연결선 357">
                    <a:extLst>
                      <a:ext uri="{FF2B5EF4-FFF2-40B4-BE49-F238E27FC236}">
                        <a16:creationId xmlns:a16="http://schemas.microsoft.com/office/drawing/2014/main" id="{F183CC0F-327A-4277-9CD3-107D48E011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23890" y="983933"/>
                    <a:ext cx="955628" cy="86913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3" name="직사각형 352">
                  <a:extLst>
                    <a:ext uri="{FF2B5EF4-FFF2-40B4-BE49-F238E27FC236}">
                      <a16:creationId xmlns:a16="http://schemas.microsoft.com/office/drawing/2014/main" id="{516C2820-3A71-4D35-9377-AD4C06D35797}"/>
                    </a:ext>
                  </a:extLst>
                </p:cNvPr>
                <p:cNvSpPr/>
                <p:nvPr/>
              </p:nvSpPr>
              <p:spPr>
                <a:xfrm rot="20324237">
                  <a:off x="3611513" y="2561931"/>
                  <a:ext cx="760037" cy="357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b="1" dirty="0"/>
                    <a:t>HIGER</a:t>
                  </a:r>
                </a:p>
              </p:txBody>
            </p:sp>
            <p:sp>
              <p:nvSpPr>
                <p:cNvPr id="354" name="직사각형 353">
                  <a:extLst>
                    <a:ext uri="{FF2B5EF4-FFF2-40B4-BE49-F238E27FC236}">
                      <a16:creationId xmlns:a16="http://schemas.microsoft.com/office/drawing/2014/main" id="{8C23B7C0-F69F-4741-89F8-836E1B2ED320}"/>
                    </a:ext>
                  </a:extLst>
                </p:cNvPr>
                <p:cNvSpPr/>
                <p:nvPr/>
              </p:nvSpPr>
              <p:spPr>
                <a:xfrm rot="20324237">
                  <a:off x="3624726" y="2687318"/>
                  <a:ext cx="848525" cy="357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dirty="0">
                      <a:latin typeface="+mn-ea"/>
                    </a:rPr>
                    <a:t>GREGERS</a:t>
                  </a:r>
                  <a:endParaRPr lang="ko-KR" altLang="en-US" sz="200" dirty="0">
                    <a:latin typeface="+mn-ea"/>
                  </a:endParaRPr>
                </a:p>
              </p:txBody>
            </p:sp>
          </p:grpSp>
          <p:grpSp>
            <p:nvGrpSpPr>
              <p:cNvPr id="304" name="그룹 303">
                <a:extLst>
                  <a:ext uri="{FF2B5EF4-FFF2-40B4-BE49-F238E27FC236}">
                    <a16:creationId xmlns:a16="http://schemas.microsoft.com/office/drawing/2014/main" id="{8B2F9F5E-6863-42AA-9B47-AD3619F1FFA6}"/>
                  </a:ext>
                </a:extLst>
              </p:cNvPr>
              <p:cNvGrpSpPr/>
              <p:nvPr/>
            </p:nvGrpSpPr>
            <p:grpSpPr>
              <a:xfrm>
                <a:off x="3483080" y="2603809"/>
                <a:ext cx="2118611" cy="1663241"/>
                <a:chOff x="3359653" y="2842962"/>
                <a:chExt cx="2118611" cy="1663241"/>
              </a:xfrm>
            </p:grpSpPr>
            <p:grpSp>
              <p:nvGrpSpPr>
                <p:cNvPr id="345" name="그룹 344">
                  <a:extLst>
                    <a:ext uri="{FF2B5EF4-FFF2-40B4-BE49-F238E27FC236}">
                      <a16:creationId xmlns:a16="http://schemas.microsoft.com/office/drawing/2014/main" id="{0F70B1C5-FDD5-47AF-B799-E57E412AAC73}"/>
                    </a:ext>
                  </a:extLst>
                </p:cNvPr>
                <p:cNvGrpSpPr/>
                <p:nvPr/>
              </p:nvGrpSpPr>
              <p:grpSpPr>
                <a:xfrm flipH="1">
                  <a:off x="3359653" y="3067812"/>
                  <a:ext cx="870271" cy="1438391"/>
                  <a:chOff x="1716240" y="594134"/>
                  <a:chExt cx="991778" cy="1639217"/>
                </a:xfrm>
              </p:grpSpPr>
              <p:sp>
                <p:nvSpPr>
                  <p:cNvPr id="348" name="평행 사변형 347">
                    <a:extLst>
                      <a:ext uri="{FF2B5EF4-FFF2-40B4-BE49-F238E27FC236}">
                        <a16:creationId xmlns:a16="http://schemas.microsoft.com/office/drawing/2014/main" id="{1C68C4A8-1210-489F-B300-F7A4C651C7E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416571" y="922305"/>
                    <a:ext cx="1619618" cy="963276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9" name="평행 사변형 348">
                    <a:extLst>
                      <a:ext uri="{FF2B5EF4-FFF2-40B4-BE49-F238E27FC236}">
                        <a16:creationId xmlns:a16="http://schemas.microsoft.com/office/drawing/2014/main" id="{22698882-F55E-4833-B081-0F44AF03341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88070" y="941903"/>
                    <a:ext cx="1619618" cy="963277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0" name="직선 연결선 349">
                    <a:extLst>
                      <a:ext uri="{FF2B5EF4-FFF2-40B4-BE49-F238E27FC236}">
                        <a16:creationId xmlns:a16="http://schemas.microsoft.com/office/drawing/2014/main" id="{25FDED13-A3EC-480D-B693-66A538E401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23890" y="613732"/>
                    <a:ext cx="955628" cy="161961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직선 연결선 350">
                    <a:extLst>
                      <a:ext uri="{FF2B5EF4-FFF2-40B4-BE49-F238E27FC236}">
                        <a16:creationId xmlns:a16="http://schemas.microsoft.com/office/drawing/2014/main" id="{7A188EAB-8240-4BBF-B8A2-69BA9CF8A3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23890" y="983933"/>
                    <a:ext cx="955628" cy="86913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209AD29B-1878-4E56-9899-686D3CFBDDCC}"/>
                    </a:ext>
                  </a:extLst>
                </p:cNvPr>
                <p:cNvSpPr/>
                <p:nvPr/>
              </p:nvSpPr>
              <p:spPr>
                <a:xfrm rot="20324237">
                  <a:off x="4143231" y="3032644"/>
                  <a:ext cx="1132603" cy="357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dirty="0">
                      <a:latin typeface="+mn-ea"/>
                    </a:rPr>
                    <a:t>SHAWN MENDES</a:t>
                  </a: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0C2D1864-4027-4A77-8C70-E41FA4CC0292}"/>
                    </a:ext>
                  </a:extLst>
                </p:cNvPr>
                <p:cNvSpPr/>
                <p:nvPr/>
              </p:nvSpPr>
              <p:spPr>
                <a:xfrm rot="20324237">
                  <a:off x="4164032" y="2842962"/>
                  <a:ext cx="1314232" cy="357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b="1" dirty="0"/>
                    <a:t>IF I CAN`T HAVE YOU</a:t>
                  </a:r>
                </a:p>
              </p:txBody>
            </p:sp>
          </p:grpSp>
          <p:grpSp>
            <p:nvGrpSpPr>
              <p:cNvPr id="305" name="그룹 304">
                <a:extLst>
                  <a:ext uri="{FF2B5EF4-FFF2-40B4-BE49-F238E27FC236}">
                    <a16:creationId xmlns:a16="http://schemas.microsoft.com/office/drawing/2014/main" id="{AD4B2EC9-79CB-400B-A20A-39E607D4DB74}"/>
                  </a:ext>
                </a:extLst>
              </p:cNvPr>
              <p:cNvGrpSpPr/>
              <p:nvPr/>
            </p:nvGrpSpPr>
            <p:grpSpPr>
              <a:xfrm>
                <a:off x="3929302" y="3101517"/>
                <a:ext cx="1766338" cy="1566475"/>
                <a:chOff x="3805875" y="3340670"/>
                <a:chExt cx="1766338" cy="1566475"/>
              </a:xfrm>
            </p:grpSpPr>
            <p:grpSp>
              <p:nvGrpSpPr>
                <p:cNvPr id="338" name="그룹 337">
                  <a:extLst>
                    <a:ext uri="{FF2B5EF4-FFF2-40B4-BE49-F238E27FC236}">
                      <a16:creationId xmlns:a16="http://schemas.microsoft.com/office/drawing/2014/main" id="{DE879751-F772-42FC-A574-86CDA518979E}"/>
                    </a:ext>
                  </a:extLst>
                </p:cNvPr>
                <p:cNvGrpSpPr/>
                <p:nvPr/>
              </p:nvGrpSpPr>
              <p:grpSpPr>
                <a:xfrm flipH="1">
                  <a:off x="3805875" y="3456669"/>
                  <a:ext cx="873855" cy="1450476"/>
                  <a:chOff x="1716240" y="592296"/>
                  <a:chExt cx="995861" cy="1652988"/>
                </a:xfrm>
              </p:grpSpPr>
              <p:sp>
                <p:nvSpPr>
                  <p:cNvPr id="341" name="평행 사변형 340">
                    <a:extLst>
                      <a:ext uri="{FF2B5EF4-FFF2-40B4-BE49-F238E27FC236}">
                        <a16:creationId xmlns:a16="http://schemas.microsoft.com/office/drawing/2014/main" id="{BE24B090-2AA8-495D-9FA5-FC07D06229F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94046" y="927229"/>
                    <a:ext cx="1652988" cy="983122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2" name="평행 사변형 341">
                    <a:extLst>
                      <a:ext uri="{FF2B5EF4-FFF2-40B4-BE49-F238E27FC236}">
                        <a16:creationId xmlns:a16="http://schemas.microsoft.com/office/drawing/2014/main" id="{01C39035-18D9-4B25-B322-F97EFF7CA74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88070" y="941903"/>
                    <a:ext cx="1619618" cy="963277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43" name="직선 연결선 342">
                    <a:extLst>
                      <a:ext uri="{FF2B5EF4-FFF2-40B4-BE49-F238E27FC236}">
                        <a16:creationId xmlns:a16="http://schemas.microsoft.com/office/drawing/2014/main" id="{4966F9C5-BEEA-423D-B73D-8884C428A8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23890" y="613732"/>
                    <a:ext cx="955628" cy="161961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직선 연결선 343">
                    <a:extLst>
                      <a:ext uri="{FF2B5EF4-FFF2-40B4-BE49-F238E27FC236}">
                        <a16:creationId xmlns:a16="http://schemas.microsoft.com/office/drawing/2014/main" id="{F7448396-9CDD-4A33-A834-B06ADD7739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23890" y="983933"/>
                    <a:ext cx="955628" cy="86913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9" name="직사각형 338">
                  <a:extLst>
                    <a:ext uri="{FF2B5EF4-FFF2-40B4-BE49-F238E27FC236}">
                      <a16:creationId xmlns:a16="http://schemas.microsoft.com/office/drawing/2014/main" id="{11C906E8-B76C-4301-B884-BC2585D27923}"/>
                    </a:ext>
                  </a:extLst>
                </p:cNvPr>
                <p:cNvSpPr/>
                <p:nvPr/>
              </p:nvSpPr>
              <p:spPr>
                <a:xfrm rot="20324237">
                  <a:off x="4568579" y="3340670"/>
                  <a:ext cx="704152" cy="357665"/>
                </a:xfrm>
                <a:prstGeom prst="rect">
                  <a:avLst/>
                </a:prstGeom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b="1" dirty="0">
                      <a:effectLst/>
                    </a:rPr>
                    <a:t>2002</a:t>
                  </a:r>
                </a:p>
              </p:txBody>
            </p:sp>
            <p:sp>
              <p:nvSpPr>
                <p:cNvPr id="340" name="직사각형 339">
                  <a:extLst>
                    <a:ext uri="{FF2B5EF4-FFF2-40B4-BE49-F238E27FC236}">
                      <a16:creationId xmlns:a16="http://schemas.microsoft.com/office/drawing/2014/main" id="{BCE87398-5711-42AD-A1D0-B999E1BF3DA4}"/>
                    </a:ext>
                  </a:extLst>
                </p:cNvPr>
                <p:cNvSpPr/>
                <p:nvPr/>
              </p:nvSpPr>
              <p:spPr>
                <a:xfrm rot="20324237">
                  <a:off x="4579323" y="3423219"/>
                  <a:ext cx="992890" cy="357665"/>
                </a:xfrm>
                <a:prstGeom prst="rect">
                  <a:avLst/>
                </a:prstGeom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dirty="0">
                      <a:effectLst/>
                      <a:latin typeface="+mn-ea"/>
                    </a:rPr>
                    <a:t>ANNE-MARIE</a:t>
                  </a:r>
                </a:p>
              </p:txBody>
            </p:sp>
          </p:grpSp>
          <p:grpSp>
            <p:nvGrpSpPr>
              <p:cNvPr id="306" name="그룹 305">
                <a:extLst>
                  <a:ext uri="{FF2B5EF4-FFF2-40B4-BE49-F238E27FC236}">
                    <a16:creationId xmlns:a16="http://schemas.microsoft.com/office/drawing/2014/main" id="{FD42762C-BFB0-4F34-9929-F458BE0BA494}"/>
                  </a:ext>
                </a:extLst>
              </p:cNvPr>
              <p:cNvGrpSpPr/>
              <p:nvPr/>
            </p:nvGrpSpPr>
            <p:grpSpPr>
              <a:xfrm>
                <a:off x="5017531" y="3179563"/>
                <a:ext cx="923035" cy="1077835"/>
                <a:chOff x="4371111" y="2758625"/>
                <a:chExt cx="923035" cy="1077835"/>
              </a:xfrm>
            </p:grpSpPr>
            <p:grpSp>
              <p:nvGrpSpPr>
                <p:cNvPr id="334" name="그룹 333">
                  <a:extLst>
                    <a:ext uri="{FF2B5EF4-FFF2-40B4-BE49-F238E27FC236}">
                      <a16:creationId xmlns:a16="http://schemas.microsoft.com/office/drawing/2014/main" id="{BDEE3F30-52C8-4F1E-ACD4-59F7B242EA8F}"/>
                    </a:ext>
                  </a:extLst>
                </p:cNvPr>
                <p:cNvGrpSpPr/>
                <p:nvPr/>
              </p:nvGrpSpPr>
              <p:grpSpPr>
                <a:xfrm flipH="1">
                  <a:off x="4382821" y="2758625"/>
                  <a:ext cx="870271" cy="1077835"/>
                  <a:chOff x="1716240" y="594134"/>
                  <a:chExt cx="991778" cy="1639217"/>
                </a:xfrm>
              </p:grpSpPr>
              <p:sp>
                <p:nvSpPr>
                  <p:cNvPr id="336" name="평행 사변형 335">
                    <a:extLst>
                      <a:ext uri="{FF2B5EF4-FFF2-40B4-BE49-F238E27FC236}">
                        <a16:creationId xmlns:a16="http://schemas.microsoft.com/office/drawing/2014/main" id="{A81F6F66-EB73-427E-A921-1040152EE3D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416571" y="922305"/>
                    <a:ext cx="1619618" cy="963276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7" name="평행 사변형 336">
                    <a:extLst>
                      <a:ext uri="{FF2B5EF4-FFF2-40B4-BE49-F238E27FC236}">
                        <a16:creationId xmlns:a16="http://schemas.microsoft.com/office/drawing/2014/main" id="{29C1D3F3-C79D-4FEF-8230-4C17F96B70B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88070" y="941903"/>
                    <a:ext cx="1619618" cy="963277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5" name="직사각형 334">
                  <a:extLst>
                    <a:ext uri="{FF2B5EF4-FFF2-40B4-BE49-F238E27FC236}">
                      <a16:creationId xmlns:a16="http://schemas.microsoft.com/office/drawing/2014/main" id="{10C7A160-6D74-4339-9AED-13908EE5ECC5}"/>
                    </a:ext>
                  </a:extLst>
                </p:cNvPr>
                <p:cNvSpPr/>
                <p:nvPr/>
              </p:nvSpPr>
              <p:spPr>
                <a:xfrm rot="20324237">
                  <a:off x="4371111" y="2896780"/>
                  <a:ext cx="923035" cy="4470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200" dirty="0">
                      <a:solidFill>
                        <a:schemeClr val="tx1">
                          <a:alpha val="65000"/>
                        </a:schemeClr>
                      </a:solidFill>
                      <a:latin typeface="+mn-ea"/>
                    </a:rPr>
                    <a:t>ROMANTIC</a:t>
                  </a:r>
                </a:p>
                <a:p>
                  <a:pPr algn="ctr"/>
                  <a:r>
                    <a:rPr lang="en-US" altLang="ko-KR" sz="200" dirty="0">
                      <a:solidFill>
                        <a:schemeClr val="tx1">
                          <a:alpha val="65000"/>
                        </a:schemeClr>
                      </a:solidFill>
                      <a:latin typeface="+mn-ea"/>
                    </a:rPr>
                    <a:t>SOUND</a:t>
                  </a:r>
                </a:p>
              </p:txBody>
            </p:sp>
          </p:grpSp>
          <p:grpSp>
            <p:nvGrpSpPr>
              <p:cNvPr id="307" name="그룹 306">
                <a:extLst>
                  <a:ext uri="{FF2B5EF4-FFF2-40B4-BE49-F238E27FC236}">
                    <a16:creationId xmlns:a16="http://schemas.microsoft.com/office/drawing/2014/main" id="{D659C472-BBCE-4E4A-9061-983773D9170F}"/>
                  </a:ext>
                </a:extLst>
              </p:cNvPr>
              <p:cNvGrpSpPr/>
              <p:nvPr/>
            </p:nvGrpSpPr>
            <p:grpSpPr>
              <a:xfrm>
                <a:off x="6112954" y="2981258"/>
                <a:ext cx="1002206" cy="857407"/>
                <a:chOff x="5466534" y="2560320"/>
                <a:chExt cx="1002206" cy="857407"/>
              </a:xfrm>
            </p:grpSpPr>
            <p:grpSp>
              <p:nvGrpSpPr>
                <p:cNvPr id="330" name="그룹 329">
                  <a:extLst>
                    <a:ext uri="{FF2B5EF4-FFF2-40B4-BE49-F238E27FC236}">
                      <a16:creationId xmlns:a16="http://schemas.microsoft.com/office/drawing/2014/main" id="{92C914AE-692A-4AC3-BD58-3E2397D686E3}"/>
                    </a:ext>
                  </a:extLst>
                </p:cNvPr>
                <p:cNvGrpSpPr/>
                <p:nvPr/>
              </p:nvGrpSpPr>
              <p:grpSpPr>
                <a:xfrm flipH="1">
                  <a:off x="5475235" y="2560320"/>
                  <a:ext cx="870271" cy="857407"/>
                  <a:chOff x="1716240" y="594134"/>
                  <a:chExt cx="991778" cy="1639217"/>
                </a:xfrm>
              </p:grpSpPr>
              <p:sp>
                <p:nvSpPr>
                  <p:cNvPr id="332" name="평행 사변형 331">
                    <a:extLst>
                      <a:ext uri="{FF2B5EF4-FFF2-40B4-BE49-F238E27FC236}">
                        <a16:creationId xmlns:a16="http://schemas.microsoft.com/office/drawing/2014/main" id="{8A16B137-D02B-49F1-804B-DFE5F6393BE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416571" y="922305"/>
                    <a:ext cx="1619618" cy="963276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3" name="평행 사변형 332">
                    <a:extLst>
                      <a:ext uri="{FF2B5EF4-FFF2-40B4-BE49-F238E27FC236}">
                        <a16:creationId xmlns:a16="http://schemas.microsoft.com/office/drawing/2014/main" id="{33744A0E-39DF-4F50-940E-3D64B4D6A1F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88070" y="941903"/>
                    <a:ext cx="1619618" cy="963277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1" name="직사각형 330">
                  <a:extLst>
                    <a:ext uri="{FF2B5EF4-FFF2-40B4-BE49-F238E27FC236}">
                      <a16:creationId xmlns:a16="http://schemas.microsoft.com/office/drawing/2014/main" id="{90DC074D-0A77-42D7-8FEF-AB7F52FC1D9A}"/>
                    </a:ext>
                  </a:extLst>
                </p:cNvPr>
                <p:cNvSpPr/>
                <p:nvPr/>
              </p:nvSpPr>
              <p:spPr>
                <a:xfrm rot="20324237">
                  <a:off x="5466534" y="2663557"/>
                  <a:ext cx="1002206" cy="357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dirty="0">
                      <a:solidFill>
                        <a:schemeClr val="tx1">
                          <a:alpha val="65000"/>
                        </a:schemeClr>
                      </a:solidFill>
                      <a:latin typeface="+mn-ea"/>
                    </a:rPr>
                    <a:t>WINTER 2020</a:t>
                  </a:r>
                </a:p>
              </p:txBody>
            </p:sp>
          </p:grpSp>
          <p:grpSp>
            <p:nvGrpSpPr>
              <p:cNvPr id="308" name="그룹 307">
                <a:extLst>
                  <a:ext uri="{FF2B5EF4-FFF2-40B4-BE49-F238E27FC236}">
                    <a16:creationId xmlns:a16="http://schemas.microsoft.com/office/drawing/2014/main" id="{A5141C49-9FA4-4A2C-A40D-88EE7054AF47}"/>
                  </a:ext>
                </a:extLst>
              </p:cNvPr>
              <p:cNvGrpSpPr/>
              <p:nvPr/>
            </p:nvGrpSpPr>
            <p:grpSpPr>
              <a:xfrm>
                <a:off x="2812653" y="4021172"/>
                <a:ext cx="925037" cy="1063893"/>
                <a:chOff x="2166233" y="3600234"/>
                <a:chExt cx="925037" cy="1063893"/>
              </a:xfrm>
            </p:grpSpPr>
            <p:grpSp>
              <p:nvGrpSpPr>
                <p:cNvPr id="326" name="그룹 325">
                  <a:extLst>
                    <a:ext uri="{FF2B5EF4-FFF2-40B4-BE49-F238E27FC236}">
                      <a16:creationId xmlns:a16="http://schemas.microsoft.com/office/drawing/2014/main" id="{E6AE8BF4-FE65-44E7-97F7-3C131C31DBFF}"/>
                    </a:ext>
                  </a:extLst>
                </p:cNvPr>
                <p:cNvGrpSpPr/>
                <p:nvPr/>
              </p:nvGrpSpPr>
              <p:grpSpPr>
                <a:xfrm flipH="1">
                  <a:off x="2166233" y="3600234"/>
                  <a:ext cx="870271" cy="1063893"/>
                  <a:chOff x="1716240" y="594134"/>
                  <a:chExt cx="991778" cy="1639217"/>
                </a:xfrm>
              </p:grpSpPr>
              <p:sp>
                <p:nvSpPr>
                  <p:cNvPr id="328" name="평행 사변형 327">
                    <a:extLst>
                      <a:ext uri="{FF2B5EF4-FFF2-40B4-BE49-F238E27FC236}">
                        <a16:creationId xmlns:a16="http://schemas.microsoft.com/office/drawing/2014/main" id="{7D12F18D-4B45-4858-A4E8-3AA41EA2516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416571" y="922305"/>
                    <a:ext cx="1619618" cy="963276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9" name="평행 사변형 328">
                    <a:extLst>
                      <a:ext uri="{FF2B5EF4-FFF2-40B4-BE49-F238E27FC236}">
                        <a16:creationId xmlns:a16="http://schemas.microsoft.com/office/drawing/2014/main" id="{1885F15E-97AF-49CC-8536-6B2A9369508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88070" y="941903"/>
                    <a:ext cx="1619618" cy="963277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27" name="직사각형 326">
                  <a:extLst>
                    <a:ext uri="{FF2B5EF4-FFF2-40B4-BE49-F238E27FC236}">
                      <a16:creationId xmlns:a16="http://schemas.microsoft.com/office/drawing/2014/main" id="{6A739D7B-A344-43D2-9725-558DA4D6BCBE}"/>
                    </a:ext>
                  </a:extLst>
                </p:cNvPr>
                <p:cNvSpPr/>
                <p:nvPr/>
              </p:nvSpPr>
              <p:spPr>
                <a:xfrm rot="20324237">
                  <a:off x="2182206" y="3706740"/>
                  <a:ext cx="909064" cy="357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dirty="0">
                      <a:solidFill>
                        <a:schemeClr val="tx1">
                          <a:alpha val="65000"/>
                        </a:schemeClr>
                      </a:solidFill>
                      <a:latin typeface="+mn-ea"/>
                    </a:rPr>
                    <a:t>CHILL CITY</a:t>
                  </a:r>
                </a:p>
              </p:txBody>
            </p:sp>
          </p:grpSp>
          <p:grpSp>
            <p:nvGrpSpPr>
              <p:cNvPr id="309" name="그룹 308">
                <a:extLst>
                  <a:ext uri="{FF2B5EF4-FFF2-40B4-BE49-F238E27FC236}">
                    <a16:creationId xmlns:a16="http://schemas.microsoft.com/office/drawing/2014/main" id="{DC06EC7F-2788-455B-95FF-1B5DCCB237D0}"/>
                  </a:ext>
                </a:extLst>
              </p:cNvPr>
              <p:cNvGrpSpPr/>
              <p:nvPr/>
            </p:nvGrpSpPr>
            <p:grpSpPr>
              <a:xfrm>
                <a:off x="1706841" y="4635804"/>
                <a:ext cx="969608" cy="867996"/>
                <a:chOff x="1060421" y="4214866"/>
                <a:chExt cx="969608" cy="867996"/>
              </a:xfrm>
            </p:grpSpPr>
            <p:grpSp>
              <p:nvGrpSpPr>
                <p:cNvPr id="322" name="그룹 321">
                  <a:extLst>
                    <a:ext uri="{FF2B5EF4-FFF2-40B4-BE49-F238E27FC236}">
                      <a16:creationId xmlns:a16="http://schemas.microsoft.com/office/drawing/2014/main" id="{E0CA359E-B2AF-4129-AEA9-A72CFA0B623C}"/>
                    </a:ext>
                  </a:extLst>
                </p:cNvPr>
                <p:cNvGrpSpPr/>
                <p:nvPr/>
              </p:nvGrpSpPr>
              <p:grpSpPr>
                <a:xfrm flipH="1">
                  <a:off x="1073828" y="4214866"/>
                  <a:ext cx="870271" cy="867996"/>
                  <a:chOff x="1716240" y="594134"/>
                  <a:chExt cx="991778" cy="1639217"/>
                </a:xfrm>
              </p:grpSpPr>
              <p:sp>
                <p:nvSpPr>
                  <p:cNvPr id="324" name="평행 사변형 323">
                    <a:extLst>
                      <a:ext uri="{FF2B5EF4-FFF2-40B4-BE49-F238E27FC236}">
                        <a16:creationId xmlns:a16="http://schemas.microsoft.com/office/drawing/2014/main" id="{D6D93D3B-EF9B-48C8-BCE2-91128F58B30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416571" y="922305"/>
                    <a:ext cx="1619618" cy="963276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5" name="평행 사변형 324">
                    <a:extLst>
                      <a:ext uri="{FF2B5EF4-FFF2-40B4-BE49-F238E27FC236}">
                        <a16:creationId xmlns:a16="http://schemas.microsoft.com/office/drawing/2014/main" id="{DA5EEC09-2936-45AD-9F46-D0137B67DB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88070" y="941903"/>
                    <a:ext cx="1619618" cy="963277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id="{091F9397-89B3-4243-BC00-1CFC307FCBD4}"/>
                    </a:ext>
                  </a:extLst>
                </p:cNvPr>
                <p:cNvSpPr/>
                <p:nvPr/>
              </p:nvSpPr>
              <p:spPr>
                <a:xfrm rot="20324237">
                  <a:off x="1060421" y="4321177"/>
                  <a:ext cx="969608" cy="357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dirty="0">
                      <a:solidFill>
                        <a:schemeClr val="tx1">
                          <a:alpha val="65000"/>
                        </a:schemeClr>
                      </a:solidFill>
                      <a:latin typeface="+mn-ea"/>
                    </a:rPr>
                    <a:t>TRENDY LIFE</a:t>
                  </a:r>
                </a:p>
              </p:txBody>
            </p:sp>
          </p:grpSp>
          <p:grpSp>
            <p:nvGrpSpPr>
              <p:cNvPr id="310" name="그룹 309">
                <a:extLst>
                  <a:ext uri="{FF2B5EF4-FFF2-40B4-BE49-F238E27FC236}">
                    <a16:creationId xmlns:a16="http://schemas.microsoft.com/office/drawing/2014/main" id="{8C933560-12EC-4ABA-A052-148B3C3C5ED3}"/>
                  </a:ext>
                </a:extLst>
              </p:cNvPr>
              <p:cNvGrpSpPr/>
              <p:nvPr/>
            </p:nvGrpSpPr>
            <p:grpSpPr>
              <a:xfrm>
                <a:off x="4378358" y="4038896"/>
                <a:ext cx="3356166" cy="1095220"/>
                <a:chOff x="4254931" y="4278049"/>
                <a:chExt cx="3356166" cy="1095220"/>
              </a:xfrm>
            </p:grpSpPr>
            <p:sp>
              <p:nvSpPr>
                <p:cNvPr id="311" name="직사각형 310">
                  <a:extLst>
                    <a:ext uri="{FF2B5EF4-FFF2-40B4-BE49-F238E27FC236}">
                      <a16:creationId xmlns:a16="http://schemas.microsoft.com/office/drawing/2014/main" id="{AE0138C1-CD37-4010-BC37-18E946240CBF}"/>
                    </a:ext>
                  </a:extLst>
                </p:cNvPr>
                <p:cNvSpPr/>
                <p:nvPr/>
              </p:nvSpPr>
              <p:spPr>
                <a:xfrm>
                  <a:off x="5332849" y="4296991"/>
                  <a:ext cx="2278248" cy="4470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400" b="1" dirty="0"/>
                    <a:t>BOY WITH LUV (FEAT. H</a:t>
                  </a:r>
                </a:p>
              </p:txBody>
            </p:sp>
            <p:sp>
              <p:nvSpPr>
                <p:cNvPr id="312" name="직사각형 311">
                  <a:extLst>
                    <a:ext uri="{FF2B5EF4-FFF2-40B4-BE49-F238E27FC236}">
                      <a16:creationId xmlns:a16="http://schemas.microsoft.com/office/drawing/2014/main" id="{7692F29E-C7CF-4326-B97D-26CDD9B542AF}"/>
                    </a:ext>
                  </a:extLst>
                </p:cNvPr>
                <p:cNvSpPr/>
                <p:nvPr/>
              </p:nvSpPr>
              <p:spPr>
                <a:xfrm>
                  <a:off x="5332849" y="4517971"/>
                  <a:ext cx="662241" cy="357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dirty="0">
                      <a:latin typeface="+mn-ea"/>
                    </a:rPr>
                    <a:t>BTS</a:t>
                  </a:r>
                  <a:endParaRPr lang="ko-KR" altLang="en-US" sz="200" dirty="0">
                    <a:latin typeface="+mn-ea"/>
                  </a:endParaRPr>
                </a:p>
              </p:txBody>
            </p:sp>
            <p:grpSp>
              <p:nvGrpSpPr>
                <p:cNvPr id="313" name="그룹 312">
                  <a:extLst>
                    <a:ext uri="{FF2B5EF4-FFF2-40B4-BE49-F238E27FC236}">
                      <a16:creationId xmlns:a16="http://schemas.microsoft.com/office/drawing/2014/main" id="{5CE1485A-3900-4939-9460-F1477B2BFEE4}"/>
                    </a:ext>
                  </a:extLst>
                </p:cNvPr>
                <p:cNvGrpSpPr/>
                <p:nvPr/>
              </p:nvGrpSpPr>
              <p:grpSpPr>
                <a:xfrm>
                  <a:off x="5434448" y="4886350"/>
                  <a:ext cx="1226104" cy="0"/>
                  <a:chOff x="3360843" y="4286445"/>
                  <a:chExt cx="1226104" cy="0"/>
                </a:xfrm>
              </p:grpSpPr>
              <p:cxnSp>
                <p:nvCxnSpPr>
                  <p:cNvPr id="320" name="직선 연결선 319">
                    <a:extLst>
                      <a:ext uri="{FF2B5EF4-FFF2-40B4-BE49-F238E27FC236}">
                        <a16:creationId xmlns:a16="http://schemas.microsoft.com/office/drawing/2014/main" id="{36977C23-DF18-438F-B129-7F39CFFBCD2A}"/>
                      </a:ext>
                    </a:extLst>
                  </p:cNvPr>
                  <p:cNvCxnSpPr/>
                  <p:nvPr/>
                </p:nvCxnSpPr>
                <p:spPr>
                  <a:xfrm>
                    <a:off x="3360843" y="4286445"/>
                    <a:ext cx="1226104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직선 연결선 320">
                    <a:extLst>
                      <a:ext uri="{FF2B5EF4-FFF2-40B4-BE49-F238E27FC236}">
                        <a16:creationId xmlns:a16="http://schemas.microsoft.com/office/drawing/2014/main" id="{5CDAC6D1-9C07-4C7A-84CD-C25083DC48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72629" y="4286445"/>
                    <a:ext cx="423037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14" name="직사각형 313">
                  <a:extLst>
                    <a:ext uri="{FF2B5EF4-FFF2-40B4-BE49-F238E27FC236}">
                      <a16:creationId xmlns:a16="http://schemas.microsoft.com/office/drawing/2014/main" id="{75D32986-06FC-4DC4-9E24-961972AD5A2F}"/>
                    </a:ext>
                  </a:extLst>
                </p:cNvPr>
                <p:cNvSpPr/>
                <p:nvPr/>
              </p:nvSpPr>
              <p:spPr>
                <a:xfrm>
                  <a:off x="5332849" y="4893198"/>
                  <a:ext cx="680869" cy="357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dirty="0">
                      <a:latin typeface="+mn-ea"/>
                    </a:rPr>
                    <a:t>1:35</a:t>
                  </a:r>
                  <a:endParaRPr lang="ko-KR" altLang="en-US" sz="200" dirty="0">
                    <a:latin typeface="+mn-ea"/>
                  </a:endParaRPr>
                </a:p>
              </p:txBody>
            </p:sp>
            <p:grpSp>
              <p:nvGrpSpPr>
                <p:cNvPr id="315" name="그룹 314">
                  <a:extLst>
                    <a:ext uri="{FF2B5EF4-FFF2-40B4-BE49-F238E27FC236}">
                      <a16:creationId xmlns:a16="http://schemas.microsoft.com/office/drawing/2014/main" id="{2D0AC8A4-E20A-4933-8541-8078FE4B1A3F}"/>
                    </a:ext>
                  </a:extLst>
                </p:cNvPr>
                <p:cNvGrpSpPr/>
                <p:nvPr/>
              </p:nvGrpSpPr>
              <p:grpSpPr>
                <a:xfrm>
                  <a:off x="4254931" y="4278049"/>
                  <a:ext cx="1090512" cy="1095220"/>
                  <a:chOff x="5817712" y="3856853"/>
                  <a:chExt cx="1594746" cy="1601634"/>
                </a:xfrm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</p:grpSpPr>
              <p:sp>
                <p:nvSpPr>
                  <p:cNvPr id="316" name="직사각형 315">
                    <a:extLst>
                      <a:ext uri="{FF2B5EF4-FFF2-40B4-BE49-F238E27FC236}">
                        <a16:creationId xmlns:a16="http://schemas.microsoft.com/office/drawing/2014/main" id="{B2D25F3D-9AA6-45D2-90CC-33AD91679867}"/>
                      </a:ext>
                    </a:extLst>
                  </p:cNvPr>
                  <p:cNvSpPr/>
                  <p:nvPr/>
                </p:nvSpPr>
                <p:spPr>
                  <a:xfrm>
                    <a:off x="5817712" y="3856853"/>
                    <a:ext cx="1594746" cy="1555822"/>
                  </a:xfrm>
                  <a:prstGeom prst="rect">
                    <a:avLst/>
                  </a:prstGeom>
                  <a:solidFill>
                    <a:srgbClr val="A6A6A6"/>
                  </a:solidFill>
                  <a:ln w="6350">
                    <a:solidFill>
                      <a:schemeClr val="tx1"/>
                    </a:solidFill>
                  </a:ln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7" name="직사각형 316">
                    <a:extLst>
                      <a:ext uri="{FF2B5EF4-FFF2-40B4-BE49-F238E27FC236}">
                        <a16:creationId xmlns:a16="http://schemas.microsoft.com/office/drawing/2014/main" id="{007BDD2D-FDFB-4E1D-86EA-AD9B25888D29}"/>
                      </a:ext>
                    </a:extLst>
                  </p:cNvPr>
                  <p:cNvSpPr/>
                  <p:nvPr/>
                </p:nvSpPr>
                <p:spPr>
                  <a:xfrm>
                    <a:off x="5819763" y="3884556"/>
                    <a:ext cx="1555822" cy="155582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18" name="직선 연결선 317">
                    <a:extLst>
                      <a:ext uri="{FF2B5EF4-FFF2-40B4-BE49-F238E27FC236}">
                        <a16:creationId xmlns:a16="http://schemas.microsoft.com/office/drawing/2014/main" id="{7D09B64A-D29E-4284-BAB2-3DC757C81396}"/>
                      </a:ext>
                    </a:extLst>
                  </p:cNvPr>
                  <p:cNvCxnSpPr/>
                  <p:nvPr/>
                </p:nvCxnSpPr>
                <p:spPr>
                  <a:xfrm>
                    <a:off x="5819763" y="3884556"/>
                    <a:ext cx="1555822" cy="155582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직선 연결선 318">
                    <a:extLst>
                      <a:ext uri="{FF2B5EF4-FFF2-40B4-BE49-F238E27FC236}">
                        <a16:creationId xmlns:a16="http://schemas.microsoft.com/office/drawing/2014/main" id="{CADD596F-5917-4113-A00D-E57453F3FFB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819762" y="3884557"/>
                    <a:ext cx="1555823" cy="157393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26" name="그룹 425">
              <a:extLst>
                <a:ext uri="{FF2B5EF4-FFF2-40B4-BE49-F238E27FC236}">
                  <a16:creationId xmlns:a16="http://schemas.microsoft.com/office/drawing/2014/main" id="{71C82ADE-F1E8-4D97-899E-16424B9CC18A}"/>
                </a:ext>
              </a:extLst>
            </p:cNvPr>
            <p:cNvGrpSpPr/>
            <p:nvPr/>
          </p:nvGrpSpPr>
          <p:grpSpPr>
            <a:xfrm>
              <a:off x="8782947" y="3803109"/>
              <a:ext cx="2865146" cy="1417651"/>
              <a:chOff x="249423" y="1797449"/>
              <a:chExt cx="7399150" cy="3661038"/>
            </a:xfrm>
          </p:grpSpPr>
          <p:sp>
            <p:nvSpPr>
              <p:cNvPr id="427" name="직사각형 426">
                <a:extLst>
                  <a:ext uri="{FF2B5EF4-FFF2-40B4-BE49-F238E27FC236}">
                    <a16:creationId xmlns:a16="http://schemas.microsoft.com/office/drawing/2014/main" id="{AE6AE378-C4F4-41A8-9F90-E18E4271068D}"/>
                  </a:ext>
                </a:extLst>
              </p:cNvPr>
              <p:cNvSpPr/>
              <p:nvPr/>
            </p:nvSpPr>
            <p:spPr>
              <a:xfrm>
                <a:off x="249423" y="1797449"/>
                <a:ext cx="7399150" cy="366103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428" name="그룹 427">
                <a:extLst>
                  <a:ext uri="{FF2B5EF4-FFF2-40B4-BE49-F238E27FC236}">
                    <a16:creationId xmlns:a16="http://schemas.microsoft.com/office/drawing/2014/main" id="{1357ACBD-BA46-4B2E-AE41-56B169B7E73C}"/>
                  </a:ext>
                </a:extLst>
              </p:cNvPr>
              <p:cNvGrpSpPr/>
              <p:nvPr/>
            </p:nvGrpSpPr>
            <p:grpSpPr>
              <a:xfrm>
                <a:off x="272881" y="2285193"/>
                <a:ext cx="740017" cy="3173294"/>
                <a:chOff x="260181" y="2285193"/>
                <a:chExt cx="740017" cy="3173294"/>
              </a:xfrm>
            </p:grpSpPr>
            <p:pic>
              <p:nvPicPr>
                <p:cNvPr id="432" name="그림 431" descr="그리기이(가) 표시된 사진&#10;&#10;자동 생성된 설명">
                  <a:extLst>
                    <a:ext uri="{FF2B5EF4-FFF2-40B4-BE49-F238E27FC236}">
                      <a16:creationId xmlns:a16="http://schemas.microsoft.com/office/drawing/2014/main" id="{7F6697EF-73C1-4E51-9588-4727CD5DFD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030"/>
                <a:stretch/>
              </p:blipFill>
              <p:spPr>
                <a:xfrm>
                  <a:off x="260181" y="3308420"/>
                  <a:ext cx="740017" cy="2150067"/>
                </a:xfrm>
                <a:prstGeom prst="rect">
                  <a:avLst/>
                </a:prstGeom>
              </p:spPr>
            </p:pic>
            <p:pic>
              <p:nvPicPr>
                <p:cNvPr id="433" name="그림 432" descr="그리기이(가) 표시된 사진&#10;&#10;자동 생성된 설명">
                  <a:extLst>
                    <a:ext uri="{FF2B5EF4-FFF2-40B4-BE49-F238E27FC236}">
                      <a16:creationId xmlns:a16="http://schemas.microsoft.com/office/drawing/2014/main" id="{0A490856-6AE7-4C4B-8D4C-DCC85233D5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915" r="-1" b="67248"/>
                <a:stretch/>
              </p:blipFill>
              <p:spPr>
                <a:xfrm>
                  <a:off x="260181" y="2285193"/>
                  <a:ext cx="641166" cy="704182"/>
                </a:xfrm>
                <a:prstGeom prst="rect">
                  <a:avLst/>
                </a:prstGeom>
              </p:spPr>
            </p:pic>
          </p:grpSp>
          <p:grpSp>
            <p:nvGrpSpPr>
              <p:cNvPr id="429" name="그룹 428">
                <a:extLst>
                  <a:ext uri="{FF2B5EF4-FFF2-40B4-BE49-F238E27FC236}">
                    <a16:creationId xmlns:a16="http://schemas.microsoft.com/office/drawing/2014/main" id="{C6BDBBB2-949D-4517-BA7E-9AF1FA98CC0E}"/>
                  </a:ext>
                </a:extLst>
              </p:cNvPr>
              <p:cNvGrpSpPr/>
              <p:nvPr/>
            </p:nvGrpSpPr>
            <p:grpSpPr>
              <a:xfrm>
                <a:off x="6908556" y="2285193"/>
                <a:ext cx="740017" cy="3173294"/>
                <a:chOff x="6908556" y="2285193"/>
                <a:chExt cx="740017" cy="3173294"/>
              </a:xfrm>
            </p:grpSpPr>
            <p:pic>
              <p:nvPicPr>
                <p:cNvPr id="430" name="그림 429" descr="그리기이(가) 표시된 사진&#10;&#10;자동 생성된 설명">
                  <a:extLst>
                    <a:ext uri="{FF2B5EF4-FFF2-40B4-BE49-F238E27FC236}">
                      <a16:creationId xmlns:a16="http://schemas.microsoft.com/office/drawing/2014/main" id="{5F8E2C01-06C4-4C5C-8A4C-1F73EDCEC6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030"/>
                <a:stretch/>
              </p:blipFill>
              <p:spPr>
                <a:xfrm flipH="1">
                  <a:off x="6908556" y="3308420"/>
                  <a:ext cx="740017" cy="2150067"/>
                </a:xfrm>
                <a:prstGeom prst="rect">
                  <a:avLst/>
                </a:prstGeom>
              </p:spPr>
            </p:pic>
            <p:pic>
              <p:nvPicPr>
                <p:cNvPr id="431" name="그림 430" descr="그리기이(가) 표시된 사진&#10;&#10;자동 생성된 설명">
                  <a:extLst>
                    <a:ext uri="{FF2B5EF4-FFF2-40B4-BE49-F238E27FC236}">
                      <a16:creationId xmlns:a16="http://schemas.microsoft.com/office/drawing/2014/main" id="{193C0913-FCE9-448F-BFE6-F84A6D7493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915" r="-1" b="67248"/>
                <a:stretch/>
              </p:blipFill>
              <p:spPr>
                <a:xfrm flipH="1">
                  <a:off x="7007407" y="2285193"/>
                  <a:ext cx="641166" cy="704182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446" name="그룹 445">
            <a:extLst>
              <a:ext uri="{FF2B5EF4-FFF2-40B4-BE49-F238E27FC236}">
                <a16:creationId xmlns:a16="http://schemas.microsoft.com/office/drawing/2014/main" id="{B88959ED-4346-4E84-9D5B-6C96758291E4}"/>
              </a:ext>
            </a:extLst>
          </p:cNvPr>
          <p:cNvGrpSpPr/>
          <p:nvPr/>
        </p:nvGrpSpPr>
        <p:grpSpPr>
          <a:xfrm>
            <a:off x="6283699" y="3576218"/>
            <a:ext cx="2865146" cy="1417651"/>
            <a:chOff x="249423" y="1797449"/>
            <a:chExt cx="7399150" cy="3661038"/>
          </a:xfrm>
        </p:grpSpPr>
        <p:sp>
          <p:nvSpPr>
            <p:cNvPr id="447" name="직사각형 446">
              <a:extLst>
                <a:ext uri="{FF2B5EF4-FFF2-40B4-BE49-F238E27FC236}">
                  <a16:creationId xmlns:a16="http://schemas.microsoft.com/office/drawing/2014/main" id="{ECB4CCC4-2F69-4E0B-B84E-0AB889739DBC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448" name="그룹 447">
              <a:extLst>
                <a:ext uri="{FF2B5EF4-FFF2-40B4-BE49-F238E27FC236}">
                  <a16:creationId xmlns:a16="http://schemas.microsoft.com/office/drawing/2014/main" id="{090F6FA1-D062-4EC5-B99A-538F5453A404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452" name="그림 451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88875DE7-8E0E-42DA-9D2A-0BC1FE4887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453" name="그림 452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3D144EC7-EAF9-4CFA-AE47-4582897AD2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449" name="그룹 448">
              <a:extLst>
                <a:ext uri="{FF2B5EF4-FFF2-40B4-BE49-F238E27FC236}">
                  <a16:creationId xmlns:a16="http://schemas.microsoft.com/office/drawing/2014/main" id="{17A657F6-4778-4D3B-AB56-938CF217251E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450" name="그림 449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EFF2AE7D-8B91-4973-B4D8-DBF6692F32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451" name="그림 450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1D123C4F-14A7-4D75-A47A-198515D556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sp>
        <p:nvSpPr>
          <p:cNvPr id="454" name="화살표: 왼쪽으로 구부러짐 453">
            <a:extLst>
              <a:ext uri="{FF2B5EF4-FFF2-40B4-BE49-F238E27FC236}">
                <a16:creationId xmlns:a16="http://schemas.microsoft.com/office/drawing/2014/main" id="{28E82C61-D1FA-444C-A16E-6F10287E813E}"/>
              </a:ext>
            </a:extLst>
          </p:cNvPr>
          <p:cNvSpPr/>
          <p:nvPr/>
        </p:nvSpPr>
        <p:spPr>
          <a:xfrm rot="19800000">
            <a:off x="8046100" y="1534666"/>
            <a:ext cx="305086" cy="507205"/>
          </a:xfrm>
          <a:prstGeom prst="curvedLeftArrow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5" name="화살표: 왼쪽으로 구부러짐 454">
            <a:extLst>
              <a:ext uri="{FF2B5EF4-FFF2-40B4-BE49-F238E27FC236}">
                <a16:creationId xmlns:a16="http://schemas.microsoft.com/office/drawing/2014/main" id="{82090E69-4C92-4C3B-ACC7-A07633DCEEA5}"/>
              </a:ext>
            </a:extLst>
          </p:cNvPr>
          <p:cNvSpPr/>
          <p:nvPr/>
        </p:nvSpPr>
        <p:spPr>
          <a:xfrm rot="20700000" flipV="1">
            <a:off x="1947529" y="4119474"/>
            <a:ext cx="305086" cy="507205"/>
          </a:xfrm>
          <a:prstGeom prst="curvedLeftArrow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AF81142E-97D5-4E2C-BD0B-768C052E95DD}"/>
              </a:ext>
            </a:extLst>
          </p:cNvPr>
          <p:cNvSpPr txBox="1"/>
          <p:nvPr/>
        </p:nvSpPr>
        <p:spPr>
          <a:xfrm>
            <a:off x="223114" y="744606"/>
            <a:ext cx="14093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1. NAVI -&gt; MUSIC 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6B382647-178F-46A8-A6FF-BCEF4C2A4364}"/>
              </a:ext>
            </a:extLst>
          </p:cNvPr>
          <p:cNvSpPr txBox="1"/>
          <p:nvPr/>
        </p:nvSpPr>
        <p:spPr>
          <a:xfrm>
            <a:off x="205294" y="3336855"/>
            <a:ext cx="13612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2. MUSIC -&gt; NAVI</a:t>
            </a:r>
          </a:p>
        </p:txBody>
      </p:sp>
      <p:grpSp>
        <p:nvGrpSpPr>
          <p:cNvPr id="584" name="그룹 583">
            <a:extLst>
              <a:ext uri="{FF2B5EF4-FFF2-40B4-BE49-F238E27FC236}">
                <a16:creationId xmlns:a16="http://schemas.microsoft.com/office/drawing/2014/main" id="{FAF4A9A0-8921-42FA-B389-E95708E8DEE8}"/>
              </a:ext>
            </a:extLst>
          </p:cNvPr>
          <p:cNvGrpSpPr/>
          <p:nvPr/>
        </p:nvGrpSpPr>
        <p:grpSpPr>
          <a:xfrm>
            <a:off x="6274707" y="3989618"/>
            <a:ext cx="2820415" cy="1054597"/>
            <a:chOff x="3816478" y="5865350"/>
            <a:chExt cx="7114039" cy="2660047"/>
          </a:xfrm>
        </p:grpSpPr>
        <p:pic>
          <p:nvPicPr>
            <p:cNvPr id="541" name="그림 540">
              <a:extLst>
                <a:ext uri="{FF2B5EF4-FFF2-40B4-BE49-F238E27FC236}">
                  <a16:creationId xmlns:a16="http://schemas.microsoft.com/office/drawing/2014/main" id="{BA46D50D-03D2-4F1C-8E3B-0C27729856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279" b="17417"/>
            <a:stretch/>
          </p:blipFill>
          <p:spPr>
            <a:xfrm flipH="1">
              <a:off x="3889663" y="5865350"/>
              <a:ext cx="5021543" cy="2399733"/>
            </a:xfrm>
            <a:prstGeom prst="rect">
              <a:avLst/>
            </a:prstGeom>
          </p:spPr>
        </p:pic>
        <p:grpSp>
          <p:nvGrpSpPr>
            <p:cNvPr id="542" name="그룹 541">
              <a:extLst>
                <a:ext uri="{FF2B5EF4-FFF2-40B4-BE49-F238E27FC236}">
                  <a16:creationId xmlns:a16="http://schemas.microsoft.com/office/drawing/2014/main" id="{667B25F1-7506-4C2B-A6DF-24BF51D9C3F1}"/>
                </a:ext>
              </a:extLst>
            </p:cNvPr>
            <p:cNvGrpSpPr/>
            <p:nvPr/>
          </p:nvGrpSpPr>
          <p:grpSpPr>
            <a:xfrm>
              <a:off x="4841393" y="6473720"/>
              <a:ext cx="2073448" cy="1163525"/>
              <a:chOff x="9105270" y="2401451"/>
              <a:chExt cx="2073448" cy="1163525"/>
            </a:xfrm>
          </p:grpSpPr>
          <p:sp>
            <p:nvSpPr>
              <p:cNvPr id="543" name="자유형: 도형 542">
                <a:extLst>
                  <a:ext uri="{FF2B5EF4-FFF2-40B4-BE49-F238E27FC236}">
                    <a16:creationId xmlns:a16="http://schemas.microsoft.com/office/drawing/2014/main" id="{2F96817B-81CC-4A76-A08A-35B162DAF1DC}"/>
                  </a:ext>
                </a:extLst>
              </p:cNvPr>
              <p:cNvSpPr/>
              <p:nvPr/>
            </p:nvSpPr>
            <p:spPr>
              <a:xfrm>
                <a:off x="9266836" y="2507701"/>
                <a:ext cx="1643062" cy="1057275"/>
              </a:xfrm>
              <a:custGeom>
                <a:avLst/>
                <a:gdLst>
                  <a:gd name="connsiteX0" fmla="*/ 0 w 1643062"/>
                  <a:gd name="connsiteY0" fmla="*/ 1038225 h 1143000"/>
                  <a:gd name="connsiteX1" fmla="*/ 504825 w 1643062"/>
                  <a:gd name="connsiteY1" fmla="*/ 781050 h 1143000"/>
                  <a:gd name="connsiteX2" fmla="*/ 1238250 w 1643062"/>
                  <a:gd name="connsiteY2" fmla="*/ 1143000 h 1143000"/>
                  <a:gd name="connsiteX3" fmla="*/ 1643062 w 1643062"/>
                  <a:gd name="connsiteY3" fmla="*/ 942975 h 1143000"/>
                  <a:gd name="connsiteX4" fmla="*/ 385762 w 1643062"/>
                  <a:gd name="connsiteY4" fmla="*/ 323850 h 1143000"/>
                  <a:gd name="connsiteX5" fmla="*/ 1047750 w 1643062"/>
                  <a:gd name="connsiteY5" fmla="*/ 0 h 1143000"/>
                  <a:gd name="connsiteX0" fmla="*/ 0 w 1643062"/>
                  <a:gd name="connsiteY0" fmla="*/ 1038225 h 1143000"/>
                  <a:gd name="connsiteX1" fmla="*/ 504825 w 1643062"/>
                  <a:gd name="connsiteY1" fmla="*/ 781050 h 1143000"/>
                  <a:gd name="connsiteX2" fmla="*/ 1238250 w 1643062"/>
                  <a:gd name="connsiteY2" fmla="*/ 1143000 h 1143000"/>
                  <a:gd name="connsiteX3" fmla="*/ 1643062 w 1643062"/>
                  <a:gd name="connsiteY3" fmla="*/ 942975 h 1143000"/>
                  <a:gd name="connsiteX4" fmla="*/ 385762 w 1643062"/>
                  <a:gd name="connsiteY4" fmla="*/ 323850 h 1143000"/>
                  <a:gd name="connsiteX5" fmla="*/ 822044 w 1643062"/>
                  <a:gd name="connsiteY5" fmla="*/ 123104 h 1143000"/>
                  <a:gd name="connsiteX6" fmla="*/ 1047750 w 1643062"/>
                  <a:gd name="connsiteY6" fmla="*/ 0 h 1143000"/>
                  <a:gd name="connsiteX0" fmla="*/ 0 w 1643062"/>
                  <a:gd name="connsiteY0" fmla="*/ 1038225 h 1143000"/>
                  <a:gd name="connsiteX1" fmla="*/ 504825 w 1643062"/>
                  <a:gd name="connsiteY1" fmla="*/ 781050 h 1143000"/>
                  <a:gd name="connsiteX2" fmla="*/ 1238250 w 1643062"/>
                  <a:gd name="connsiteY2" fmla="*/ 1143000 h 1143000"/>
                  <a:gd name="connsiteX3" fmla="*/ 1643062 w 1643062"/>
                  <a:gd name="connsiteY3" fmla="*/ 942975 h 1143000"/>
                  <a:gd name="connsiteX4" fmla="*/ 385762 w 1643062"/>
                  <a:gd name="connsiteY4" fmla="*/ 323850 h 1143000"/>
                  <a:gd name="connsiteX5" fmla="*/ 799819 w 1643062"/>
                  <a:gd name="connsiteY5" fmla="*/ 119929 h 1143000"/>
                  <a:gd name="connsiteX6" fmla="*/ 1047750 w 1643062"/>
                  <a:gd name="connsiteY6" fmla="*/ 0 h 1143000"/>
                  <a:gd name="connsiteX0" fmla="*/ 0 w 1643062"/>
                  <a:gd name="connsiteY0" fmla="*/ 1038225 h 1143000"/>
                  <a:gd name="connsiteX1" fmla="*/ 504825 w 1643062"/>
                  <a:gd name="connsiteY1" fmla="*/ 781050 h 1143000"/>
                  <a:gd name="connsiteX2" fmla="*/ 1238250 w 1643062"/>
                  <a:gd name="connsiteY2" fmla="*/ 1143000 h 1143000"/>
                  <a:gd name="connsiteX3" fmla="*/ 1643062 w 1643062"/>
                  <a:gd name="connsiteY3" fmla="*/ 942975 h 1143000"/>
                  <a:gd name="connsiteX4" fmla="*/ 385762 w 1643062"/>
                  <a:gd name="connsiteY4" fmla="*/ 323850 h 1143000"/>
                  <a:gd name="connsiteX5" fmla="*/ 799819 w 1643062"/>
                  <a:gd name="connsiteY5" fmla="*/ 119929 h 1143000"/>
                  <a:gd name="connsiteX6" fmla="*/ 924914 w 1643062"/>
                  <a:gd name="connsiteY6" fmla="*/ 59287 h 1143000"/>
                  <a:gd name="connsiteX7" fmla="*/ 1047750 w 1643062"/>
                  <a:gd name="connsiteY7" fmla="*/ 0 h 1143000"/>
                  <a:gd name="connsiteX0" fmla="*/ 0 w 1643062"/>
                  <a:gd name="connsiteY0" fmla="*/ 1038225 h 1143000"/>
                  <a:gd name="connsiteX1" fmla="*/ 504825 w 1643062"/>
                  <a:gd name="connsiteY1" fmla="*/ 781050 h 1143000"/>
                  <a:gd name="connsiteX2" fmla="*/ 1238250 w 1643062"/>
                  <a:gd name="connsiteY2" fmla="*/ 1143000 h 1143000"/>
                  <a:gd name="connsiteX3" fmla="*/ 1643062 w 1643062"/>
                  <a:gd name="connsiteY3" fmla="*/ 942975 h 1143000"/>
                  <a:gd name="connsiteX4" fmla="*/ 385762 w 1643062"/>
                  <a:gd name="connsiteY4" fmla="*/ 323850 h 1143000"/>
                  <a:gd name="connsiteX5" fmla="*/ 799819 w 1643062"/>
                  <a:gd name="connsiteY5" fmla="*/ 119929 h 1143000"/>
                  <a:gd name="connsiteX6" fmla="*/ 1004289 w 1643062"/>
                  <a:gd name="connsiteY6" fmla="*/ 208512 h 1143000"/>
                  <a:gd name="connsiteX7" fmla="*/ 1047750 w 1643062"/>
                  <a:gd name="connsiteY7" fmla="*/ 0 h 1143000"/>
                  <a:gd name="connsiteX0" fmla="*/ 0 w 1643062"/>
                  <a:gd name="connsiteY0" fmla="*/ 952500 h 1057275"/>
                  <a:gd name="connsiteX1" fmla="*/ 504825 w 1643062"/>
                  <a:gd name="connsiteY1" fmla="*/ 695325 h 1057275"/>
                  <a:gd name="connsiteX2" fmla="*/ 1238250 w 1643062"/>
                  <a:gd name="connsiteY2" fmla="*/ 1057275 h 1057275"/>
                  <a:gd name="connsiteX3" fmla="*/ 1643062 w 1643062"/>
                  <a:gd name="connsiteY3" fmla="*/ 857250 h 1057275"/>
                  <a:gd name="connsiteX4" fmla="*/ 385762 w 1643062"/>
                  <a:gd name="connsiteY4" fmla="*/ 238125 h 1057275"/>
                  <a:gd name="connsiteX5" fmla="*/ 799819 w 1643062"/>
                  <a:gd name="connsiteY5" fmla="*/ 34204 h 1057275"/>
                  <a:gd name="connsiteX6" fmla="*/ 1004289 w 1643062"/>
                  <a:gd name="connsiteY6" fmla="*/ 122787 h 1057275"/>
                  <a:gd name="connsiteX7" fmla="*/ 1212850 w 1643062"/>
                  <a:gd name="connsiteY7" fmla="*/ 0 h 1057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43062" h="1057275">
                    <a:moveTo>
                      <a:pt x="0" y="952500"/>
                    </a:moveTo>
                    <a:lnTo>
                      <a:pt x="504825" y="695325"/>
                    </a:lnTo>
                    <a:lnTo>
                      <a:pt x="1238250" y="1057275"/>
                    </a:lnTo>
                    <a:lnTo>
                      <a:pt x="1643062" y="857250"/>
                    </a:lnTo>
                    <a:lnTo>
                      <a:pt x="385762" y="238125"/>
                    </a:lnTo>
                    <a:lnTo>
                      <a:pt x="799819" y="34204"/>
                    </a:lnTo>
                    <a:lnTo>
                      <a:pt x="1004289" y="122787"/>
                    </a:lnTo>
                    <a:lnTo>
                      <a:pt x="1212850" y="0"/>
                    </a:lnTo>
                  </a:path>
                </a:pathLst>
              </a:custGeom>
              <a:noFill/>
              <a:ln w="7620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544" name="타원 543">
                <a:extLst>
                  <a:ext uri="{FF2B5EF4-FFF2-40B4-BE49-F238E27FC236}">
                    <a16:creationId xmlns:a16="http://schemas.microsoft.com/office/drawing/2014/main" id="{E9B2CEF9-DEAB-4D4A-832E-641A72DCEE65}"/>
                  </a:ext>
                </a:extLst>
              </p:cNvPr>
              <p:cNvSpPr/>
              <p:nvPr/>
            </p:nvSpPr>
            <p:spPr>
              <a:xfrm>
                <a:off x="10360680" y="2401451"/>
                <a:ext cx="319088" cy="147691"/>
              </a:xfrm>
              <a:prstGeom prst="ellipse">
                <a:avLst/>
              </a:prstGeom>
              <a:solidFill>
                <a:srgbClr val="80808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5" name="타원 544">
                <a:extLst>
                  <a:ext uri="{FF2B5EF4-FFF2-40B4-BE49-F238E27FC236}">
                    <a16:creationId xmlns:a16="http://schemas.microsoft.com/office/drawing/2014/main" id="{69932CC8-5A3C-4AAA-B846-F206B0F0326D}"/>
                  </a:ext>
                </a:extLst>
              </p:cNvPr>
              <p:cNvSpPr/>
              <p:nvPr/>
            </p:nvSpPr>
            <p:spPr>
              <a:xfrm>
                <a:off x="9105270" y="3411106"/>
                <a:ext cx="319088" cy="147691"/>
              </a:xfrm>
              <a:prstGeom prst="ellipse">
                <a:avLst/>
              </a:prstGeom>
              <a:solidFill>
                <a:schemeClr val="tx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6" name="타원 545">
                <a:extLst>
                  <a:ext uri="{FF2B5EF4-FFF2-40B4-BE49-F238E27FC236}">
                    <a16:creationId xmlns:a16="http://schemas.microsoft.com/office/drawing/2014/main" id="{46E1CE95-3E28-477A-B243-08C294D8E2B6}"/>
                  </a:ext>
                </a:extLst>
              </p:cNvPr>
              <p:cNvSpPr/>
              <p:nvPr/>
            </p:nvSpPr>
            <p:spPr>
              <a:xfrm>
                <a:off x="10339635" y="2899262"/>
                <a:ext cx="214508" cy="108102"/>
              </a:xfrm>
              <a:prstGeom prst="ellipse">
                <a:avLst/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7" name="타원 546">
                <a:extLst>
                  <a:ext uri="{FF2B5EF4-FFF2-40B4-BE49-F238E27FC236}">
                    <a16:creationId xmlns:a16="http://schemas.microsoft.com/office/drawing/2014/main" id="{FE3B4573-2D07-4B06-8851-A1C06A11B5E6}"/>
                  </a:ext>
                </a:extLst>
              </p:cNvPr>
              <p:cNvSpPr/>
              <p:nvPr/>
            </p:nvSpPr>
            <p:spPr>
              <a:xfrm>
                <a:off x="10964210" y="3449713"/>
                <a:ext cx="214508" cy="108102"/>
              </a:xfrm>
              <a:prstGeom prst="ellipse">
                <a:avLst/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8" name="타원 547">
                <a:extLst>
                  <a:ext uri="{FF2B5EF4-FFF2-40B4-BE49-F238E27FC236}">
                    <a16:creationId xmlns:a16="http://schemas.microsoft.com/office/drawing/2014/main" id="{99AE7463-D99E-4F92-BAF4-1A45B0E7F73E}"/>
                  </a:ext>
                </a:extLst>
              </p:cNvPr>
              <p:cNvSpPr/>
              <p:nvPr/>
            </p:nvSpPr>
            <p:spPr>
              <a:xfrm>
                <a:off x="9363561" y="3093079"/>
                <a:ext cx="214508" cy="108102"/>
              </a:xfrm>
              <a:prstGeom prst="ellipse">
                <a:avLst/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9" name="자유형: 도형 548">
                <a:extLst>
                  <a:ext uri="{FF2B5EF4-FFF2-40B4-BE49-F238E27FC236}">
                    <a16:creationId xmlns:a16="http://schemas.microsoft.com/office/drawing/2014/main" id="{C026F5D6-1380-4948-BABF-68C330FAFE02}"/>
                  </a:ext>
                </a:extLst>
              </p:cNvPr>
              <p:cNvSpPr/>
              <p:nvPr/>
            </p:nvSpPr>
            <p:spPr>
              <a:xfrm>
                <a:off x="9656393" y="2630706"/>
                <a:ext cx="279400" cy="247650"/>
              </a:xfrm>
              <a:custGeom>
                <a:avLst/>
                <a:gdLst>
                  <a:gd name="connsiteX0" fmla="*/ 228600 w 279400"/>
                  <a:gd name="connsiteY0" fmla="*/ 0 h 247650"/>
                  <a:gd name="connsiteX1" fmla="*/ 0 w 279400"/>
                  <a:gd name="connsiteY1" fmla="*/ 114300 h 247650"/>
                  <a:gd name="connsiteX2" fmla="*/ 279400 w 279400"/>
                  <a:gd name="connsiteY2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9400" h="247650">
                    <a:moveTo>
                      <a:pt x="228600" y="0"/>
                    </a:moveTo>
                    <a:lnTo>
                      <a:pt x="0" y="114300"/>
                    </a:lnTo>
                    <a:lnTo>
                      <a:pt x="279400" y="247650"/>
                    </a:lnTo>
                  </a:path>
                </a:pathLst>
              </a:custGeom>
              <a:noFill/>
              <a:ln w="76200">
                <a:gradFill>
                  <a:gsLst>
                    <a:gs pos="71000">
                      <a:srgbClr val="FFFF00"/>
                    </a:gs>
                    <a:gs pos="27000">
                      <a:srgbClr val="FFFF00"/>
                    </a:gs>
                    <a:gs pos="15000">
                      <a:srgbClr val="FFFF00">
                        <a:alpha val="0"/>
                      </a:srgbClr>
                    </a:gs>
                    <a:gs pos="80000">
                      <a:srgbClr val="FFFF00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</p:grpSp>
        <p:sp>
          <p:nvSpPr>
            <p:cNvPr id="550" name="자유형: 도형 549">
              <a:extLst>
                <a:ext uri="{FF2B5EF4-FFF2-40B4-BE49-F238E27FC236}">
                  <a16:creationId xmlns:a16="http://schemas.microsoft.com/office/drawing/2014/main" id="{C32B8DE8-A27C-4D5A-AA16-1003C089D1A2}"/>
                </a:ext>
              </a:extLst>
            </p:cNvPr>
            <p:cNvSpPr/>
            <p:nvPr/>
          </p:nvSpPr>
          <p:spPr>
            <a:xfrm>
              <a:off x="5034066" y="7276731"/>
              <a:ext cx="828675" cy="241300"/>
            </a:xfrm>
            <a:custGeom>
              <a:avLst/>
              <a:gdLst>
                <a:gd name="connsiteX0" fmla="*/ 828675 w 828675"/>
                <a:gd name="connsiteY0" fmla="*/ 177800 h 241300"/>
                <a:gd name="connsiteX1" fmla="*/ 473075 w 828675"/>
                <a:gd name="connsiteY1" fmla="*/ 0 h 241300"/>
                <a:gd name="connsiteX2" fmla="*/ 0 w 828675"/>
                <a:gd name="connsiteY2" fmla="*/ 241300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8675" h="241300">
                  <a:moveTo>
                    <a:pt x="828675" y="177800"/>
                  </a:moveTo>
                  <a:lnTo>
                    <a:pt x="473075" y="0"/>
                  </a:lnTo>
                  <a:lnTo>
                    <a:pt x="0" y="241300"/>
                  </a:lnTo>
                </a:path>
              </a:pathLst>
            </a:custGeom>
            <a:noFill/>
            <a:ln w="730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12046414-84DA-4094-BE4E-C5D7E02811B0}"/>
                </a:ext>
              </a:extLst>
            </p:cNvPr>
            <p:cNvSpPr txBox="1"/>
            <p:nvPr/>
          </p:nvSpPr>
          <p:spPr>
            <a:xfrm>
              <a:off x="5439993" y="7826713"/>
              <a:ext cx="1165285" cy="6986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ARRIVE IN  </a:t>
              </a:r>
              <a:endPara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</a:t>
              </a:r>
              <a:r>
                <a:rPr lang="en-US" altLang="ko-KR" sz="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MIN</a:t>
              </a:r>
              <a:endPara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552" name="그림 551">
              <a:extLst>
                <a:ext uri="{FF2B5EF4-FFF2-40B4-BE49-F238E27FC236}">
                  <a16:creationId xmlns:a16="http://schemas.microsoft.com/office/drawing/2014/main" id="{41B4B66B-8C72-47F0-9291-5DE75917E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773" y="7319874"/>
              <a:ext cx="725740" cy="356871"/>
            </a:xfrm>
            <a:prstGeom prst="rect">
              <a:avLst/>
            </a:prstGeom>
          </p:spPr>
        </p:pic>
        <p:pic>
          <p:nvPicPr>
            <p:cNvPr id="553" name="그림 552">
              <a:extLst>
                <a:ext uri="{FF2B5EF4-FFF2-40B4-BE49-F238E27FC236}">
                  <a16:creationId xmlns:a16="http://schemas.microsoft.com/office/drawing/2014/main" id="{D7DDD38F-8739-4D22-86C8-D2F9B38FA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04640" y="7232450"/>
              <a:ext cx="346955" cy="355024"/>
            </a:xfrm>
            <a:prstGeom prst="rect">
              <a:avLst/>
            </a:prstGeom>
          </p:spPr>
        </p:pic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C95BBB3B-4F78-4AE8-89F4-88554857C905}"/>
                </a:ext>
              </a:extLst>
            </p:cNvPr>
            <p:cNvSpPr/>
            <p:nvPr/>
          </p:nvSpPr>
          <p:spPr>
            <a:xfrm>
              <a:off x="6131385" y="7438573"/>
              <a:ext cx="166761" cy="93413"/>
            </a:xfrm>
            <a:prstGeom prst="ellipse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grpSp>
          <p:nvGrpSpPr>
            <p:cNvPr id="555" name="그룹 554">
              <a:extLst>
                <a:ext uri="{FF2B5EF4-FFF2-40B4-BE49-F238E27FC236}">
                  <a16:creationId xmlns:a16="http://schemas.microsoft.com/office/drawing/2014/main" id="{BC387730-BFB1-4525-BA11-7ACD52E09E1B}"/>
                </a:ext>
              </a:extLst>
            </p:cNvPr>
            <p:cNvGrpSpPr/>
            <p:nvPr/>
          </p:nvGrpSpPr>
          <p:grpSpPr>
            <a:xfrm>
              <a:off x="6525263" y="6959045"/>
              <a:ext cx="1965893" cy="650841"/>
              <a:chOff x="2449026" y="3972179"/>
              <a:chExt cx="1965893" cy="650841"/>
            </a:xfrm>
          </p:grpSpPr>
          <p:sp>
            <p:nvSpPr>
              <p:cNvPr id="556" name="말풍선: 사각형 555">
                <a:extLst>
                  <a:ext uri="{FF2B5EF4-FFF2-40B4-BE49-F238E27FC236}">
                    <a16:creationId xmlns:a16="http://schemas.microsoft.com/office/drawing/2014/main" id="{13AA4534-DC28-464D-B29B-AEB86EAD2F07}"/>
                  </a:ext>
                </a:extLst>
              </p:cNvPr>
              <p:cNvSpPr/>
              <p:nvPr/>
            </p:nvSpPr>
            <p:spPr>
              <a:xfrm>
                <a:off x="2449026" y="3972179"/>
                <a:ext cx="1681606" cy="618904"/>
              </a:xfrm>
              <a:prstGeom prst="wedgeRectCallout">
                <a:avLst>
                  <a:gd name="adj1" fmla="val -71566"/>
                  <a:gd name="adj2" fmla="val 34798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57" name="그룹 556">
                <a:extLst>
                  <a:ext uri="{FF2B5EF4-FFF2-40B4-BE49-F238E27FC236}">
                    <a16:creationId xmlns:a16="http://schemas.microsoft.com/office/drawing/2014/main" id="{A1211CAF-7346-4272-9B40-12420C9505A1}"/>
                  </a:ext>
                </a:extLst>
              </p:cNvPr>
              <p:cNvGrpSpPr/>
              <p:nvPr/>
            </p:nvGrpSpPr>
            <p:grpSpPr>
              <a:xfrm>
                <a:off x="2511578" y="4035343"/>
                <a:ext cx="488623" cy="490692"/>
                <a:chOff x="5086576" y="685859"/>
                <a:chExt cx="686915" cy="689823"/>
              </a:xfrm>
            </p:grpSpPr>
            <p:sp>
              <p:nvSpPr>
                <p:cNvPr id="559" name="직사각형 558">
                  <a:extLst>
                    <a:ext uri="{FF2B5EF4-FFF2-40B4-BE49-F238E27FC236}">
                      <a16:creationId xmlns:a16="http://schemas.microsoft.com/office/drawing/2014/main" id="{C760D9AC-3F32-4572-8827-DD3BC45AE967}"/>
                    </a:ext>
                  </a:extLst>
                </p:cNvPr>
                <p:cNvSpPr/>
                <p:nvPr/>
              </p:nvSpPr>
              <p:spPr>
                <a:xfrm>
                  <a:off x="5086578" y="688769"/>
                  <a:ext cx="686913" cy="686913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0" name="직선 연결선 559">
                  <a:extLst>
                    <a:ext uri="{FF2B5EF4-FFF2-40B4-BE49-F238E27FC236}">
                      <a16:creationId xmlns:a16="http://schemas.microsoft.com/office/drawing/2014/main" id="{6FB89F3E-F335-4A67-AA2C-40A898FA2D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6577" y="685859"/>
                  <a:ext cx="686914" cy="689823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직선 연결선 560">
                  <a:extLst>
                    <a:ext uri="{FF2B5EF4-FFF2-40B4-BE49-F238E27FC236}">
                      <a16:creationId xmlns:a16="http://schemas.microsoft.com/office/drawing/2014/main" id="{A2D36E4E-DE26-4F01-A877-116A5744D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6576" y="685860"/>
                  <a:ext cx="686915" cy="68691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8" name="TextBox 557">
                <a:extLst>
                  <a:ext uri="{FF2B5EF4-FFF2-40B4-BE49-F238E27FC236}">
                    <a16:creationId xmlns:a16="http://schemas.microsoft.com/office/drawing/2014/main" id="{CAF4BBAA-B39D-4D0D-A68E-207201014F40}"/>
                  </a:ext>
                </a:extLst>
              </p:cNvPr>
              <p:cNvSpPr txBox="1"/>
              <p:nvPr/>
            </p:nvSpPr>
            <p:spPr>
              <a:xfrm>
                <a:off x="2958516" y="4079598"/>
                <a:ext cx="1456403" cy="543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en-US" altLang="ko-KR" sz="400" dirty="0">
                    <a:latin typeface="+mn-ea"/>
                  </a:rPr>
                  <a:t>PIERO’S </a:t>
                </a:r>
              </a:p>
              <a:p>
                <a:pPr lvl="0">
                  <a:defRPr/>
                </a:pPr>
                <a:r>
                  <a:rPr lang="en-US" altLang="ko-KR" sz="400" dirty="0">
                    <a:latin typeface="+mn-ea"/>
                  </a:rPr>
                  <a:t>ITALIAN CUISINE</a:t>
                </a:r>
                <a:endParaRPr lang="ko-KR" altLang="en-US" sz="400" dirty="0">
                  <a:latin typeface="+mn-ea"/>
                </a:endParaRPr>
              </a:p>
            </p:txBody>
          </p:sp>
        </p:grp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0755F8CE-E945-458C-9C10-A3D0AF00C133}"/>
                </a:ext>
              </a:extLst>
            </p:cNvPr>
            <p:cNvSpPr txBox="1"/>
            <p:nvPr/>
          </p:nvSpPr>
          <p:spPr>
            <a:xfrm>
              <a:off x="3816478" y="7479405"/>
              <a:ext cx="1537395" cy="698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LAS VEGAS</a:t>
              </a:r>
            </a:p>
            <a:p>
              <a:r>
                <a:rPr lang="en-US" altLang="ko-KR" sz="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CONVENTION CENTER</a:t>
              </a:r>
            </a:p>
          </p:txBody>
        </p:sp>
        <p:pic>
          <p:nvPicPr>
            <p:cNvPr id="563" name="그림 562">
              <a:extLst>
                <a:ext uri="{FF2B5EF4-FFF2-40B4-BE49-F238E27FC236}">
                  <a16:creationId xmlns:a16="http://schemas.microsoft.com/office/drawing/2014/main" id="{565C49FE-BBCD-4884-AEEC-997B30C5C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0624" y="6830929"/>
              <a:ext cx="2555192" cy="1245187"/>
            </a:xfrm>
            <a:prstGeom prst="rect">
              <a:avLst/>
            </a:prstGeom>
          </p:spPr>
        </p:pic>
        <p:sp>
          <p:nvSpPr>
            <p:cNvPr id="564" name="TextBox 563">
              <a:extLst>
                <a:ext uri="{FF2B5EF4-FFF2-40B4-BE49-F238E27FC236}">
                  <a16:creationId xmlns:a16="http://schemas.microsoft.com/office/drawing/2014/main" id="{9BAFB055-1612-44EE-A5C2-9A8672AE9CF2}"/>
                </a:ext>
              </a:extLst>
            </p:cNvPr>
            <p:cNvSpPr txBox="1"/>
            <p:nvPr/>
          </p:nvSpPr>
          <p:spPr>
            <a:xfrm>
              <a:off x="8390505" y="6361100"/>
              <a:ext cx="2540012" cy="621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5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BILLBOARD MUSIC AWARD </a:t>
              </a:r>
            </a:p>
            <a:p>
              <a:pPr lvl="0"/>
              <a:r>
                <a:rPr lang="en-US" altLang="ko-KR" sz="5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07:00 PM</a:t>
              </a:r>
              <a:endPara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5" name="다이아몬드 564">
              <a:extLst>
                <a:ext uri="{FF2B5EF4-FFF2-40B4-BE49-F238E27FC236}">
                  <a16:creationId xmlns:a16="http://schemas.microsoft.com/office/drawing/2014/main" id="{E5A0D1CC-7A64-4250-93B1-A6ED5BB49E22}"/>
                </a:ext>
              </a:extLst>
            </p:cNvPr>
            <p:cNvSpPr/>
            <p:nvPr/>
          </p:nvSpPr>
          <p:spPr>
            <a:xfrm>
              <a:off x="8148782" y="6831245"/>
              <a:ext cx="2567034" cy="1245187"/>
            </a:xfrm>
            <a:prstGeom prst="diamond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pic>
          <p:nvPicPr>
            <p:cNvPr id="566" name="그림 565">
              <a:extLst>
                <a:ext uri="{FF2B5EF4-FFF2-40B4-BE49-F238E27FC236}">
                  <a16:creationId xmlns:a16="http://schemas.microsoft.com/office/drawing/2014/main" id="{0B6EEEA8-292C-4894-942E-E6FD87761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4363" y="6824158"/>
              <a:ext cx="671818" cy="763316"/>
            </a:xfrm>
            <a:prstGeom prst="rect">
              <a:avLst/>
            </a:prstGeom>
          </p:spPr>
        </p:pic>
        <p:grpSp>
          <p:nvGrpSpPr>
            <p:cNvPr id="568" name="그룹 567">
              <a:extLst>
                <a:ext uri="{FF2B5EF4-FFF2-40B4-BE49-F238E27FC236}">
                  <a16:creationId xmlns:a16="http://schemas.microsoft.com/office/drawing/2014/main" id="{A62610F0-2BAE-455C-A5C8-44B2546F0C57}"/>
                </a:ext>
              </a:extLst>
            </p:cNvPr>
            <p:cNvGrpSpPr/>
            <p:nvPr/>
          </p:nvGrpSpPr>
          <p:grpSpPr>
            <a:xfrm>
              <a:off x="6131385" y="6160722"/>
              <a:ext cx="222153" cy="366123"/>
              <a:chOff x="5491444" y="784129"/>
              <a:chExt cx="482635" cy="795416"/>
            </a:xfrm>
          </p:grpSpPr>
          <p:sp>
            <p:nvSpPr>
              <p:cNvPr id="569" name="자유형: 도형 568">
                <a:extLst>
                  <a:ext uri="{FF2B5EF4-FFF2-40B4-BE49-F238E27FC236}">
                    <a16:creationId xmlns:a16="http://schemas.microsoft.com/office/drawing/2014/main" id="{BA32CC2F-1BF6-471C-8794-6C6B73F527C1}"/>
                  </a:ext>
                </a:extLst>
              </p:cNvPr>
              <p:cNvSpPr/>
              <p:nvPr/>
            </p:nvSpPr>
            <p:spPr>
              <a:xfrm rot="10800000">
                <a:off x="5491444" y="784129"/>
                <a:ext cx="482635" cy="795416"/>
              </a:xfrm>
              <a:custGeom>
                <a:avLst/>
                <a:gdLst>
                  <a:gd name="connsiteX0" fmla="*/ 241320 w 482635"/>
                  <a:gd name="connsiteY0" fmla="*/ 795416 h 795416"/>
                  <a:gd name="connsiteX1" fmla="*/ 5 w 482635"/>
                  <a:gd name="connsiteY1" fmla="*/ 554101 h 795416"/>
                  <a:gd name="connsiteX2" fmla="*/ 4908 w 482635"/>
                  <a:gd name="connsiteY2" fmla="*/ 505468 h 795416"/>
                  <a:gd name="connsiteX3" fmla="*/ 5451 w 482635"/>
                  <a:gd name="connsiteY3" fmla="*/ 503717 h 795416"/>
                  <a:gd name="connsiteX4" fmla="*/ 0 w 482635"/>
                  <a:gd name="connsiteY4" fmla="*/ 503717 h 795416"/>
                  <a:gd name="connsiteX5" fmla="*/ 15484 w 482635"/>
                  <a:gd name="connsiteY5" fmla="*/ 471397 h 795416"/>
                  <a:gd name="connsiteX6" fmla="*/ 18969 w 482635"/>
                  <a:gd name="connsiteY6" fmla="*/ 460170 h 795416"/>
                  <a:gd name="connsiteX7" fmla="*/ 35101 w 482635"/>
                  <a:gd name="connsiteY7" fmla="*/ 430450 h 795416"/>
                  <a:gd name="connsiteX8" fmla="*/ 241317 w 482635"/>
                  <a:gd name="connsiteY8" fmla="*/ 0 h 795416"/>
                  <a:gd name="connsiteX9" fmla="*/ 447489 w 482635"/>
                  <a:gd name="connsiteY9" fmla="*/ 430356 h 795416"/>
                  <a:gd name="connsiteX10" fmla="*/ 463672 w 482635"/>
                  <a:gd name="connsiteY10" fmla="*/ 460170 h 795416"/>
                  <a:gd name="connsiteX11" fmla="*/ 467168 w 482635"/>
                  <a:gd name="connsiteY11" fmla="*/ 471432 h 795416"/>
                  <a:gd name="connsiteX12" fmla="*/ 482634 w 482635"/>
                  <a:gd name="connsiteY12" fmla="*/ 503717 h 795416"/>
                  <a:gd name="connsiteX13" fmla="*/ 477189 w 482635"/>
                  <a:gd name="connsiteY13" fmla="*/ 503717 h 795416"/>
                  <a:gd name="connsiteX14" fmla="*/ 477733 w 482635"/>
                  <a:gd name="connsiteY14" fmla="*/ 505468 h 795416"/>
                  <a:gd name="connsiteX15" fmla="*/ 482635 w 482635"/>
                  <a:gd name="connsiteY15" fmla="*/ 554101 h 795416"/>
                  <a:gd name="connsiteX16" fmla="*/ 241320 w 482635"/>
                  <a:gd name="connsiteY16" fmla="*/ 795416 h 795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82635" h="795416">
                    <a:moveTo>
                      <a:pt x="241320" y="795416"/>
                    </a:moveTo>
                    <a:cubicBezTo>
                      <a:pt x="108045" y="795416"/>
                      <a:pt x="5" y="687376"/>
                      <a:pt x="5" y="554101"/>
                    </a:cubicBezTo>
                    <a:cubicBezTo>
                      <a:pt x="5" y="537442"/>
                      <a:pt x="1693" y="521177"/>
                      <a:pt x="4908" y="505468"/>
                    </a:cubicBezTo>
                    <a:lnTo>
                      <a:pt x="5451" y="503717"/>
                    </a:lnTo>
                    <a:lnTo>
                      <a:pt x="0" y="503717"/>
                    </a:lnTo>
                    <a:lnTo>
                      <a:pt x="15484" y="471397"/>
                    </a:lnTo>
                    <a:lnTo>
                      <a:pt x="18969" y="460170"/>
                    </a:lnTo>
                    <a:lnTo>
                      <a:pt x="35101" y="430450"/>
                    </a:lnTo>
                    <a:lnTo>
                      <a:pt x="241317" y="0"/>
                    </a:lnTo>
                    <a:lnTo>
                      <a:pt x="447489" y="430356"/>
                    </a:lnTo>
                    <a:lnTo>
                      <a:pt x="463672" y="460170"/>
                    </a:lnTo>
                    <a:lnTo>
                      <a:pt x="467168" y="471432"/>
                    </a:lnTo>
                    <a:lnTo>
                      <a:pt x="482634" y="503717"/>
                    </a:lnTo>
                    <a:lnTo>
                      <a:pt x="477189" y="503717"/>
                    </a:lnTo>
                    <a:lnTo>
                      <a:pt x="477733" y="505468"/>
                    </a:lnTo>
                    <a:cubicBezTo>
                      <a:pt x="480947" y="521177"/>
                      <a:pt x="482635" y="537442"/>
                      <a:pt x="482635" y="554101"/>
                    </a:cubicBezTo>
                    <a:cubicBezTo>
                      <a:pt x="482635" y="687376"/>
                      <a:pt x="374595" y="795416"/>
                      <a:pt x="241320" y="79541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400" dirty="0">
                    <a:solidFill>
                      <a:schemeClr val="tx1"/>
                    </a:solidFill>
                  </a:rPr>
                  <a:t> 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0" name="타원 569">
                <a:extLst>
                  <a:ext uri="{FF2B5EF4-FFF2-40B4-BE49-F238E27FC236}">
                    <a16:creationId xmlns:a16="http://schemas.microsoft.com/office/drawing/2014/main" id="{300E0D54-233C-4456-86E0-83E6B27CE558}"/>
                  </a:ext>
                </a:extLst>
              </p:cNvPr>
              <p:cNvSpPr/>
              <p:nvPr/>
            </p:nvSpPr>
            <p:spPr>
              <a:xfrm>
                <a:off x="5596879" y="874999"/>
                <a:ext cx="271764" cy="271764"/>
              </a:xfrm>
              <a:prstGeom prst="ellipse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87" name="화살표: 아래쪽 586">
            <a:extLst>
              <a:ext uri="{FF2B5EF4-FFF2-40B4-BE49-F238E27FC236}">
                <a16:creationId xmlns:a16="http://schemas.microsoft.com/office/drawing/2014/main" id="{F0C01816-7A23-41DE-8949-C65D5F4AC928}"/>
              </a:ext>
            </a:extLst>
          </p:cNvPr>
          <p:cNvSpPr/>
          <p:nvPr/>
        </p:nvSpPr>
        <p:spPr>
          <a:xfrm rot="10800000">
            <a:off x="6469506" y="4135270"/>
            <a:ext cx="209291" cy="42253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8005960A-4EC3-471C-B08A-48983D65D0BD}"/>
              </a:ext>
            </a:extLst>
          </p:cNvPr>
          <p:cNvSpPr txBox="1"/>
          <p:nvPr/>
        </p:nvSpPr>
        <p:spPr>
          <a:xfrm>
            <a:off x="223114" y="2497795"/>
            <a:ext cx="28651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NAVI</a:t>
            </a:r>
            <a:r>
              <a:rPr lang="ko-KR" altLang="en-US" sz="900" dirty="0"/>
              <a:t>의 사용자가 체험하고 있는 상태</a:t>
            </a:r>
            <a:endParaRPr lang="en-US" altLang="ko-KR" sz="900" dirty="0"/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D0C3ED69-A4EB-47D3-9EAE-DBC90C9CC6E5}"/>
              </a:ext>
            </a:extLst>
          </p:cNvPr>
          <p:cNvSpPr txBox="1"/>
          <p:nvPr/>
        </p:nvSpPr>
        <p:spPr>
          <a:xfrm>
            <a:off x="3242589" y="2497795"/>
            <a:ext cx="286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매트릭스 그리드에 맞춰 본 컨텐츠가 위로 밀려 나가고 후 컨텐츠가 아래에서 올라옴</a:t>
            </a:r>
            <a:endParaRPr lang="en-US" altLang="ko-KR" sz="900" dirty="0"/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70357959-C306-4983-9186-4AAE718B6C04}"/>
              </a:ext>
            </a:extLst>
          </p:cNvPr>
          <p:cNvSpPr txBox="1"/>
          <p:nvPr/>
        </p:nvSpPr>
        <p:spPr>
          <a:xfrm>
            <a:off x="6284533" y="2497795"/>
            <a:ext cx="28651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현재 듣고 있는 음악이 정면으로 돌려지는 모션</a:t>
            </a:r>
            <a:endParaRPr lang="en-US" altLang="ko-KR" sz="900" dirty="0"/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ABDA90AF-037E-4822-B4CC-73A6FB68A6CC}"/>
              </a:ext>
            </a:extLst>
          </p:cNvPr>
          <p:cNvSpPr txBox="1"/>
          <p:nvPr/>
        </p:nvSpPr>
        <p:spPr>
          <a:xfrm>
            <a:off x="205294" y="5158288"/>
            <a:ext cx="286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현재 듣고 있는 음악이 다른 음악들과 동일한 각도로 </a:t>
            </a:r>
            <a:r>
              <a:rPr lang="ko-KR" altLang="en-US" sz="900" dirty="0" err="1"/>
              <a:t>돌려짐</a:t>
            </a:r>
            <a:endParaRPr lang="en-US" altLang="ko-KR" sz="900" dirty="0"/>
          </a:p>
        </p:txBody>
      </p:sp>
      <p:sp>
        <p:nvSpPr>
          <p:cNvPr id="592" name="TextBox 591">
            <a:extLst>
              <a:ext uri="{FF2B5EF4-FFF2-40B4-BE49-F238E27FC236}">
                <a16:creationId xmlns:a16="http://schemas.microsoft.com/office/drawing/2014/main" id="{18EE484F-3A46-4011-9D90-8AD0FC29449E}"/>
              </a:ext>
            </a:extLst>
          </p:cNvPr>
          <p:cNvSpPr txBox="1"/>
          <p:nvPr/>
        </p:nvSpPr>
        <p:spPr>
          <a:xfrm>
            <a:off x="3238444" y="5156587"/>
            <a:ext cx="286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매트릭스 그리드에 맞춰 본 컨텐츠가 사선방향으로 밀려 나가고 후 컨텐츠가 밀려 들어옴</a:t>
            </a:r>
            <a:endParaRPr lang="en-US" altLang="ko-KR" sz="900" dirty="0"/>
          </a:p>
        </p:txBody>
      </p:sp>
      <p:sp>
        <p:nvSpPr>
          <p:cNvPr id="593" name="TextBox 592">
            <a:extLst>
              <a:ext uri="{FF2B5EF4-FFF2-40B4-BE49-F238E27FC236}">
                <a16:creationId xmlns:a16="http://schemas.microsoft.com/office/drawing/2014/main" id="{761A719E-0BCE-465E-82E1-BAADCF2F4685}"/>
              </a:ext>
            </a:extLst>
          </p:cNvPr>
          <p:cNvSpPr txBox="1"/>
          <p:nvPr/>
        </p:nvSpPr>
        <p:spPr>
          <a:xfrm>
            <a:off x="6291474" y="5156587"/>
            <a:ext cx="28651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NAVI</a:t>
            </a:r>
            <a:r>
              <a:rPr lang="ko-KR" altLang="en-US" sz="900" dirty="0"/>
              <a:t>의 </a:t>
            </a:r>
            <a:r>
              <a:rPr lang="en-US" altLang="ko-KR" sz="900" dirty="0"/>
              <a:t>map</a:t>
            </a:r>
            <a:r>
              <a:rPr lang="ko-KR" altLang="en-US" sz="900" dirty="0"/>
              <a:t> 정보가 확대된 버전으로 노출</a:t>
            </a:r>
            <a:endParaRPr lang="en-US" altLang="ko-KR" sz="900" dirty="0"/>
          </a:p>
        </p:txBody>
      </p:sp>
      <p:grpSp>
        <p:nvGrpSpPr>
          <p:cNvPr id="418" name="그룹 417">
            <a:extLst>
              <a:ext uri="{FF2B5EF4-FFF2-40B4-BE49-F238E27FC236}">
                <a16:creationId xmlns:a16="http://schemas.microsoft.com/office/drawing/2014/main" id="{02C5CF90-FED7-4A6A-A6C2-A7CFEA4C6DC4}"/>
              </a:ext>
            </a:extLst>
          </p:cNvPr>
          <p:cNvGrpSpPr/>
          <p:nvPr/>
        </p:nvGrpSpPr>
        <p:grpSpPr>
          <a:xfrm>
            <a:off x="3242125" y="3575698"/>
            <a:ext cx="2865146" cy="1417651"/>
            <a:chOff x="249423" y="1797449"/>
            <a:chExt cx="7399150" cy="3661038"/>
          </a:xfrm>
        </p:grpSpPr>
        <p:sp>
          <p:nvSpPr>
            <p:cNvPr id="419" name="직사각형 418">
              <a:extLst>
                <a:ext uri="{FF2B5EF4-FFF2-40B4-BE49-F238E27FC236}">
                  <a16:creationId xmlns:a16="http://schemas.microsoft.com/office/drawing/2014/main" id="{1981907A-0F17-4611-8AB6-578E5D48168D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420" name="그룹 419">
              <a:extLst>
                <a:ext uri="{FF2B5EF4-FFF2-40B4-BE49-F238E27FC236}">
                  <a16:creationId xmlns:a16="http://schemas.microsoft.com/office/drawing/2014/main" id="{E25127DF-7E74-4F2C-A2E3-D4623E133913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424" name="그림 423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A16D9D35-D5E7-4E82-9152-3C24EBDCAB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425" name="그림 424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68F64628-461F-48E8-B14D-DCBBDC49D8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421" name="그룹 420">
              <a:extLst>
                <a:ext uri="{FF2B5EF4-FFF2-40B4-BE49-F238E27FC236}">
                  <a16:creationId xmlns:a16="http://schemas.microsoft.com/office/drawing/2014/main" id="{328B5E90-E025-4D1A-ADEB-5726A1D897AB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422" name="그림 421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FBB28689-0950-420A-A253-D1E2914C1E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423" name="그림 422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3E78169C-9537-4601-80C1-A9C1B002DE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A725FA3-B30B-451F-9CE1-00475145B4D7}"/>
              </a:ext>
            </a:extLst>
          </p:cNvPr>
          <p:cNvGrpSpPr/>
          <p:nvPr/>
        </p:nvGrpSpPr>
        <p:grpSpPr>
          <a:xfrm>
            <a:off x="3246270" y="973320"/>
            <a:ext cx="2865146" cy="1417651"/>
            <a:chOff x="249423" y="1797449"/>
            <a:chExt cx="7399150" cy="3661038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CA48B94-9F23-4451-A86B-1DC04556D4E2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4793FDA-500E-48D6-8538-01D15C98DA95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35" name="그림 34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503CA287-A7A0-4689-8D3F-FA38FC5E2D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36" name="그림 3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F4362C23-3162-4669-B612-1A4BB9C372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48977C8-37A5-48CF-8D97-3530B132F8F4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50" name="그림 49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DA678517-C0BC-443F-9969-228253352D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51" name="그림 50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CD418234-E660-46DC-BE96-071EFC8716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81E5ADAF-FC17-4183-9224-A69E717D8C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49200"/>
          <a:stretch/>
        </p:blipFill>
        <p:spPr>
          <a:xfrm>
            <a:off x="3854856" y="1737506"/>
            <a:ext cx="1889924" cy="653466"/>
          </a:xfrm>
          <a:prstGeom prst="rect">
            <a:avLst/>
          </a:prstGeom>
        </p:spPr>
      </p:pic>
      <p:pic>
        <p:nvPicPr>
          <p:cNvPr id="539" name="그림 538">
            <a:extLst>
              <a:ext uri="{FF2B5EF4-FFF2-40B4-BE49-F238E27FC236}">
                <a16:creationId xmlns:a16="http://schemas.microsoft.com/office/drawing/2014/main" id="{5AFB5A94-2B58-4967-B3DE-1A836CD2B62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49200"/>
          <a:stretch/>
        </p:blipFill>
        <p:spPr>
          <a:xfrm>
            <a:off x="3854856" y="4336954"/>
            <a:ext cx="1889924" cy="6534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32367D6-3F8F-4EE7-B48B-C4E8E317914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36731"/>
          <a:stretch/>
        </p:blipFill>
        <p:spPr>
          <a:xfrm>
            <a:off x="3309220" y="3584185"/>
            <a:ext cx="2816596" cy="671150"/>
          </a:xfrm>
          <a:prstGeom prst="rect">
            <a:avLst/>
          </a:prstGeom>
        </p:spPr>
      </p:pic>
      <p:cxnSp>
        <p:nvCxnSpPr>
          <p:cNvPr id="607" name="직선 화살표 연결선 606">
            <a:extLst>
              <a:ext uri="{FF2B5EF4-FFF2-40B4-BE49-F238E27FC236}">
                <a16:creationId xmlns:a16="http://schemas.microsoft.com/office/drawing/2014/main" id="{8DAD91A1-1066-4A13-A9A6-879672B5CFA0}"/>
              </a:ext>
            </a:extLst>
          </p:cNvPr>
          <p:cNvCxnSpPr>
            <a:cxnSpLocks/>
          </p:cNvCxnSpPr>
          <p:nvPr/>
        </p:nvCxnSpPr>
        <p:spPr>
          <a:xfrm flipV="1">
            <a:off x="4804862" y="3895767"/>
            <a:ext cx="0" cy="731548"/>
          </a:xfrm>
          <a:prstGeom prst="straightConnector1">
            <a:avLst/>
          </a:prstGeom>
          <a:ln w="6985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lin ang="5400000" scaled="1"/>
            </a:gra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4908E02-A95C-4FBB-B0FC-23524449E7CB}"/>
              </a:ext>
            </a:extLst>
          </p:cNvPr>
          <p:cNvGrpSpPr/>
          <p:nvPr/>
        </p:nvGrpSpPr>
        <p:grpSpPr>
          <a:xfrm>
            <a:off x="9699471" y="1253981"/>
            <a:ext cx="2035707" cy="1627754"/>
            <a:chOff x="9548507" y="1239373"/>
            <a:chExt cx="2461502" cy="1968220"/>
          </a:xfrm>
        </p:grpSpPr>
        <p:sp>
          <p:nvSpPr>
            <p:cNvPr id="611" name="다이아몬드 610">
              <a:extLst>
                <a:ext uri="{FF2B5EF4-FFF2-40B4-BE49-F238E27FC236}">
                  <a16:creationId xmlns:a16="http://schemas.microsoft.com/office/drawing/2014/main" id="{C3C1E8F9-1FD8-4742-B444-DB7F59FD7D90}"/>
                </a:ext>
              </a:extLst>
            </p:cNvPr>
            <p:cNvSpPr/>
            <p:nvPr/>
          </p:nvSpPr>
          <p:spPr>
            <a:xfrm>
              <a:off x="9548507" y="2340674"/>
              <a:ext cx="2461502" cy="866919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MUSIC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64A34875-9C17-4F76-9DCA-C7B8D5D989A5}"/>
                </a:ext>
              </a:extLst>
            </p:cNvPr>
            <p:cNvSpPr/>
            <p:nvPr/>
          </p:nvSpPr>
          <p:spPr>
            <a:xfrm>
              <a:off x="9548507" y="1805861"/>
              <a:ext cx="2461502" cy="866919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NAVI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12" name="다이아몬드 611">
              <a:extLst>
                <a:ext uri="{FF2B5EF4-FFF2-40B4-BE49-F238E27FC236}">
                  <a16:creationId xmlns:a16="http://schemas.microsoft.com/office/drawing/2014/main" id="{32AF049C-DEDA-4E61-9898-D75D3F3DDEE7}"/>
                </a:ext>
              </a:extLst>
            </p:cNvPr>
            <p:cNvSpPr/>
            <p:nvPr/>
          </p:nvSpPr>
          <p:spPr>
            <a:xfrm>
              <a:off x="9548507" y="1239373"/>
              <a:ext cx="2461502" cy="866919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INTRO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13" name="TextBox 612">
            <a:extLst>
              <a:ext uri="{FF2B5EF4-FFF2-40B4-BE49-F238E27FC236}">
                <a16:creationId xmlns:a16="http://schemas.microsoft.com/office/drawing/2014/main" id="{9DE711C5-DF36-40CF-BFE2-E5EB54D226F3}"/>
              </a:ext>
            </a:extLst>
          </p:cNvPr>
          <p:cNvSpPr txBox="1"/>
          <p:nvPr/>
        </p:nvSpPr>
        <p:spPr>
          <a:xfrm>
            <a:off x="9699471" y="978418"/>
            <a:ext cx="1223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메뉴 레이어 순서</a:t>
            </a:r>
            <a:endParaRPr lang="en-US" altLang="ko-KR" sz="1050" b="1" dirty="0"/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3DC82305-E35E-49D6-8066-2B9826CCB14F}"/>
              </a:ext>
            </a:extLst>
          </p:cNvPr>
          <p:cNvSpPr txBox="1"/>
          <p:nvPr/>
        </p:nvSpPr>
        <p:spPr>
          <a:xfrm>
            <a:off x="9693305" y="2960157"/>
            <a:ext cx="203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엘리베이터 형식의 슬라이딩으로 화면 전환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351369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29607F8C-B6CE-47D9-8563-F683832A5785}"/>
              </a:ext>
            </a:extLst>
          </p:cNvPr>
          <p:cNvSpPr/>
          <p:nvPr/>
        </p:nvSpPr>
        <p:spPr>
          <a:xfrm>
            <a:off x="249423" y="1797449"/>
            <a:ext cx="7399150" cy="3661038"/>
          </a:xfrm>
          <a:prstGeom prst="rect">
            <a:avLst/>
          </a:prstGeom>
          <a:solidFill>
            <a:schemeClr val="bg1">
              <a:alpha val="2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9" name="그림 148">
            <a:extLst>
              <a:ext uri="{FF2B5EF4-FFF2-40B4-BE49-F238E27FC236}">
                <a16:creationId xmlns:a16="http://schemas.microsoft.com/office/drawing/2014/main" id="{954F44A9-704D-497B-825D-9ACEA4D5A4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" r="1260"/>
          <a:stretch/>
        </p:blipFill>
        <p:spPr>
          <a:xfrm>
            <a:off x="269875" y="4530190"/>
            <a:ext cx="7381660" cy="86799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음악 선택 메뉴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AC23A8B-70A5-4C6A-9BA7-69F6096DF969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F57EF0-5982-4BE2-9F57-4482DC49F77A}"/>
              </a:ext>
            </a:extLst>
          </p:cNvPr>
          <p:cNvSpPr/>
          <p:nvPr/>
        </p:nvSpPr>
        <p:spPr>
          <a:xfrm>
            <a:off x="7885216" y="688769"/>
            <a:ext cx="4306783" cy="3689600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페이지 진입 조건</a:t>
            </a:r>
            <a:endParaRPr lang="en-US" altLang="ko-KR" sz="1050" b="1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</a:pP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체험 중 </a:t>
            </a:r>
            <a:r>
              <a:rPr lang="ko-KR" altLang="en-US" sz="900" kern="100" dirty="0" err="1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도슨트</a:t>
            </a:r>
            <a:r>
              <a:rPr lang="ko-KR" altLang="en-US" sz="900" dirty="0" err="1"/>
              <a:t>가</a:t>
            </a:r>
            <a:r>
              <a:rPr lang="ko-KR" altLang="en-US" sz="900" dirty="0"/>
              <a:t> 메뉴를 호출해 음악 선택 페이지로</a:t>
            </a:r>
            <a:r>
              <a:rPr lang="en-US" altLang="ko-KR" sz="900" dirty="0"/>
              <a:t> </a:t>
            </a:r>
            <a:r>
              <a:rPr lang="ko-KR" altLang="en-US" sz="900" dirty="0"/>
              <a:t>이동</a:t>
            </a:r>
            <a:br>
              <a:rPr lang="en-US" altLang="ko-KR" sz="900" dirty="0"/>
            </a:br>
            <a:r>
              <a:rPr lang="en-US" altLang="ko-KR" sz="900" dirty="0"/>
              <a:t>- </a:t>
            </a:r>
            <a:r>
              <a:rPr lang="ko-KR" altLang="en-US" sz="900" dirty="0"/>
              <a:t>혹은 숨겨진 버튼으로 다음 </a:t>
            </a:r>
            <a:r>
              <a:rPr lang="ko-KR" altLang="en-US" sz="900" dirty="0" err="1"/>
              <a:t>페이즈로</a:t>
            </a:r>
            <a:r>
              <a:rPr lang="en-US" altLang="ko-KR" sz="900" dirty="0"/>
              <a:t> </a:t>
            </a:r>
            <a:r>
              <a:rPr lang="ko-KR" altLang="en-US" sz="900" dirty="0"/>
              <a:t>이동</a:t>
            </a:r>
            <a:endParaRPr lang="en-US" altLang="ko-KR" sz="900" dirty="0"/>
          </a:p>
          <a:p>
            <a:pPr>
              <a:lnSpc>
                <a:spcPct val="150000"/>
              </a:lnSpc>
              <a:spcAft>
                <a:spcPts val="800"/>
              </a:spcAft>
            </a:pP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[1]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플레이리스트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음악 썸네일</a:t>
            </a:r>
            <a:b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dirty="0">
                <a:hlinkClick r:id="rId3" action="ppaction://hlinksldjump"/>
              </a:rPr>
              <a:t>음악 선택 메뉴</a:t>
            </a:r>
            <a:r>
              <a:rPr lang="en-US" altLang="ko-KR" sz="900" dirty="0">
                <a:hlinkClick r:id="rId3" action="ppaction://hlinksldjump"/>
              </a:rPr>
              <a:t>_</a:t>
            </a:r>
            <a:r>
              <a:rPr lang="ko-KR" altLang="en-US" sz="900" dirty="0">
                <a:hlinkClick r:id="rId3" action="ppaction://hlinksldjump"/>
              </a:rPr>
              <a:t>플레이리스트 디테일</a:t>
            </a:r>
            <a:r>
              <a:rPr lang="ko-KR" altLang="en-US" sz="900" dirty="0"/>
              <a:t>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페이지 참고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[2] </a:t>
            </a:r>
            <a:r>
              <a:rPr lang="ko-KR" altLang="en-US" sz="1050" b="1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이퀄라이저</a:t>
            </a:r>
            <a:b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음악 선택화면에서는 미니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이퀄라이저로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전환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현재 재생중인 음악에 맞춰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이퀄라이저가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움직임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사용자가 선택한 목적지에 따라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목적지 별 키 컬러 적용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도슨트</a:t>
            </a:r>
            <a:r>
              <a:rPr lang="en-US" altLang="ko-KR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멘트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MUSIC SELECT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메뉴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설명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조작 가이드 설명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사운드 컨트롤로 유도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체험 완료 후 다음 단계로 넘어가기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사용자가 음악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볼륨 체험을 모두 완료하면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도슨트가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리모컨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앱을 조작해 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수동주행 제안 화면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900" dirty="0" err="1">
                <a:hlinkClick r:id="" action="ppaction://noaction"/>
              </a:rPr>
              <a:t>sc_select_drive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으로 이동</a:t>
            </a:r>
            <a:endParaRPr lang="en-US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83773" y="1977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sc_m_sel01</a:t>
            </a: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7883773" y="49469"/>
            <a:ext cx="0" cy="29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92EFBB42-275F-4469-9425-BC142E691074}"/>
              </a:ext>
            </a:extLst>
          </p:cNvPr>
          <p:cNvSpPr/>
          <p:nvPr/>
        </p:nvSpPr>
        <p:spPr>
          <a:xfrm>
            <a:off x="7449465" y="4313057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720D63E-0BEB-438A-8857-FA34BF271BD1}"/>
              </a:ext>
            </a:extLst>
          </p:cNvPr>
          <p:cNvGrpSpPr/>
          <p:nvPr/>
        </p:nvGrpSpPr>
        <p:grpSpPr>
          <a:xfrm>
            <a:off x="6600030" y="2758626"/>
            <a:ext cx="780984" cy="430330"/>
            <a:chOff x="6600030" y="1878151"/>
            <a:chExt cx="780984" cy="430330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70A694E-FBDF-423C-AB79-3CCBA781FF5F}"/>
                </a:ext>
              </a:extLst>
            </p:cNvPr>
            <p:cNvSpPr txBox="1"/>
            <p:nvPr/>
          </p:nvSpPr>
          <p:spPr>
            <a:xfrm>
              <a:off x="6600030" y="1985594"/>
              <a:ext cx="4587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AUTO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4" name="육각형 83">
              <a:extLst>
                <a:ext uri="{FF2B5EF4-FFF2-40B4-BE49-F238E27FC236}">
                  <a16:creationId xmlns:a16="http://schemas.microsoft.com/office/drawing/2014/main" id="{752C026D-7991-4A8A-BB50-3A16AF2BA6C9}"/>
                </a:ext>
              </a:extLst>
            </p:cNvPr>
            <p:cNvSpPr/>
            <p:nvPr/>
          </p:nvSpPr>
          <p:spPr>
            <a:xfrm rot="16200000">
              <a:off x="6971885" y="1899352"/>
              <a:ext cx="430330" cy="387928"/>
            </a:xfrm>
            <a:prstGeom prst="hexagon">
              <a:avLst/>
            </a:prstGeom>
            <a:solidFill>
              <a:srgbClr val="66CC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6C2042A-7C12-4D11-A5F6-DD7B4C83ABE9}"/>
              </a:ext>
            </a:extLst>
          </p:cNvPr>
          <p:cNvSpPr/>
          <p:nvPr/>
        </p:nvSpPr>
        <p:spPr>
          <a:xfrm>
            <a:off x="0" y="6168860"/>
            <a:ext cx="2387600" cy="689140"/>
          </a:xfrm>
          <a:prstGeom prst="rect">
            <a:avLst/>
          </a:prstGeom>
          <a:solidFill>
            <a:srgbClr val="7030A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업데이트 </a:t>
            </a:r>
            <a:r>
              <a:rPr lang="en-US" altLang="ko-KR" sz="1000" dirty="0">
                <a:solidFill>
                  <a:schemeClr val="bg1"/>
                </a:solidFill>
              </a:rPr>
              <a:t>19.10.29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 err="1">
                <a:solidFill>
                  <a:schemeClr val="bg1"/>
                </a:solidFill>
              </a:rPr>
              <a:t>디스크립션에</a:t>
            </a:r>
            <a:r>
              <a:rPr lang="ko-KR" altLang="en-US" sz="1000" dirty="0">
                <a:solidFill>
                  <a:schemeClr val="bg1"/>
                </a:solidFill>
              </a:rPr>
              <a:t> 따라 페이지 분리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D6191A7-B679-4963-84E6-57B4570E3CBD}"/>
              </a:ext>
            </a:extLst>
          </p:cNvPr>
          <p:cNvSpPr txBox="1"/>
          <p:nvPr/>
        </p:nvSpPr>
        <p:spPr>
          <a:xfrm>
            <a:off x="596698" y="2817856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F294ABE-2B8E-4297-81FB-ED769024760D}"/>
              </a:ext>
            </a:extLst>
          </p:cNvPr>
          <p:cNvSpPr txBox="1"/>
          <p:nvPr/>
        </p:nvSpPr>
        <p:spPr>
          <a:xfrm>
            <a:off x="598279" y="2626528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MPH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4F75101-FEAB-47B9-9D2F-9EEB6F461B8B}"/>
              </a:ext>
            </a:extLst>
          </p:cNvPr>
          <p:cNvSpPr txBox="1"/>
          <p:nvPr/>
        </p:nvSpPr>
        <p:spPr>
          <a:xfrm>
            <a:off x="600868" y="3017374"/>
            <a:ext cx="29046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75ED7C7-6B3F-4816-8664-AF3682638F9E}"/>
              </a:ext>
            </a:extLst>
          </p:cNvPr>
          <p:cNvGrpSpPr/>
          <p:nvPr/>
        </p:nvGrpSpPr>
        <p:grpSpPr>
          <a:xfrm>
            <a:off x="2417073" y="1907235"/>
            <a:ext cx="861785" cy="1424366"/>
            <a:chOff x="2363620" y="2007322"/>
            <a:chExt cx="870271" cy="1438391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F0EFBCDE-EDBD-4BAB-ADC3-6BA6FD0F7EC0}"/>
                </a:ext>
              </a:extLst>
            </p:cNvPr>
            <p:cNvGrpSpPr/>
            <p:nvPr/>
          </p:nvGrpSpPr>
          <p:grpSpPr>
            <a:xfrm flipH="1">
              <a:off x="2363620" y="2007322"/>
              <a:ext cx="870271" cy="1438391"/>
              <a:chOff x="1716240" y="594134"/>
              <a:chExt cx="991778" cy="1639217"/>
            </a:xfrm>
          </p:grpSpPr>
          <p:sp>
            <p:nvSpPr>
              <p:cNvPr id="107" name="평행 사변형 106">
                <a:extLst>
                  <a:ext uri="{FF2B5EF4-FFF2-40B4-BE49-F238E27FC236}">
                    <a16:creationId xmlns:a16="http://schemas.microsoft.com/office/drawing/2014/main" id="{2C9C4248-F963-4FB8-8E5E-718A0DFDB371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평행 사변형 99">
                <a:extLst>
                  <a:ext uri="{FF2B5EF4-FFF2-40B4-BE49-F238E27FC236}">
                    <a16:creationId xmlns:a16="http://schemas.microsoft.com/office/drawing/2014/main" id="{3014F57D-3610-4341-9945-B3C6B1B5ED9C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A4AD107A-B53A-4454-A5A2-678B220EA252}"/>
                </a:ext>
              </a:extLst>
            </p:cNvPr>
            <p:cNvSpPr/>
            <p:nvPr/>
          </p:nvSpPr>
          <p:spPr>
            <a:xfrm rot="20324237">
              <a:off x="2482861" y="2195532"/>
              <a:ext cx="720684" cy="341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BILLBOARD</a:t>
              </a:r>
            </a:p>
            <a:p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TOP 100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0494A55-4F18-4E4A-93C8-E06003821FBB}"/>
              </a:ext>
            </a:extLst>
          </p:cNvPr>
          <p:cNvGrpSpPr/>
          <p:nvPr/>
        </p:nvGrpSpPr>
        <p:grpSpPr>
          <a:xfrm>
            <a:off x="2762319" y="2368209"/>
            <a:ext cx="1447434" cy="1462249"/>
            <a:chOff x="2898270" y="2631982"/>
            <a:chExt cx="1461687" cy="1476647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1332180A-E87F-4B03-BED1-28A7DC88924A}"/>
                </a:ext>
              </a:extLst>
            </p:cNvPr>
            <p:cNvGrpSpPr/>
            <p:nvPr/>
          </p:nvGrpSpPr>
          <p:grpSpPr>
            <a:xfrm flipH="1">
              <a:off x="2898270" y="2670238"/>
              <a:ext cx="870271" cy="1438391"/>
              <a:chOff x="1716240" y="594134"/>
              <a:chExt cx="991778" cy="1639217"/>
            </a:xfrm>
          </p:grpSpPr>
          <p:sp>
            <p:nvSpPr>
              <p:cNvPr id="109" name="평행 사변형 108">
                <a:extLst>
                  <a:ext uri="{FF2B5EF4-FFF2-40B4-BE49-F238E27FC236}">
                    <a16:creationId xmlns:a16="http://schemas.microsoft.com/office/drawing/2014/main" id="{F850E7D5-40B1-411A-A857-C0CB202DFAA6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평행 사변형 109">
                <a:extLst>
                  <a:ext uri="{FF2B5EF4-FFF2-40B4-BE49-F238E27FC236}">
                    <a16:creationId xmlns:a16="http://schemas.microsoft.com/office/drawing/2014/main" id="{CAF79DFA-7EB7-4DA2-91FD-C18D0BB8C2B8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EE3652A8-D367-4A49-A4C1-672C167F6E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3890" y="613732"/>
                <a:ext cx="955628" cy="16196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1AF580A6-CA31-4EC3-BEDE-4BFD7106CF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3890" y="983933"/>
                <a:ext cx="955628" cy="8691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ACCF3D9C-21D6-47AF-8886-A280FCA4095D}"/>
                </a:ext>
              </a:extLst>
            </p:cNvPr>
            <p:cNvSpPr/>
            <p:nvPr/>
          </p:nvSpPr>
          <p:spPr>
            <a:xfrm rot="20324237">
              <a:off x="3743691" y="2631982"/>
              <a:ext cx="495673" cy="217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HIGER</a:t>
              </a: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F25EEAA0-550F-4A88-B073-A30A67A0578C}"/>
                </a:ext>
              </a:extLst>
            </p:cNvPr>
            <p:cNvSpPr/>
            <p:nvPr/>
          </p:nvSpPr>
          <p:spPr>
            <a:xfrm rot="20324237">
              <a:off x="3738019" y="2757370"/>
              <a:ext cx="621938" cy="217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latin typeface="+mn-ea"/>
                </a:rPr>
                <a:t>GREGERS</a:t>
              </a:r>
              <a:endParaRPr lang="ko-KR" altLang="en-US" sz="800" dirty="0">
                <a:latin typeface="+mn-ea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97BD982-8B84-4C6C-A969-220E148CB2F8}"/>
              </a:ext>
            </a:extLst>
          </p:cNvPr>
          <p:cNvGrpSpPr/>
          <p:nvPr/>
        </p:nvGrpSpPr>
        <p:grpSpPr>
          <a:xfrm>
            <a:off x="3219203" y="2646500"/>
            <a:ext cx="2074177" cy="1577655"/>
            <a:chOff x="3359653" y="2913013"/>
            <a:chExt cx="2094601" cy="1593190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E32930D6-F9EB-48D0-8917-0762FF325319}"/>
                </a:ext>
              </a:extLst>
            </p:cNvPr>
            <p:cNvGrpSpPr/>
            <p:nvPr/>
          </p:nvGrpSpPr>
          <p:grpSpPr>
            <a:xfrm flipH="1">
              <a:off x="3359653" y="3067812"/>
              <a:ext cx="870271" cy="1438391"/>
              <a:chOff x="1716240" y="594134"/>
              <a:chExt cx="991778" cy="1639217"/>
            </a:xfrm>
          </p:grpSpPr>
          <p:sp>
            <p:nvSpPr>
              <p:cNvPr id="114" name="평행 사변형 113">
                <a:extLst>
                  <a:ext uri="{FF2B5EF4-FFF2-40B4-BE49-F238E27FC236}">
                    <a16:creationId xmlns:a16="http://schemas.microsoft.com/office/drawing/2014/main" id="{6E16F26F-4D79-4D75-B04F-AB538F43D812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평행 사변형 114">
                <a:extLst>
                  <a:ext uri="{FF2B5EF4-FFF2-40B4-BE49-F238E27FC236}">
                    <a16:creationId xmlns:a16="http://schemas.microsoft.com/office/drawing/2014/main" id="{94284E24-0432-4CC8-AFE9-7558EB7CC8F8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7F00031D-C49A-447D-B10E-38DA95C9E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3890" y="613732"/>
                <a:ext cx="955628" cy="16196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327CB318-503E-4D51-8238-00A15AD16A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3890" y="983933"/>
                <a:ext cx="955628" cy="8691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87074889-5B7A-4A7D-AEBB-0B1A1E0B848C}"/>
                </a:ext>
              </a:extLst>
            </p:cNvPr>
            <p:cNvSpPr/>
            <p:nvPr/>
          </p:nvSpPr>
          <p:spPr>
            <a:xfrm rot="20324237">
              <a:off x="4202689" y="3102695"/>
              <a:ext cx="1013685" cy="217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latin typeface="+mn-ea"/>
                </a:rPr>
                <a:t>SHAWN MENDES</a:t>
              </a: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B0E9B702-FC6E-4F4A-A889-F1886C0036D7}"/>
                </a:ext>
              </a:extLst>
            </p:cNvPr>
            <p:cNvSpPr/>
            <p:nvPr/>
          </p:nvSpPr>
          <p:spPr>
            <a:xfrm rot="20324237">
              <a:off x="4188038" y="2913013"/>
              <a:ext cx="1266216" cy="217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IF I CAN`T HAVE YOU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B76231C-4C0C-4E36-918E-64AF00F26360}"/>
              </a:ext>
            </a:extLst>
          </p:cNvPr>
          <p:cNvGrpSpPr/>
          <p:nvPr/>
        </p:nvGrpSpPr>
        <p:grpSpPr>
          <a:xfrm>
            <a:off x="3647382" y="3052562"/>
            <a:ext cx="1899385" cy="1558259"/>
            <a:chOff x="3792044" y="3323072"/>
            <a:chExt cx="1918087" cy="1573602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109B7C5D-53DB-4CF0-88C4-65BBD1771DD1}"/>
                </a:ext>
              </a:extLst>
            </p:cNvPr>
            <p:cNvGrpSpPr/>
            <p:nvPr/>
          </p:nvGrpSpPr>
          <p:grpSpPr>
            <a:xfrm flipH="1">
              <a:off x="3792044" y="3429002"/>
              <a:ext cx="887687" cy="1467672"/>
              <a:chOff x="1716240" y="560765"/>
              <a:chExt cx="1011625" cy="1672586"/>
            </a:xfrm>
          </p:grpSpPr>
          <p:sp>
            <p:nvSpPr>
              <p:cNvPr id="119" name="평행 사변형 118">
                <a:extLst>
                  <a:ext uri="{FF2B5EF4-FFF2-40B4-BE49-F238E27FC236}">
                    <a16:creationId xmlns:a16="http://schemas.microsoft.com/office/drawing/2014/main" id="{1AD0CFEC-5AA0-466E-8BD7-5D92136AC2A0}"/>
                  </a:ext>
                </a:extLst>
              </p:cNvPr>
              <p:cNvSpPr/>
              <p:nvPr/>
            </p:nvSpPr>
            <p:spPr>
              <a:xfrm rot="5400000">
                <a:off x="1409810" y="895697"/>
                <a:ext cx="1652988" cy="983123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평행 사변형 119">
                <a:extLst>
                  <a:ext uri="{FF2B5EF4-FFF2-40B4-BE49-F238E27FC236}">
                    <a16:creationId xmlns:a16="http://schemas.microsoft.com/office/drawing/2014/main" id="{D0E8981A-F3D6-4ABA-9DB9-475AFFFC3B06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90FBDF78-00F8-4C99-9584-D0F9B52F02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3890" y="613732"/>
                <a:ext cx="955628" cy="16196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3B684553-E0AE-4EB0-A440-0285E0DFF9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3890" y="983933"/>
                <a:ext cx="955628" cy="8691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134CC71D-5B19-4C68-A94E-40EF97DF76AC}"/>
                </a:ext>
              </a:extLst>
            </p:cNvPr>
            <p:cNvSpPr/>
            <p:nvPr/>
          </p:nvSpPr>
          <p:spPr>
            <a:xfrm rot="20324237">
              <a:off x="4648803" y="3323072"/>
              <a:ext cx="914938" cy="217565"/>
            </a:xfrm>
            <a:prstGeom prst="rect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ONLY HUMAN</a:t>
              </a: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B32389B9-C585-42D6-BF24-417D2D1E256E}"/>
                </a:ext>
              </a:extLst>
            </p:cNvPr>
            <p:cNvSpPr/>
            <p:nvPr/>
          </p:nvSpPr>
          <p:spPr>
            <a:xfrm rot="20324237">
              <a:off x="4657595" y="3447583"/>
              <a:ext cx="1052536" cy="217565"/>
            </a:xfrm>
            <a:prstGeom prst="rect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latin typeface="+mn-ea"/>
                </a:rPr>
                <a:t>JONAS BROTHERS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43128C5-CB15-4659-A74A-6B625A62CB3C}"/>
              </a:ext>
            </a:extLst>
          </p:cNvPr>
          <p:cNvGrpSpPr/>
          <p:nvPr/>
        </p:nvGrpSpPr>
        <p:grpSpPr>
          <a:xfrm>
            <a:off x="4750287" y="3147272"/>
            <a:ext cx="861785" cy="1067325"/>
            <a:chOff x="4382821" y="2758625"/>
            <a:chExt cx="870271" cy="1077835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DF49A42B-E24B-4368-90D8-B2143C892D00}"/>
                </a:ext>
              </a:extLst>
            </p:cNvPr>
            <p:cNvGrpSpPr/>
            <p:nvPr/>
          </p:nvGrpSpPr>
          <p:grpSpPr>
            <a:xfrm flipH="1">
              <a:off x="4382821" y="2758625"/>
              <a:ext cx="870271" cy="1077835"/>
              <a:chOff x="1716240" y="594134"/>
              <a:chExt cx="991778" cy="1639217"/>
            </a:xfrm>
          </p:grpSpPr>
          <p:sp>
            <p:nvSpPr>
              <p:cNvPr id="126" name="평행 사변형 125">
                <a:extLst>
                  <a:ext uri="{FF2B5EF4-FFF2-40B4-BE49-F238E27FC236}">
                    <a16:creationId xmlns:a16="http://schemas.microsoft.com/office/drawing/2014/main" id="{DC1C9621-01F5-47CE-B354-454560DEEED0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평행 사변형 126">
                <a:extLst>
                  <a:ext uri="{FF2B5EF4-FFF2-40B4-BE49-F238E27FC236}">
                    <a16:creationId xmlns:a16="http://schemas.microsoft.com/office/drawing/2014/main" id="{60304FB6-1915-4BCD-A6EF-4275620AD9A9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ED161914-66B7-4F71-A086-BE3EE7A53D77}"/>
                </a:ext>
              </a:extLst>
            </p:cNvPr>
            <p:cNvSpPr/>
            <p:nvPr/>
          </p:nvSpPr>
          <p:spPr>
            <a:xfrm rot="20324237">
              <a:off x="4471478" y="2949375"/>
              <a:ext cx="722303" cy="341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ROMANTIC</a:t>
              </a:r>
            </a:p>
            <a:p>
              <a:pPr algn="ctr"/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SOUND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B25975-6B86-4699-B969-05F38307C4C6}"/>
              </a:ext>
            </a:extLst>
          </p:cNvPr>
          <p:cNvGrpSpPr/>
          <p:nvPr/>
        </p:nvGrpSpPr>
        <p:grpSpPr>
          <a:xfrm>
            <a:off x="5832049" y="2950901"/>
            <a:ext cx="897329" cy="849047"/>
            <a:chOff x="5475235" y="2560320"/>
            <a:chExt cx="906165" cy="857407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53050E36-1256-4C96-8E94-5C8369459733}"/>
                </a:ext>
              </a:extLst>
            </p:cNvPr>
            <p:cNvGrpSpPr/>
            <p:nvPr/>
          </p:nvGrpSpPr>
          <p:grpSpPr>
            <a:xfrm flipH="1">
              <a:off x="5475235" y="2560320"/>
              <a:ext cx="870271" cy="857407"/>
              <a:chOff x="1716240" y="594134"/>
              <a:chExt cx="991778" cy="1639217"/>
            </a:xfrm>
          </p:grpSpPr>
          <p:sp>
            <p:nvSpPr>
              <p:cNvPr id="135" name="평행 사변형 134">
                <a:extLst>
                  <a:ext uri="{FF2B5EF4-FFF2-40B4-BE49-F238E27FC236}">
                    <a16:creationId xmlns:a16="http://schemas.microsoft.com/office/drawing/2014/main" id="{6BCBF17F-EA71-41A3-9897-9D96D31EA283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평행 사변형 135">
                <a:extLst>
                  <a:ext uri="{FF2B5EF4-FFF2-40B4-BE49-F238E27FC236}">
                    <a16:creationId xmlns:a16="http://schemas.microsoft.com/office/drawing/2014/main" id="{67F5A37F-E1A9-44BB-878D-B35A12EA5416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AE91E03A-028F-4CCC-BB67-E7E7759C2281}"/>
                </a:ext>
              </a:extLst>
            </p:cNvPr>
            <p:cNvSpPr/>
            <p:nvPr/>
          </p:nvSpPr>
          <p:spPr>
            <a:xfrm rot="20324237">
              <a:off x="5553876" y="2733608"/>
              <a:ext cx="827524" cy="217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WINTER 2020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37C16A6-65DE-4161-BE4C-1FE10EE572D8}"/>
              </a:ext>
            </a:extLst>
          </p:cNvPr>
          <p:cNvGrpSpPr/>
          <p:nvPr/>
        </p:nvGrpSpPr>
        <p:grpSpPr>
          <a:xfrm>
            <a:off x="2555313" y="3980675"/>
            <a:ext cx="861785" cy="1053519"/>
            <a:chOff x="2166233" y="3600234"/>
            <a:chExt cx="870271" cy="1063893"/>
          </a:xfrm>
        </p:grpSpPr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4C7C0147-D647-4A13-8652-59F36ABA0629}"/>
                </a:ext>
              </a:extLst>
            </p:cNvPr>
            <p:cNvGrpSpPr/>
            <p:nvPr/>
          </p:nvGrpSpPr>
          <p:grpSpPr>
            <a:xfrm flipH="1">
              <a:off x="2166233" y="3600234"/>
              <a:ext cx="870271" cy="1063893"/>
              <a:chOff x="1716240" y="594134"/>
              <a:chExt cx="991778" cy="1639217"/>
            </a:xfrm>
          </p:grpSpPr>
          <p:sp>
            <p:nvSpPr>
              <p:cNvPr id="189" name="평행 사변형 188">
                <a:extLst>
                  <a:ext uri="{FF2B5EF4-FFF2-40B4-BE49-F238E27FC236}">
                    <a16:creationId xmlns:a16="http://schemas.microsoft.com/office/drawing/2014/main" id="{B7E4C0AA-C8C9-433A-BBEC-CD3441BAE13C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평행 사변형 198">
                <a:extLst>
                  <a:ext uri="{FF2B5EF4-FFF2-40B4-BE49-F238E27FC236}">
                    <a16:creationId xmlns:a16="http://schemas.microsoft.com/office/drawing/2014/main" id="{4C6A2FC5-B3C2-435A-A5CA-9E7CFC3D03D6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6ABD79AB-0AD7-48C6-810A-D1F49EEDE89E}"/>
                </a:ext>
              </a:extLst>
            </p:cNvPr>
            <p:cNvSpPr/>
            <p:nvPr/>
          </p:nvSpPr>
          <p:spPr>
            <a:xfrm rot="20324237">
              <a:off x="2286916" y="3776789"/>
              <a:ext cx="699640" cy="217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CHILL CITY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FB60FCA-4BCF-41CB-83F0-C2661F6D9ED3}"/>
              </a:ext>
            </a:extLst>
          </p:cNvPr>
          <p:cNvGrpSpPr/>
          <p:nvPr/>
        </p:nvGrpSpPr>
        <p:grpSpPr>
          <a:xfrm>
            <a:off x="1473560" y="4589314"/>
            <a:ext cx="861785" cy="859532"/>
            <a:chOff x="1073828" y="4214866"/>
            <a:chExt cx="870271" cy="867996"/>
          </a:xfrm>
        </p:grpSpPr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A8184E9A-19C9-4681-AFE1-E36777A1CE6C}"/>
                </a:ext>
              </a:extLst>
            </p:cNvPr>
            <p:cNvGrpSpPr/>
            <p:nvPr/>
          </p:nvGrpSpPr>
          <p:grpSpPr>
            <a:xfrm flipH="1">
              <a:off x="1073828" y="4214866"/>
              <a:ext cx="870271" cy="867996"/>
              <a:chOff x="1716240" y="594134"/>
              <a:chExt cx="991778" cy="1639217"/>
            </a:xfrm>
          </p:grpSpPr>
          <p:sp>
            <p:nvSpPr>
              <p:cNvPr id="140" name="평행 사변형 139">
                <a:extLst>
                  <a:ext uri="{FF2B5EF4-FFF2-40B4-BE49-F238E27FC236}">
                    <a16:creationId xmlns:a16="http://schemas.microsoft.com/office/drawing/2014/main" id="{9044B827-7165-431B-A337-837490047DC4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평행 사변형 159">
                <a:extLst>
                  <a:ext uri="{FF2B5EF4-FFF2-40B4-BE49-F238E27FC236}">
                    <a16:creationId xmlns:a16="http://schemas.microsoft.com/office/drawing/2014/main" id="{73FF6066-DA43-431B-8111-66EFE3FA7094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79BED219-7646-476D-8C90-BF4898D4E3F8}"/>
                </a:ext>
              </a:extLst>
            </p:cNvPr>
            <p:cNvSpPr/>
            <p:nvPr/>
          </p:nvSpPr>
          <p:spPr>
            <a:xfrm rot="20324237">
              <a:off x="1150078" y="4391226"/>
              <a:ext cx="790293" cy="2175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TRENDY LIFE</a:t>
              </a:r>
            </a:p>
          </p:txBody>
        </p:sp>
      </p:grp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0D2C95E1-9B9A-4DDF-848C-A07A776B3CE2}"/>
              </a:ext>
            </a:extLst>
          </p:cNvPr>
          <p:cNvSpPr/>
          <p:nvPr/>
        </p:nvSpPr>
        <p:spPr>
          <a:xfrm>
            <a:off x="5173157" y="4001109"/>
            <a:ext cx="4796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2002</a:t>
            </a: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46D6BA9C-3B9F-472B-9D53-645173694F5F}"/>
              </a:ext>
            </a:extLst>
          </p:cNvPr>
          <p:cNvSpPr/>
          <p:nvPr/>
        </p:nvSpPr>
        <p:spPr>
          <a:xfrm>
            <a:off x="5173157" y="4185009"/>
            <a:ext cx="8851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+mn-ea"/>
              </a:rPr>
              <a:t>ANNE-MARIE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74609B0-989A-4BA1-AAED-FF7ED70319E9}"/>
              </a:ext>
            </a:extLst>
          </p:cNvPr>
          <p:cNvSpPr/>
          <p:nvPr/>
        </p:nvSpPr>
        <p:spPr>
          <a:xfrm>
            <a:off x="5173157" y="4479017"/>
            <a:ext cx="3754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1:35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97CC6712-20F2-4E94-918A-E0D6682DD72A}"/>
              </a:ext>
            </a:extLst>
          </p:cNvPr>
          <p:cNvGrpSpPr/>
          <p:nvPr/>
        </p:nvGrpSpPr>
        <p:grpSpPr>
          <a:xfrm>
            <a:off x="4105751" y="3998226"/>
            <a:ext cx="1079879" cy="1084541"/>
            <a:chOff x="5817712" y="3856853"/>
            <a:chExt cx="1594746" cy="1601634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178D5CB-F8BA-4105-8CCC-C9C611162EE9}"/>
                </a:ext>
              </a:extLst>
            </p:cNvPr>
            <p:cNvSpPr/>
            <p:nvPr/>
          </p:nvSpPr>
          <p:spPr>
            <a:xfrm>
              <a:off x="5817712" y="3856853"/>
              <a:ext cx="1594746" cy="1555822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chemeClr val="tx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F9189C26-030B-470E-9155-2FA0F341BEA6}"/>
                </a:ext>
              </a:extLst>
            </p:cNvPr>
            <p:cNvSpPr/>
            <p:nvPr/>
          </p:nvSpPr>
          <p:spPr>
            <a:xfrm>
              <a:off x="5819763" y="3884556"/>
              <a:ext cx="1555822" cy="15558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3CEF6FED-36AC-44EA-ABF4-DEEC1219FA77}"/>
                </a:ext>
              </a:extLst>
            </p:cNvPr>
            <p:cNvCxnSpPr/>
            <p:nvPr/>
          </p:nvCxnSpPr>
          <p:spPr>
            <a:xfrm>
              <a:off x="5819763" y="3884556"/>
              <a:ext cx="1555822" cy="155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CDDDD02E-7049-49E3-960D-C357A6CE9405}"/>
                </a:ext>
              </a:extLst>
            </p:cNvPr>
            <p:cNvCxnSpPr/>
            <p:nvPr/>
          </p:nvCxnSpPr>
          <p:spPr>
            <a:xfrm flipV="1">
              <a:off x="5819762" y="3884557"/>
              <a:ext cx="1555823" cy="15739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D273EBE-F213-4024-80E8-B079802A44E4}"/>
              </a:ext>
            </a:extLst>
          </p:cNvPr>
          <p:cNvSpPr/>
          <p:nvPr/>
        </p:nvSpPr>
        <p:spPr>
          <a:xfrm>
            <a:off x="5173157" y="4734076"/>
            <a:ext cx="108074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latin typeface="+mn-ea"/>
              </a:rPr>
              <a:t>SPEAK YOUR MIND, 2018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B86D488D-68B0-4D0F-B62A-1936AA37FACF}"/>
              </a:ext>
            </a:extLst>
          </p:cNvPr>
          <p:cNvSpPr/>
          <p:nvPr/>
        </p:nvSpPr>
        <p:spPr>
          <a:xfrm>
            <a:off x="5173157" y="4880095"/>
            <a:ext cx="33054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latin typeface="+mn-ea"/>
              </a:rPr>
              <a:t>POP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41BBB5-4379-4BCB-9343-4D40660DAEC4}"/>
              </a:ext>
            </a:extLst>
          </p:cNvPr>
          <p:cNvSpPr/>
          <p:nvPr/>
        </p:nvSpPr>
        <p:spPr>
          <a:xfrm>
            <a:off x="4110909" y="4016985"/>
            <a:ext cx="743455" cy="105352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CE088045-E8B4-49BF-AC4F-A917BA8D8168}"/>
              </a:ext>
            </a:extLst>
          </p:cNvPr>
          <p:cNvSpPr/>
          <p:nvPr/>
        </p:nvSpPr>
        <p:spPr>
          <a:xfrm flipH="1">
            <a:off x="4850918" y="4016985"/>
            <a:ext cx="149722" cy="105352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385822D-E8DC-4BF0-B87B-B5E89CC07473}"/>
              </a:ext>
            </a:extLst>
          </p:cNvPr>
          <p:cNvSpPr txBox="1"/>
          <p:nvPr/>
        </p:nvSpPr>
        <p:spPr>
          <a:xfrm>
            <a:off x="433009" y="2084339"/>
            <a:ext cx="1631409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MUSIC</a:t>
            </a:r>
            <a:endParaRPr lang="ko-KR" altLang="en-US" sz="10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FAVORITE ALBUM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596FAD9-21F0-41A8-9732-33482071C07C}"/>
              </a:ext>
            </a:extLst>
          </p:cNvPr>
          <p:cNvGrpSpPr/>
          <p:nvPr/>
        </p:nvGrpSpPr>
        <p:grpSpPr>
          <a:xfrm>
            <a:off x="416489" y="2883642"/>
            <a:ext cx="255611" cy="156352"/>
            <a:chOff x="790575" y="1281113"/>
            <a:chExt cx="403080" cy="246556"/>
          </a:xfrm>
        </p:grpSpPr>
        <p:sp>
          <p:nvSpPr>
            <p:cNvPr id="91" name="다이아몬드 90">
              <a:extLst>
                <a:ext uri="{FF2B5EF4-FFF2-40B4-BE49-F238E27FC236}">
                  <a16:creationId xmlns:a16="http://schemas.microsoft.com/office/drawing/2014/main" id="{7FBA4E7B-79F6-4EA2-9CF6-70D354A78A47}"/>
                </a:ext>
              </a:extLst>
            </p:cNvPr>
            <p:cNvSpPr/>
            <p:nvPr/>
          </p:nvSpPr>
          <p:spPr>
            <a:xfrm>
              <a:off x="790575" y="1281113"/>
              <a:ext cx="185738" cy="2465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2" name="다이아몬드 91">
              <a:extLst>
                <a:ext uri="{FF2B5EF4-FFF2-40B4-BE49-F238E27FC236}">
                  <a16:creationId xmlns:a16="http://schemas.microsoft.com/office/drawing/2014/main" id="{5E3539BD-C56A-4958-B459-4CDEB402D082}"/>
                </a:ext>
              </a:extLst>
            </p:cNvPr>
            <p:cNvSpPr/>
            <p:nvPr/>
          </p:nvSpPr>
          <p:spPr>
            <a:xfrm>
              <a:off x="844911" y="1281113"/>
              <a:ext cx="185738" cy="2465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3" name="다이아몬드 92">
              <a:extLst>
                <a:ext uri="{FF2B5EF4-FFF2-40B4-BE49-F238E27FC236}">
                  <a16:creationId xmlns:a16="http://schemas.microsoft.com/office/drawing/2014/main" id="{E60DDBD1-C6BB-48AE-8718-DC4FB37FE559}"/>
                </a:ext>
              </a:extLst>
            </p:cNvPr>
            <p:cNvSpPr/>
            <p:nvPr/>
          </p:nvSpPr>
          <p:spPr>
            <a:xfrm>
              <a:off x="899246" y="1281113"/>
              <a:ext cx="185738" cy="2465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5" name="다이아몬드 94">
              <a:extLst>
                <a:ext uri="{FF2B5EF4-FFF2-40B4-BE49-F238E27FC236}">
                  <a16:creationId xmlns:a16="http://schemas.microsoft.com/office/drawing/2014/main" id="{147CCF15-4332-4B66-A63F-1517D156F900}"/>
                </a:ext>
              </a:extLst>
            </p:cNvPr>
            <p:cNvSpPr/>
            <p:nvPr/>
          </p:nvSpPr>
          <p:spPr>
            <a:xfrm>
              <a:off x="953582" y="1281113"/>
              <a:ext cx="185738" cy="2465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6" name="다이아몬드 95">
              <a:extLst>
                <a:ext uri="{FF2B5EF4-FFF2-40B4-BE49-F238E27FC236}">
                  <a16:creationId xmlns:a16="http://schemas.microsoft.com/office/drawing/2014/main" id="{B42CCDB6-C934-4F2E-A45B-ABADA23EA9EB}"/>
                </a:ext>
              </a:extLst>
            </p:cNvPr>
            <p:cNvSpPr/>
            <p:nvPr/>
          </p:nvSpPr>
          <p:spPr>
            <a:xfrm>
              <a:off x="1007917" y="1281113"/>
              <a:ext cx="185738" cy="246556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F9CF2E6F-EEBD-4014-81EA-076662DF7AD4}"/>
              </a:ext>
            </a:extLst>
          </p:cNvPr>
          <p:cNvSpPr/>
          <p:nvPr/>
        </p:nvSpPr>
        <p:spPr>
          <a:xfrm>
            <a:off x="252162" y="4512142"/>
            <a:ext cx="7391856" cy="95008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80841E2-A90F-4AE7-9A12-FA606F2F4C60}"/>
              </a:ext>
            </a:extLst>
          </p:cNvPr>
          <p:cNvSpPr/>
          <p:nvPr/>
        </p:nvSpPr>
        <p:spPr>
          <a:xfrm>
            <a:off x="2410024" y="2045529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178967-DD72-478F-AE70-252A9BEF389A}"/>
              </a:ext>
            </a:extLst>
          </p:cNvPr>
          <p:cNvSpPr/>
          <p:nvPr/>
        </p:nvSpPr>
        <p:spPr>
          <a:xfrm>
            <a:off x="2423323" y="6182599"/>
            <a:ext cx="1540075" cy="67540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수정</a:t>
            </a:r>
            <a:r>
              <a:rPr lang="en-US" altLang="ko-KR" sz="1000" dirty="0">
                <a:solidFill>
                  <a:schemeClr val="tx1"/>
                </a:solidFill>
              </a:rPr>
              <a:t>191030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tonylee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0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29607F8C-B6CE-47D9-8563-F683832A5785}"/>
              </a:ext>
            </a:extLst>
          </p:cNvPr>
          <p:cNvSpPr/>
          <p:nvPr/>
        </p:nvSpPr>
        <p:spPr>
          <a:xfrm>
            <a:off x="249423" y="1797449"/>
            <a:ext cx="7399150" cy="3661038"/>
          </a:xfrm>
          <a:prstGeom prst="rect">
            <a:avLst/>
          </a:prstGeom>
          <a:solidFill>
            <a:schemeClr val="bg1">
              <a:alpha val="2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9" name="그림 148">
            <a:extLst>
              <a:ext uri="{FF2B5EF4-FFF2-40B4-BE49-F238E27FC236}">
                <a16:creationId xmlns:a16="http://schemas.microsoft.com/office/drawing/2014/main" id="{954F44A9-704D-497B-825D-9ACEA4D5A4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" r="1260"/>
          <a:stretch/>
        </p:blipFill>
        <p:spPr>
          <a:xfrm>
            <a:off x="269875" y="4530190"/>
            <a:ext cx="7381660" cy="86799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음악 선택 메뉴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AC23A8B-70A5-4C6A-9BA7-69F6096DF969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F57EF0-5982-4BE2-9F57-4482DC49F77A}"/>
              </a:ext>
            </a:extLst>
          </p:cNvPr>
          <p:cNvSpPr/>
          <p:nvPr/>
        </p:nvSpPr>
        <p:spPr>
          <a:xfrm>
            <a:off x="7885216" y="688769"/>
            <a:ext cx="4306783" cy="2754728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[1]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플레이리스트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음악 썸네일</a:t>
            </a:r>
            <a:br>
              <a:rPr lang="en-US" altLang="ko-KR" sz="90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[1-1]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플레이리스트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개</a:t>
            </a:r>
            <a:r>
              <a:rPr lang="en-US" altLang="ko-KR" sz="900" kern="100" dirty="0">
                <a:solidFill>
                  <a:prstClr val="black"/>
                </a:solidFill>
                <a:highlight>
                  <a:srgbClr val="FFFF00"/>
                </a:highlight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900" kern="100" dirty="0">
                <a:solidFill>
                  <a:prstClr val="black"/>
                </a:solidFill>
                <a:highlight>
                  <a:srgbClr val="FFFF00"/>
                </a:highlight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변경 가능</a:t>
            </a:r>
            <a:r>
              <a:rPr lang="en-US" altLang="ko-KR" sz="900" kern="100" dirty="0">
                <a:solidFill>
                  <a:prstClr val="black"/>
                </a:solidFill>
                <a:highlight>
                  <a:srgbClr val="FFFF00"/>
                </a:highlight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와 목적지별 선정 플레이리스트가 열리고 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해당 리스트의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선택 가능한 </a:t>
            </a: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곡을 화면 내 배치 </a:t>
            </a:r>
            <a:b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사용자가 선택한 목적지와 매칭되는 플레이리스트 </a:t>
            </a: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번 곡 자동 </a:t>
            </a:r>
            <a:r>
              <a:rPr lang="ko-KR" altLang="en-US" sz="900" kern="100" dirty="0" err="1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재생중</a:t>
            </a:r>
            <a:b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사용자가 플레이리스트를 변경하면 동일한 곡이되 다른 순서로 곡 노출</a:t>
            </a:r>
            <a:b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 (</a:t>
            </a:r>
            <a:r>
              <a:rPr lang="ko-KR" altLang="en-US" sz="900" dirty="0"/>
              <a:t>플레이리스트별 곡 순서</a:t>
            </a:r>
            <a:r>
              <a:rPr lang="en-US" altLang="ko-KR" sz="900" dirty="0"/>
              <a:t> </a:t>
            </a:r>
            <a:r>
              <a:rPr lang="ko-KR" altLang="en-US" sz="900" dirty="0"/>
              <a:t>페이지 참고</a:t>
            </a: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b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곡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썸네일 상태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[1-2]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기본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/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[1-3]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hover /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[1-4]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플레이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기본 정보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앨범 커버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/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가수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/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곡명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텍스트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줄 까지 표시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영역 초과 시 텍스트 롤링 모션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[1-3] </a:t>
            </a: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v-touch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로 곡을 가리키면 </a:t>
            </a: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hover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됨</a:t>
            </a: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터치하면 해당 곡 재생되고</a:t>
            </a: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재생 시</a:t>
            </a:r>
            <a:b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맨 앞으로 오는 모션 실행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[1-4]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현재 재생중인 곡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앨범 썸네일 위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프로그레스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바 진행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제목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가수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현재 재생시간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앨범 명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년도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장르 정보 제공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해당 곡 반복 재생</a:t>
            </a:r>
            <a:endParaRPr lang="en-US" altLang="ko-KR" sz="900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83773" y="1977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sc_m_sel02</a:t>
            </a: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7883773" y="49469"/>
            <a:ext cx="0" cy="29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720D63E-0BEB-438A-8857-FA34BF271BD1}"/>
              </a:ext>
            </a:extLst>
          </p:cNvPr>
          <p:cNvGrpSpPr/>
          <p:nvPr/>
        </p:nvGrpSpPr>
        <p:grpSpPr>
          <a:xfrm>
            <a:off x="6600030" y="2758626"/>
            <a:ext cx="780984" cy="430330"/>
            <a:chOff x="6600030" y="1878151"/>
            <a:chExt cx="780984" cy="430330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70A694E-FBDF-423C-AB79-3CCBA781FF5F}"/>
                </a:ext>
              </a:extLst>
            </p:cNvPr>
            <p:cNvSpPr txBox="1"/>
            <p:nvPr/>
          </p:nvSpPr>
          <p:spPr>
            <a:xfrm>
              <a:off x="6600030" y="1985594"/>
              <a:ext cx="4587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AUTO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4" name="육각형 83">
              <a:extLst>
                <a:ext uri="{FF2B5EF4-FFF2-40B4-BE49-F238E27FC236}">
                  <a16:creationId xmlns:a16="http://schemas.microsoft.com/office/drawing/2014/main" id="{752C026D-7991-4A8A-BB50-3A16AF2BA6C9}"/>
                </a:ext>
              </a:extLst>
            </p:cNvPr>
            <p:cNvSpPr/>
            <p:nvPr/>
          </p:nvSpPr>
          <p:spPr>
            <a:xfrm rot="16200000">
              <a:off x="6971885" y="1899352"/>
              <a:ext cx="430330" cy="387928"/>
            </a:xfrm>
            <a:prstGeom prst="hexagon">
              <a:avLst/>
            </a:prstGeom>
            <a:solidFill>
              <a:srgbClr val="66CC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4D6191A7-B679-4963-84E6-57B4570E3CBD}"/>
              </a:ext>
            </a:extLst>
          </p:cNvPr>
          <p:cNvSpPr txBox="1"/>
          <p:nvPr/>
        </p:nvSpPr>
        <p:spPr>
          <a:xfrm>
            <a:off x="596698" y="2817856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F294ABE-2B8E-4297-81FB-ED769024760D}"/>
              </a:ext>
            </a:extLst>
          </p:cNvPr>
          <p:cNvSpPr txBox="1"/>
          <p:nvPr/>
        </p:nvSpPr>
        <p:spPr>
          <a:xfrm>
            <a:off x="598279" y="2626528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MPH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4F75101-FEAB-47B9-9D2F-9EEB6F461B8B}"/>
              </a:ext>
            </a:extLst>
          </p:cNvPr>
          <p:cNvSpPr txBox="1"/>
          <p:nvPr/>
        </p:nvSpPr>
        <p:spPr>
          <a:xfrm>
            <a:off x="600868" y="3017374"/>
            <a:ext cx="29046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75ED7C7-6B3F-4816-8664-AF3682638F9E}"/>
              </a:ext>
            </a:extLst>
          </p:cNvPr>
          <p:cNvGrpSpPr/>
          <p:nvPr/>
        </p:nvGrpSpPr>
        <p:grpSpPr>
          <a:xfrm>
            <a:off x="2417073" y="1907235"/>
            <a:ext cx="861785" cy="1424366"/>
            <a:chOff x="2363620" y="2007322"/>
            <a:chExt cx="870271" cy="1438391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F0EFBCDE-EDBD-4BAB-ADC3-6BA6FD0F7EC0}"/>
                </a:ext>
              </a:extLst>
            </p:cNvPr>
            <p:cNvGrpSpPr/>
            <p:nvPr/>
          </p:nvGrpSpPr>
          <p:grpSpPr>
            <a:xfrm flipH="1">
              <a:off x="2363620" y="2007322"/>
              <a:ext cx="870271" cy="1438391"/>
              <a:chOff x="1716240" y="594134"/>
              <a:chExt cx="991778" cy="1639217"/>
            </a:xfrm>
          </p:grpSpPr>
          <p:sp>
            <p:nvSpPr>
              <p:cNvPr id="107" name="평행 사변형 106">
                <a:extLst>
                  <a:ext uri="{FF2B5EF4-FFF2-40B4-BE49-F238E27FC236}">
                    <a16:creationId xmlns:a16="http://schemas.microsoft.com/office/drawing/2014/main" id="{2C9C4248-F963-4FB8-8E5E-718A0DFDB371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평행 사변형 99">
                <a:extLst>
                  <a:ext uri="{FF2B5EF4-FFF2-40B4-BE49-F238E27FC236}">
                    <a16:creationId xmlns:a16="http://schemas.microsoft.com/office/drawing/2014/main" id="{3014F57D-3610-4341-9945-B3C6B1B5ED9C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A4AD107A-B53A-4454-A5A2-678B220EA252}"/>
                </a:ext>
              </a:extLst>
            </p:cNvPr>
            <p:cNvSpPr/>
            <p:nvPr/>
          </p:nvSpPr>
          <p:spPr>
            <a:xfrm rot="20324237">
              <a:off x="2482861" y="2195532"/>
              <a:ext cx="720684" cy="341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BILLBOARD</a:t>
              </a:r>
            </a:p>
            <a:p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TOP 100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0494A55-4F18-4E4A-93C8-E06003821FBB}"/>
              </a:ext>
            </a:extLst>
          </p:cNvPr>
          <p:cNvGrpSpPr/>
          <p:nvPr/>
        </p:nvGrpSpPr>
        <p:grpSpPr>
          <a:xfrm>
            <a:off x="2762319" y="2368209"/>
            <a:ext cx="1447434" cy="1462249"/>
            <a:chOff x="2898270" y="2631982"/>
            <a:chExt cx="1461687" cy="1476647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1332180A-E87F-4B03-BED1-28A7DC88924A}"/>
                </a:ext>
              </a:extLst>
            </p:cNvPr>
            <p:cNvGrpSpPr/>
            <p:nvPr/>
          </p:nvGrpSpPr>
          <p:grpSpPr>
            <a:xfrm flipH="1">
              <a:off x="2898270" y="2670238"/>
              <a:ext cx="870271" cy="1438391"/>
              <a:chOff x="1716240" y="594134"/>
              <a:chExt cx="991778" cy="1639217"/>
            </a:xfrm>
          </p:grpSpPr>
          <p:sp>
            <p:nvSpPr>
              <p:cNvPr id="109" name="평행 사변형 108">
                <a:extLst>
                  <a:ext uri="{FF2B5EF4-FFF2-40B4-BE49-F238E27FC236}">
                    <a16:creationId xmlns:a16="http://schemas.microsoft.com/office/drawing/2014/main" id="{F850E7D5-40B1-411A-A857-C0CB202DFAA6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평행 사변형 109">
                <a:extLst>
                  <a:ext uri="{FF2B5EF4-FFF2-40B4-BE49-F238E27FC236}">
                    <a16:creationId xmlns:a16="http://schemas.microsoft.com/office/drawing/2014/main" id="{CAF79DFA-7EB7-4DA2-91FD-C18D0BB8C2B8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EE3652A8-D367-4A49-A4C1-672C167F6E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3890" y="613732"/>
                <a:ext cx="955628" cy="16196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1AF580A6-CA31-4EC3-BEDE-4BFD7106CF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3890" y="983933"/>
                <a:ext cx="955628" cy="8691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ACCF3D9C-21D6-47AF-8886-A280FCA4095D}"/>
                </a:ext>
              </a:extLst>
            </p:cNvPr>
            <p:cNvSpPr/>
            <p:nvPr/>
          </p:nvSpPr>
          <p:spPr>
            <a:xfrm rot="20324237">
              <a:off x="3743691" y="2631982"/>
              <a:ext cx="495673" cy="217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HIGER</a:t>
              </a: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F25EEAA0-550F-4A88-B073-A30A67A0578C}"/>
                </a:ext>
              </a:extLst>
            </p:cNvPr>
            <p:cNvSpPr/>
            <p:nvPr/>
          </p:nvSpPr>
          <p:spPr>
            <a:xfrm rot="20324237">
              <a:off x="3738019" y="2757370"/>
              <a:ext cx="621938" cy="217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latin typeface="+mn-ea"/>
                </a:rPr>
                <a:t>GREGERS</a:t>
              </a:r>
              <a:endParaRPr lang="ko-KR" altLang="en-US" sz="800" dirty="0">
                <a:latin typeface="+mn-ea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97BD982-8B84-4C6C-A969-220E148CB2F8}"/>
              </a:ext>
            </a:extLst>
          </p:cNvPr>
          <p:cNvGrpSpPr/>
          <p:nvPr/>
        </p:nvGrpSpPr>
        <p:grpSpPr>
          <a:xfrm>
            <a:off x="3219203" y="2646500"/>
            <a:ext cx="2074177" cy="1577655"/>
            <a:chOff x="3359653" y="2913013"/>
            <a:chExt cx="2094601" cy="1593190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E32930D6-F9EB-48D0-8917-0762FF325319}"/>
                </a:ext>
              </a:extLst>
            </p:cNvPr>
            <p:cNvGrpSpPr/>
            <p:nvPr/>
          </p:nvGrpSpPr>
          <p:grpSpPr>
            <a:xfrm flipH="1">
              <a:off x="3359653" y="3067812"/>
              <a:ext cx="870271" cy="1438391"/>
              <a:chOff x="1716240" y="594134"/>
              <a:chExt cx="991778" cy="1639217"/>
            </a:xfrm>
          </p:grpSpPr>
          <p:sp>
            <p:nvSpPr>
              <p:cNvPr id="114" name="평행 사변형 113">
                <a:extLst>
                  <a:ext uri="{FF2B5EF4-FFF2-40B4-BE49-F238E27FC236}">
                    <a16:creationId xmlns:a16="http://schemas.microsoft.com/office/drawing/2014/main" id="{6E16F26F-4D79-4D75-B04F-AB538F43D812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평행 사변형 114">
                <a:extLst>
                  <a:ext uri="{FF2B5EF4-FFF2-40B4-BE49-F238E27FC236}">
                    <a16:creationId xmlns:a16="http://schemas.microsoft.com/office/drawing/2014/main" id="{94284E24-0432-4CC8-AFE9-7558EB7CC8F8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7F00031D-C49A-447D-B10E-38DA95C9E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3890" y="613732"/>
                <a:ext cx="955628" cy="16196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327CB318-503E-4D51-8238-00A15AD16A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3890" y="983933"/>
                <a:ext cx="955628" cy="8691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87074889-5B7A-4A7D-AEBB-0B1A1E0B848C}"/>
                </a:ext>
              </a:extLst>
            </p:cNvPr>
            <p:cNvSpPr/>
            <p:nvPr/>
          </p:nvSpPr>
          <p:spPr>
            <a:xfrm rot="20324237">
              <a:off x="4202689" y="3102695"/>
              <a:ext cx="1013685" cy="217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latin typeface="+mn-ea"/>
                </a:rPr>
                <a:t>SHAWN MENDES</a:t>
              </a: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B0E9B702-FC6E-4F4A-A889-F1886C0036D7}"/>
                </a:ext>
              </a:extLst>
            </p:cNvPr>
            <p:cNvSpPr/>
            <p:nvPr/>
          </p:nvSpPr>
          <p:spPr>
            <a:xfrm rot="20324237">
              <a:off x="4188038" y="2913013"/>
              <a:ext cx="1266216" cy="217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IF I CAN`T HAVE YOU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B76231C-4C0C-4E36-918E-64AF00F26360}"/>
              </a:ext>
            </a:extLst>
          </p:cNvPr>
          <p:cNvGrpSpPr/>
          <p:nvPr/>
        </p:nvGrpSpPr>
        <p:grpSpPr>
          <a:xfrm>
            <a:off x="3647382" y="3052562"/>
            <a:ext cx="1899385" cy="1558259"/>
            <a:chOff x="3792044" y="3323072"/>
            <a:chExt cx="1918087" cy="1573602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109B7C5D-53DB-4CF0-88C4-65BBD1771DD1}"/>
                </a:ext>
              </a:extLst>
            </p:cNvPr>
            <p:cNvGrpSpPr/>
            <p:nvPr/>
          </p:nvGrpSpPr>
          <p:grpSpPr>
            <a:xfrm flipH="1">
              <a:off x="3792044" y="3429002"/>
              <a:ext cx="887687" cy="1467672"/>
              <a:chOff x="1716240" y="560765"/>
              <a:chExt cx="1011625" cy="1672586"/>
            </a:xfrm>
          </p:grpSpPr>
          <p:sp>
            <p:nvSpPr>
              <p:cNvPr id="119" name="평행 사변형 118">
                <a:extLst>
                  <a:ext uri="{FF2B5EF4-FFF2-40B4-BE49-F238E27FC236}">
                    <a16:creationId xmlns:a16="http://schemas.microsoft.com/office/drawing/2014/main" id="{1AD0CFEC-5AA0-466E-8BD7-5D92136AC2A0}"/>
                  </a:ext>
                </a:extLst>
              </p:cNvPr>
              <p:cNvSpPr/>
              <p:nvPr/>
            </p:nvSpPr>
            <p:spPr>
              <a:xfrm rot="5400000">
                <a:off x="1409810" y="895697"/>
                <a:ext cx="1652988" cy="983123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평행 사변형 119">
                <a:extLst>
                  <a:ext uri="{FF2B5EF4-FFF2-40B4-BE49-F238E27FC236}">
                    <a16:creationId xmlns:a16="http://schemas.microsoft.com/office/drawing/2014/main" id="{D0E8981A-F3D6-4ABA-9DB9-475AFFFC3B06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90FBDF78-00F8-4C99-9584-D0F9B52F02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3890" y="613732"/>
                <a:ext cx="955628" cy="16196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3B684553-E0AE-4EB0-A440-0285E0DFF9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3890" y="983933"/>
                <a:ext cx="955628" cy="8691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134CC71D-5B19-4C68-A94E-40EF97DF76AC}"/>
                </a:ext>
              </a:extLst>
            </p:cNvPr>
            <p:cNvSpPr/>
            <p:nvPr/>
          </p:nvSpPr>
          <p:spPr>
            <a:xfrm rot="20324237">
              <a:off x="4648803" y="3323072"/>
              <a:ext cx="914938" cy="217565"/>
            </a:xfrm>
            <a:prstGeom prst="rect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ONLY HUMAN</a:t>
              </a: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B32389B9-C585-42D6-BF24-417D2D1E256E}"/>
                </a:ext>
              </a:extLst>
            </p:cNvPr>
            <p:cNvSpPr/>
            <p:nvPr/>
          </p:nvSpPr>
          <p:spPr>
            <a:xfrm rot="20324237">
              <a:off x="4657595" y="3447583"/>
              <a:ext cx="1052536" cy="217565"/>
            </a:xfrm>
            <a:prstGeom prst="rect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latin typeface="+mn-ea"/>
                </a:rPr>
                <a:t>JONAS BROTHERS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43128C5-CB15-4659-A74A-6B625A62CB3C}"/>
              </a:ext>
            </a:extLst>
          </p:cNvPr>
          <p:cNvGrpSpPr/>
          <p:nvPr/>
        </p:nvGrpSpPr>
        <p:grpSpPr>
          <a:xfrm>
            <a:off x="4750287" y="3147272"/>
            <a:ext cx="861785" cy="1067325"/>
            <a:chOff x="4382821" y="2758625"/>
            <a:chExt cx="870271" cy="1077835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DF49A42B-E24B-4368-90D8-B2143C892D00}"/>
                </a:ext>
              </a:extLst>
            </p:cNvPr>
            <p:cNvGrpSpPr/>
            <p:nvPr/>
          </p:nvGrpSpPr>
          <p:grpSpPr>
            <a:xfrm flipH="1">
              <a:off x="4382821" y="2758625"/>
              <a:ext cx="870271" cy="1077835"/>
              <a:chOff x="1716240" y="594134"/>
              <a:chExt cx="991778" cy="1639217"/>
            </a:xfrm>
          </p:grpSpPr>
          <p:sp>
            <p:nvSpPr>
              <p:cNvPr id="126" name="평행 사변형 125">
                <a:extLst>
                  <a:ext uri="{FF2B5EF4-FFF2-40B4-BE49-F238E27FC236}">
                    <a16:creationId xmlns:a16="http://schemas.microsoft.com/office/drawing/2014/main" id="{DC1C9621-01F5-47CE-B354-454560DEEED0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평행 사변형 126">
                <a:extLst>
                  <a:ext uri="{FF2B5EF4-FFF2-40B4-BE49-F238E27FC236}">
                    <a16:creationId xmlns:a16="http://schemas.microsoft.com/office/drawing/2014/main" id="{60304FB6-1915-4BCD-A6EF-4275620AD9A9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ED161914-66B7-4F71-A086-BE3EE7A53D77}"/>
                </a:ext>
              </a:extLst>
            </p:cNvPr>
            <p:cNvSpPr/>
            <p:nvPr/>
          </p:nvSpPr>
          <p:spPr>
            <a:xfrm rot="20324237">
              <a:off x="4471478" y="2949375"/>
              <a:ext cx="722303" cy="341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ROMANTIC</a:t>
              </a:r>
            </a:p>
            <a:p>
              <a:pPr algn="ctr"/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SOUND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B25975-6B86-4699-B969-05F38307C4C6}"/>
              </a:ext>
            </a:extLst>
          </p:cNvPr>
          <p:cNvGrpSpPr/>
          <p:nvPr/>
        </p:nvGrpSpPr>
        <p:grpSpPr>
          <a:xfrm>
            <a:off x="5832049" y="2950901"/>
            <a:ext cx="897329" cy="849047"/>
            <a:chOff x="5475235" y="2560320"/>
            <a:chExt cx="906165" cy="857407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53050E36-1256-4C96-8E94-5C8369459733}"/>
                </a:ext>
              </a:extLst>
            </p:cNvPr>
            <p:cNvGrpSpPr/>
            <p:nvPr/>
          </p:nvGrpSpPr>
          <p:grpSpPr>
            <a:xfrm flipH="1">
              <a:off x="5475235" y="2560320"/>
              <a:ext cx="870271" cy="857407"/>
              <a:chOff x="1716240" y="594134"/>
              <a:chExt cx="991778" cy="1639217"/>
            </a:xfrm>
          </p:grpSpPr>
          <p:sp>
            <p:nvSpPr>
              <p:cNvPr id="135" name="평행 사변형 134">
                <a:extLst>
                  <a:ext uri="{FF2B5EF4-FFF2-40B4-BE49-F238E27FC236}">
                    <a16:creationId xmlns:a16="http://schemas.microsoft.com/office/drawing/2014/main" id="{6BCBF17F-EA71-41A3-9897-9D96D31EA283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평행 사변형 135">
                <a:extLst>
                  <a:ext uri="{FF2B5EF4-FFF2-40B4-BE49-F238E27FC236}">
                    <a16:creationId xmlns:a16="http://schemas.microsoft.com/office/drawing/2014/main" id="{67F5A37F-E1A9-44BB-878D-B35A12EA5416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AE91E03A-028F-4CCC-BB67-E7E7759C2281}"/>
                </a:ext>
              </a:extLst>
            </p:cNvPr>
            <p:cNvSpPr/>
            <p:nvPr/>
          </p:nvSpPr>
          <p:spPr>
            <a:xfrm rot="20324237">
              <a:off x="5553876" y="2733608"/>
              <a:ext cx="827524" cy="217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WINTER 2020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37C16A6-65DE-4161-BE4C-1FE10EE572D8}"/>
              </a:ext>
            </a:extLst>
          </p:cNvPr>
          <p:cNvGrpSpPr/>
          <p:nvPr/>
        </p:nvGrpSpPr>
        <p:grpSpPr>
          <a:xfrm>
            <a:off x="2555313" y="3980675"/>
            <a:ext cx="861785" cy="1053519"/>
            <a:chOff x="2166233" y="3600234"/>
            <a:chExt cx="870271" cy="1063893"/>
          </a:xfrm>
        </p:grpSpPr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4C7C0147-D647-4A13-8652-59F36ABA0629}"/>
                </a:ext>
              </a:extLst>
            </p:cNvPr>
            <p:cNvGrpSpPr/>
            <p:nvPr/>
          </p:nvGrpSpPr>
          <p:grpSpPr>
            <a:xfrm flipH="1">
              <a:off x="2166233" y="3600234"/>
              <a:ext cx="870271" cy="1063893"/>
              <a:chOff x="1716240" y="594134"/>
              <a:chExt cx="991778" cy="1639217"/>
            </a:xfrm>
          </p:grpSpPr>
          <p:sp>
            <p:nvSpPr>
              <p:cNvPr id="189" name="평행 사변형 188">
                <a:extLst>
                  <a:ext uri="{FF2B5EF4-FFF2-40B4-BE49-F238E27FC236}">
                    <a16:creationId xmlns:a16="http://schemas.microsoft.com/office/drawing/2014/main" id="{B7E4C0AA-C8C9-433A-BBEC-CD3441BAE13C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평행 사변형 198">
                <a:extLst>
                  <a:ext uri="{FF2B5EF4-FFF2-40B4-BE49-F238E27FC236}">
                    <a16:creationId xmlns:a16="http://schemas.microsoft.com/office/drawing/2014/main" id="{4C6A2FC5-B3C2-435A-A5CA-9E7CFC3D03D6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6ABD79AB-0AD7-48C6-810A-D1F49EEDE89E}"/>
                </a:ext>
              </a:extLst>
            </p:cNvPr>
            <p:cNvSpPr/>
            <p:nvPr/>
          </p:nvSpPr>
          <p:spPr>
            <a:xfrm rot="20324237">
              <a:off x="2286916" y="3776789"/>
              <a:ext cx="699640" cy="217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CHILL CITY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FB60FCA-4BCF-41CB-83F0-C2661F6D9ED3}"/>
              </a:ext>
            </a:extLst>
          </p:cNvPr>
          <p:cNvGrpSpPr/>
          <p:nvPr/>
        </p:nvGrpSpPr>
        <p:grpSpPr>
          <a:xfrm>
            <a:off x="1473560" y="4589314"/>
            <a:ext cx="861785" cy="859532"/>
            <a:chOff x="1073828" y="4214866"/>
            <a:chExt cx="870271" cy="867996"/>
          </a:xfrm>
        </p:grpSpPr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A8184E9A-19C9-4681-AFE1-E36777A1CE6C}"/>
                </a:ext>
              </a:extLst>
            </p:cNvPr>
            <p:cNvGrpSpPr/>
            <p:nvPr/>
          </p:nvGrpSpPr>
          <p:grpSpPr>
            <a:xfrm flipH="1">
              <a:off x="1073828" y="4214866"/>
              <a:ext cx="870271" cy="867996"/>
              <a:chOff x="1716240" y="594134"/>
              <a:chExt cx="991778" cy="1639217"/>
            </a:xfrm>
          </p:grpSpPr>
          <p:sp>
            <p:nvSpPr>
              <p:cNvPr id="140" name="평행 사변형 139">
                <a:extLst>
                  <a:ext uri="{FF2B5EF4-FFF2-40B4-BE49-F238E27FC236}">
                    <a16:creationId xmlns:a16="http://schemas.microsoft.com/office/drawing/2014/main" id="{9044B827-7165-431B-A337-837490047DC4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평행 사변형 159">
                <a:extLst>
                  <a:ext uri="{FF2B5EF4-FFF2-40B4-BE49-F238E27FC236}">
                    <a16:creationId xmlns:a16="http://schemas.microsoft.com/office/drawing/2014/main" id="{73FF6066-DA43-431B-8111-66EFE3FA7094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79BED219-7646-476D-8C90-BF4898D4E3F8}"/>
                </a:ext>
              </a:extLst>
            </p:cNvPr>
            <p:cNvSpPr/>
            <p:nvPr/>
          </p:nvSpPr>
          <p:spPr>
            <a:xfrm rot="20324237">
              <a:off x="1150078" y="4391226"/>
              <a:ext cx="790293" cy="2175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TRENDY LIFE</a:t>
              </a:r>
            </a:p>
          </p:txBody>
        </p:sp>
      </p:grp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0D2C95E1-9B9A-4DDF-848C-A07A776B3CE2}"/>
              </a:ext>
            </a:extLst>
          </p:cNvPr>
          <p:cNvSpPr/>
          <p:nvPr/>
        </p:nvSpPr>
        <p:spPr>
          <a:xfrm>
            <a:off x="5173157" y="4001109"/>
            <a:ext cx="4796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2002</a:t>
            </a: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46D6BA9C-3B9F-472B-9D53-645173694F5F}"/>
              </a:ext>
            </a:extLst>
          </p:cNvPr>
          <p:cNvSpPr/>
          <p:nvPr/>
        </p:nvSpPr>
        <p:spPr>
          <a:xfrm>
            <a:off x="5173157" y="4185009"/>
            <a:ext cx="8851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+mn-ea"/>
              </a:rPr>
              <a:t>ANNE-MARIE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74609B0-989A-4BA1-AAED-FF7ED70319E9}"/>
              </a:ext>
            </a:extLst>
          </p:cNvPr>
          <p:cNvSpPr/>
          <p:nvPr/>
        </p:nvSpPr>
        <p:spPr>
          <a:xfrm>
            <a:off x="5173157" y="4479017"/>
            <a:ext cx="3754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1:35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97CC6712-20F2-4E94-918A-E0D6682DD72A}"/>
              </a:ext>
            </a:extLst>
          </p:cNvPr>
          <p:cNvGrpSpPr/>
          <p:nvPr/>
        </p:nvGrpSpPr>
        <p:grpSpPr>
          <a:xfrm>
            <a:off x="4105751" y="3998226"/>
            <a:ext cx="1079879" cy="1084541"/>
            <a:chOff x="5817712" y="3856853"/>
            <a:chExt cx="1594746" cy="1601634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178D5CB-F8BA-4105-8CCC-C9C611162EE9}"/>
                </a:ext>
              </a:extLst>
            </p:cNvPr>
            <p:cNvSpPr/>
            <p:nvPr/>
          </p:nvSpPr>
          <p:spPr>
            <a:xfrm>
              <a:off x="5817712" y="3856853"/>
              <a:ext cx="1594746" cy="1555822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chemeClr val="tx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F9189C26-030B-470E-9155-2FA0F341BEA6}"/>
                </a:ext>
              </a:extLst>
            </p:cNvPr>
            <p:cNvSpPr/>
            <p:nvPr/>
          </p:nvSpPr>
          <p:spPr>
            <a:xfrm>
              <a:off x="5819763" y="3884556"/>
              <a:ext cx="1555822" cy="15558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3CEF6FED-36AC-44EA-ABF4-DEEC1219FA77}"/>
                </a:ext>
              </a:extLst>
            </p:cNvPr>
            <p:cNvCxnSpPr/>
            <p:nvPr/>
          </p:nvCxnSpPr>
          <p:spPr>
            <a:xfrm>
              <a:off x="5819763" y="3884556"/>
              <a:ext cx="1555822" cy="155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CDDDD02E-7049-49E3-960D-C357A6CE9405}"/>
                </a:ext>
              </a:extLst>
            </p:cNvPr>
            <p:cNvCxnSpPr/>
            <p:nvPr/>
          </p:nvCxnSpPr>
          <p:spPr>
            <a:xfrm flipV="1">
              <a:off x="5819762" y="3884557"/>
              <a:ext cx="1555823" cy="15739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6265E7F-CCFB-4F1A-8456-9418528A926C}"/>
              </a:ext>
            </a:extLst>
          </p:cNvPr>
          <p:cNvSpPr/>
          <p:nvPr/>
        </p:nvSpPr>
        <p:spPr>
          <a:xfrm>
            <a:off x="1185914" y="4726016"/>
            <a:ext cx="404853" cy="15314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1-1</a:t>
            </a:r>
            <a:endParaRPr lang="ko-KR" altLang="en-US" sz="1000" b="1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F29041B-8E35-415D-BF68-7DD328BDE4D5}"/>
              </a:ext>
            </a:extLst>
          </p:cNvPr>
          <p:cNvSpPr/>
          <p:nvPr/>
        </p:nvSpPr>
        <p:spPr>
          <a:xfrm>
            <a:off x="2757794" y="2571740"/>
            <a:ext cx="404853" cy="15314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1-2</a:t>
            </a:r>
            <a:endParaRPr lang="ko-KR" altLang="en-US" sz="1000" b="1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E96EFAE0-280E-4830-A624-B2E00372BF6A}"/>
              </a:ext>
            </a:extLst>
          </p:cNvPr>
          <p:cNvSpPr/>
          <p:nvPr/>
        </p:nvSpPr>
        <p:spPr>
          <a:xfrm>
            <a:off x="2417071" y="2063131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700EB8FA-5AED-44DD-B03A-54377E03EF39}"/>
              </a:ext>
            </a:extLst>
          </p:cNvPr>
          <p:cNvSpPr/>
          <p:nvPr/>
        </p:nvSpPr>
        <p:spPr>
          <a:xfrm>
            <a:off x="3623270" y="3334275"/>
            <a:ext cx="404853" cy="15314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1-3</a:t>
            </a:r>
            <a:endParaRPr lang="ko-KR" altLang="en-US" sz="1000" b="1" dirty="0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19F1E934-EB7D-4CDC-8F58-FB6EB119A473}"/>
              </a:ext>
            </a:extLst>
          </p:cNvPr>
          <p:cNvSpPr/>
          <p:nvPr/>
        </p:nvSpPr>
        <p:spPr>
          <a:xfrm>
            <a:off x="4105594" y="3836722"/>
            <a:ext cx="404853" cy="15314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1-4</a:t>
            </a:r>
            <a:endParaRPr lang="ko-KR" altLang="en-US" sz="1000" b="1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D273EBE-F213-4024-80E8-B079802A44E4}"/>
              </a:ext>
            </a:extLst>
          </p:cNvPr>
          <p:cNvSpPr/>
          <p:nvPr/>
        </p:nvSpPr>
        <p:spPr>
          <a:xfrm>
            <a:off x="5173157" y="4734076"/>
            <a:ext cx="108074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latin typeface="+mn-ea"/>
              </a:rPr>
              <a:t>SPEAK YOUR MIND, 2018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B86D488D-68B0-4D0F-B62A-1936AA37FACF}"/>
              </a:ext>
            </a:extLst>
          </p:cNvPr>
          <p:cNvSpPr/>
          <p:nvPr/>
        </p:nvSpPr>
        <p:spPr>
          <a:xfrm>
            <a:off x="5173157" y="4880095"/>
            <a:ext cx="33054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latin typeface="+mn-ea"/>
              </a:rPr>
              <a:t>POP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41BBB5-4379-4BCB-9343-4D40660DAEC4}"/>
              </a:ext>
            </a:extLst>
          </p:cNvPr>
          <p:cNvSpPr/>
          <p:nvPr/>
        </p:nvSpPr>
        <p:spPr>
          <a:xfrm>
            <a:off x="4110909" y="4016985"/>
            <a:ext cx="743455" cy="105352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CE088045-E8B4-49BF-AC4F-A917BA8D8168}"/>
              </a:ext>
            </a:extLst>
          </p:cNvPr>
          <p:cNvSpPr/>
          <p:nvPr/>
        </p:nvSpPr>
        <p:spPr>
          <a:xfrm flipH="1">
            <a:off x="4850918" y="4016985"/>
            <a:ext cx="149722" cy="105352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385822D-E8DC-4BF0-B87B-B5E89CC07473}"/>
              </a:ext>
            </a:extLst>
          </p:cNvPr>
          <p:cNvSpPr txBox="1"/>
          <p:nvPr/>
        </p:nvSpPr>
        <p:spPr>
          <a:xfrm>
            <a:off x="433009" y="2084339"/>
            <a:ext cx="1960024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MUSIC</a:t>
            </a:r>
            <a:endParaRPr lang="ko-KR" altLang="en-US" sz="10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 FAVORITE ALBUM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596FAD9-21F0-41A8-9732-33482071C07C}"/>
              </a:ext>
            </a:extLst>
          </p:cNvPr>
          <p:cNvGrpSpPr/>
          <p:nvPr/>
        </p:nvGrpSpPr>
        <p:grpSpPr>
          <a:xfrm>
            <a:off x="416489" y="2883642"/>
            <a:ext cx="255611" cy="156352"/>
            <a:chOff x="790575" y="1281113"/>
            <a:chExt cx="403080" cy="246556"/>
          </a:xfrm>
        </p:grpSpPr>
        <p:sp>
          <p:nvSpPr>
            <p:cNvPr id="91" name="다이아몬드 90">
              <a:extLst>
                <a:ext uri="{FF2B5EF4-FFF2-40B4-BE49-F238E27FC236}">
                  <a16:creationId xmlns:a16="http://schemas.microsoft.com/office/drawing/2014/main" id="{7FBA4E7B-79F6-4EA2-9CF6-70D354A78A47}"/>
                </a:ext>
              </a:extLst>
            </p:cNvPr>
            <p:cNvSpPr/>
            <p:nvPr/>
          </p:nvSpPr>
          <p:spPr>
            <a:xfrm>
              <a:off x="790575" y="1281113"/>
              <a:ext cx="185738" cy="2465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2" name="다이아몬드 91">
              <a:extLst>
                <a:ext uri="{FF2B5EF4-FFF2-40B4-BE49-F238E27FC236}">
                  <a16:creationId xmlns:a16="http://schemas.microsoft.com/office/drawing/2014/main" id="{5E3539BD-C56A-4958-B459-4CDEB402D082}"/>
                </a:ext>
              </a:extLst>
            </p:cNvPr>
            <p:cNvSpPr/>
            <p:nvPr/>
          </p:nvSpPr>
          <p:spPr>
            <a:xfrm>
              <a:off x="844911" y="1281113"/>
              <a:ext cx="185738" cy="2465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3" name="다이아몬드 92">
              <a:extLst>
                <a:ext uri="{FF2B5EF4-FFF2-40B4-BE49-F238E27FC236}">
                  <a16:creationId xmlns:a16="http://schemas.microsoft.com/office/drawing/2014/main" id="{E60DDBD1-C6BB-48AE-8718-DC4FB37FE559}"/>
                </a:ext>
              </a:extLst>
            </p:cNvPr>
            <p:cNvSpPr/>
            <p:nvPr/>
          </p:nvSpPr>
          <p:spPr>
            <a:xfrm>
              <a:off x="899246" y="1281113"/>
              <a:ext cx="185738" cy="2465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5" name="다이아몬드 94">
              <a:extLst>
                <a:ext uri="{FF2B5EF4-FFF2-40B4-BE49-F238E27FC236}">
                  <a16:creationId xmlns:a16="http://schemas.microsoft.com/office/drawing/2014/main" id="{147CCF15-4332-4B66-A63F-1517D156F900}"/>
                </a:ext>
              </a:extLst>
            </p:cNvPr>
            <p:cNvSpPr/>
            <p:nvPr/>
          </p:nvSpPr>
          <p:spPr>
            <a:xfrm>
              <a:off x="953582" y="1281113"/>
              <a:ext cx="185738" cy="2465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6" name="다이아몬드 95">
              <a:extLst>
                <a:ext uri="{FF2B5EF4-FFF2-40B4-BE49-F238E27FC236}">
                  <a16:creationId xmlns:a16="http://schemas.microsoft.com/office/drawing/2014/main" id="{B42CCDB6-C934-4F2E-A45B-ABADA23EA9EB}"/>
                </a:ext>
              </a:extLst>
            </p:cNvPr>
            <p:cNvSpPr/>
            <p:nvPr/>
          </p:nvSpPr>
          <p:spPr>
            <a:xfrm>
              <a:off x="1007917" y="1281113"/>
              <a:ext cx="185738" cy="246556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36BFF53-3CCD-4BE5-A813-11737E81ED05}"/>
              </a:ext>
            </a:extLst>
          </p:cNvPr>
          <p:cNvSpPr/>
          <p:nvPr/>
        </p:nvSpPr>
        <p:spPr>
          <a:xfrm>
            <a:off x="0" y="6168860"/>
            <a:ext cx="2387600" cy="689140"/>
          </a:xfrm>
          <a:prstGeom prst="rect">
            <a:avLst/>
          </a:prstGeom>
          <a:solidFill>
            <a:srgbClr val="7030A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업데이트 </a:t>
            </a:r>
            <a:r>
              <a:rPr lang="en-US" altLang="ko-KR" sz="1000" dirty="0">
                <a:solidFill>
                  <a:schemeClr val="bg1"/>
                </a:solidFill>
              </a:rPr>
              <a:t>19.10.29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 err="1">
                <a:solidFill>
                  <a:schemeClr val="bg1"/>
                </a:solidFill>
              </a:rPr>
              <a:t>디스크립션에</a:t>
            </a:r>
            <a:r>
              <a:rPr lang="ko-KR" altLang="en-US" sz="1000" dirty="0">
                <a:solidFill>
                  <a:schemeClr val="bg1"/>
                </a:solidFill>
              </a:rPr>
              <a:t> 따라 페이지 분리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74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A909D8F2-A39A-4EAC-A41F-BE9D649DB00C}"/>
              </a:ext>
            </a:extLst>
          </p:cNvPr>
          <p:cNvGrpSpPr/>
          <p:nvPr/>
        </p:nvGrpSpPr>
        <p:grpSpPr>
          <a:xfrm>
            <a:off x="3613590" y="1032915"/>
            <a:ext cx="1861582" cy="1267471"/>
            <a:chOff x="3206198" y="639139"/>
            <a:chExt cx="1861582" cy="1267471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EDFB62A-67AE-48B4-87B7-DD1C5B9D3621}"/>
                </a:ext>
              </a:extLst>
            </p:cNvPr>
            <p:cNvGrpSpPr/>
            <p:nvPr/>
          </p:nvGrpSpPr>
          <p:grpSpPr>
            <a:xfrm>
              <a:off x="3495733" y="639139"/>
              <a:ext cx="323132" cy="495105"/>
              <a:chOff x="2363620" y="2007322"/>
              <a:chExt cx="938773" cy="1438391"/>
            </a:xfrm>
          </p:grpSpPr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3DE2C426-6313-4F71-963F-0CD8702243C3}"/>
                  </a:ext>
                </a:extLst>
              </p:cNvPr>
              <p:cNvGrpSpPr/>
              <p:nvPr/>
            </p:nvGrpSpPr>
            <p:grpSpPr>
              <a:xfrm flipH="1">
                <a:off x="2363620" y="2007322"/>
                <a:ext cx="870271" cy="1438391"/>
                <a:chOff x="1716240" y="594134"/>
                <a:chExt cx="991778" cy="1639217"/>
              </a:xfrm>
            </p:grpSpPr>
            <p:sp>
              <p:nvSpPr>
                <p:cNvPr id="104" name="평행 사변형 103">
                  <a:extLst>
                    <a:ext uri="{FF2B5EF4-FFF2-40B4-BE49-F238E27FC236}">
                      <a16:creationId xmlns:a16="http://schemas.microsoft.com/office/drawing/2014/main" id="{94B267F5-AE08-4A68-8C50-07FEED691128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평행 사변형 104">
                  <a:extLst>
                    <a:ext uri="{FF2B5EF4-FFF2-40B4-BE49-F238E27FC236}">
                      <a16:creationId xmlns:a16="http://schemas.microsoft.com/office/drawing/2014/main" id="{2403AED2-3360-4704-A4BD-55C0AE42E3A4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427DC939-B753-4100-A3A5-7CE4CC734C73}"/>
                  </a:ext>
                </a:extLst>
              </p:cNvPr>
              <p:cNvSpPr/>
              <p:nvPr/>
            </p:nvSpPr>
            <p:spPr>
              <a:xfrm rot="20324237">
                <a:off x="2384015" y="2142935"/>
                <a:ext cx="91837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BILLBOARD</a:t>
                </a:r>
              </a:p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TOP 100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048EBE26-1625-4498-9688-41371CF0807C}"/>
                </a:ext>
              </a:extLst>
            </p:cNvPr>
            <p:cNvGrpSpPr/>
            <p:nvPr/>
          </p:nvGrpSpPr>
          <p:grpSpPr>
            <a:xfrm>
              <a:off x="3658781" y="811679"/>
              <a:ext cx="542120" cy="532385"/>
              <a:chOff x="2898270" y="2561931"/>
              <a:chExt cx="1574981" cy="1546698"/>
            </a:xfrm>
          </p:grpSpPr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D924CAFD-3829-4BD5-9E1E-15CC52E4586A}"/>
                  </a:ext>
                </a:extLst>
              </p:cNvPr>
              <p:cNvGrpSpPr/>
              <p:nvPr/>
            </p:nvGrpSpPr>
            <p:grpSpPr>
              <a:xfrm flipH="1">
                <a:off x="2898270" y="2670238"/>
                <a:ext cx="870271" cy="1438391"/>
                <a:chOff x="1716240" y="594134"/>
                <a:chExt cx="991778" cy="1639217"/>
              </a:xfrm>
            </p:grpSpPr>
            <p:sp>
              <p:nvSpPr>
                <p:cNvPr id="98" name="평행 사변형 97">
                  <a:extLst>
                    <a:ext uri="{FF2B5EF4-FFF2-40B4-BE49-F238E27FC236}">
                      <a16:creationId xmlns:a16="http://schemas.microsoft.com/office/drawing/2014/main" id="{7A29CD69-F628-4C43-BC79-4F2C0A54224A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평행 사변형 98">
                  <a:extLst>
                    <a:ext uri="{FF2B5EF4-FFF2-40B4-BE49-F238E27FC236}">
                      <a16:creationId xmlns:a16="http://schemas.microsoft.com/office/drawing/2014/main" id="{523F3881-A048-4AEC-96C4-19E22E4E97F1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E13F58A9-8D51-45E8-90EF-85F3619EAE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292AA469-21B2-4689-82A8-0A9012F31B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4BB6ECE1-79B2-467C-932C-EA4C67EC0BE2}"/>
                  </a:ext>
                </a:extLst>
              </p:cNvPr>
              <p:cNvSpPr/>
              <p:nvPr/>
            </p:nvSpPr>
            <p:spPr>
              <a:xfrm rot="20324237">
                <a:off x="3611513" y="2561931"/>
                <a:ext cx="760037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HIGER</a:t>
                </a: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6CD7D828-BB90-44B8-953C-5CF7FB55A0FD}"/>
                  </a:ext>
                </a:extLst>
              </p:cNvPr>
              <p:cNvSpPr/>
              <p:nvPr/>
            </p:nvSpPr>
            <p:spPr>
              <a:xfrm rot="20324237">
                <a:off x="3624726" y="2687318"/>
                <a:ext cx="848525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GREGERS</a:t>
                </a:r>
                <a:endParaRPr lang="ko-KR" altLang="en-US" sz="200" dirty="0">
                  <a:latin typeface="+mn-ea"/>
                </a:endParaRPr>
              </a:p>
            </p:txBody>
          </p:sp>
        </p:grpSp>
        <p:sp>
          <p:nvSpPr>
            <p:cNvPr id="91" name="평행 사변형 90">
              <a:extLst>
                <a:ext uri="{FF2B5EF4-FFF2-40B4-BE49-F238E27FC236}">
                  <a16:creationId xmlns:a16="http://schemas.microsoft.com/office/drawing/2014/main" id="{48E2A422-5D7F-46BD-A83A-DC81BA9197B5}"/>
                </a:ext>
              </a:extLst>
            </p:cNvPr>
            <p:cNvSpPr/>
            <p:nvPr/>
          </p:nvSpPr>
          <p:spPr>
            <a:xfrm rot="16200000" flipH="1">
              <a:off x="3718472" y="1084927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92" name="평행 사변형 91">
              <a:extLst>
                <a:ext uri="{FF2B5EF4-FFF2-40B4-BE49-F238E27FC236}">
                  <a16:creationId xmlns:a16="http://schemas.microsoft.com/office/drawing/2014/main" id="{0E0AFC3E-2E1C-4263-A508-90D80A61A79B}"/>
                </a:ext>
              </a:extLst>
            </p:cNvPr>
            <p:cNvSpPr/>
            <p:nvPr/>
          </p:nvSpPr>
          <p:spPr>
            <a:xfrm rot="16200000" flipH="1">
              <a:off x="3727080" y="1090846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 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45DA8777-84DC-401C-B3B6-98A71626F5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6200" y="991726"/>
              <a:ext cx="288635" cy="489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ABE9AE27-FE46-4604-87A9-D5E7B934F148}"/>
                </a:ext>
              </a:extLst>
            </p:cNvPr>
            <p:cNvCxnSpPr>
              <a:cxnSpLocks/>
            </p:cNvCxnSpPr>
            <p:nvPr/>
          </p:nvCxnSpPr>
          <p:spPr>
            <a:xfrm>
              <a:off x="3826200" y="1103541"/>
              <a:ext cx="288635" cy="262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CA555E2-FC59-498B-BD76-5884C492A3A4}"/>
                </a:ext>
              </a:extLst>
            </p:cNvPr>
            <p:cNvSpPr/>
            <p:nvPr/>
          </p:nvSpPr>
          <p:spPr>
            <a:xfrm rot="20324237">
              <a:off x="4087305" y="973702"/>
              <a:ext cx="389850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latin typeface="+mn-ea"/>
                </a:rPr>
                <a:t>SHAWN MENDES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76C234A1-6B51-47F7-B4FB-27F4B8278F88}"/>
                </a:ext>
              </a:extLst>
            </p:cNvPr>
            <p:cNvSpPr/>
            <p:nvPr/>
          </p:nvSpPr>
          <p:spPr>
            <a:xfrm rot="20324237">
              <a:off x="4094465" y="908412"/>
              <a:ext cx="452368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b="1" dirty="0"/>
                <a:t>IF I CAN`T HAVE YOU</a:t>
              </a: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D5AC3E0E-F577-4FD9-8D9C-4BE81390C6E1}"/>
                </a:ext>
              </a:extLst>
            </p:cNvPr>
            <p:cNvGrpSpPr/>
            <p:nvPr/>
          </p:nvGrpSpPr>
          <p:grpSpPr>
            <a:xfrm>
              <a:off x="3973568" y="1079727"/>
              <a:ext cx="605604" cy="539194"/>
              <a:chOff x="3812796" y="3340670"/>
              <a:chExt cx="1759417" cy="1566480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95B51ABB-8ABA-4EE0-8041-3BD380703630}"/>
                  </a:ext>
                </a:extLst>
              </p:cNvPr>
              <p:cNvGrpSpPr/>
              <p:nvPr/>
            </p:nvGrpSpPr>
            <p:grpSpPr>
              <a:xfrm flipH="1">
                <a:off x="3812796" y="3456674"/>
                <a:ext cx="866935" cy="1450476"/>
                <a:chOff x="1716240" y="592299"/>
                <a:chExt cx="987975" cy="1652989"/>
              </a:xfrm>
            </p:grpSpPr>
            <p:sp>
              <p:nvSpPr>
                <p:cNvPr id="84" name="평행 사변형 83">
                  <a:extLst>
                    <a:ext uri="{FF2B5EF4-FFF2-40B4-BE49-F238E27FC236}">
                      <a16:creationId xmlns:a16="http://schemas.microsoft.com/office/drawing/2014/main" id="{B96A4569-1702-44F9-A535-EA368E722A45}"/>
                    </a:ext>
                  </a:extLst>
                </p:cNvPr>
                <p:cNvSpPr/>
                <p:nvPr/>
              </p:nvSpPr>
              <p:spPr>
                <a:xfrm rot="5400000">
                  <a:off x="1386159" y="927232"/>
                  <a:ext cx="1652989" cy="983123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평행 사변형 84">
                  <a:extLst>
                    <a:ext uri="{FF2B5EF4-FFF2-40B4-BE49-F238E27FC236}">
                      <a16:creationId xmlns:a16="http://schemas.microsoft.com/office/drawing/2014/main" id="{403BDA6C-50E4-4743-9B4D-23B31A6D8C00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6" name="직선 연결선 85">
                  <a:extLst>
                    <a:ext uri="{FF2B5EF4-FFF2-40B4-BE49-F238E27FC236}">
                      <a16:creationId xmlns:a16="http://schemas.microsoft.com/office/drawing/2014/main" id="{BDF87865-89DB-404D-BE04-A0F549198E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E5D9F280-7E15-4286-A684-200B6B6993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468D8BCA-64CF-48D6-8F4B-AB77074C5FED}"/>
                  </a:ext>
                </a:extLst>
              </p:cNvPr>
              <p:cNvSpPr/>
              <p:nvPr/>
            </p:nvSpPr>
            <p:spPr>
              <a:xfrm rot="20324237">
                <a:off x="4568579" y="3340670"/>
                <a:ext cx="704152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>
                    <a:effectLst/>
                  </a:rPr>
                  <a:t>2002</a:t>
                </a: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6A289CE6-E2ED-4365-B649-4F34B67B6547}"/>
                  </a:ext>
                </a:extLst>
              </p:cNvPr>
              <p:cNvSpPr/>
              <p:nvPr/>
            </p:nvSpPr>
            <p:spPr>
              <a:xfrm rot="20324237">
                <a:off x="4579323" y="3423219"/>
                <a:ext cx="992890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effectLst/>
                    <a:latin typeface="+mn-ea"/>
                  </a:rPr>
                  <a:t>ANNE-MARIE</a:t>
                </a: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F25DDB36-4E5D-48BE-8609-D85405EF638D}"/>
                </a:ext>
              </a:extLst>
            </p:cNvPr>
            <p:cNvGrpSpPr/>
            <p:nvPr/>
          </p:nvGrpSpPr>
          <p:grpSpPr>
            <a:xfrm>
              <a:off x="4345761" y="1106591"/>
              <a:ext cx="317715" cy="370999"/>
              <a:chOff x="4371111" y="2758625"/>
              <a:chExt cx="923035" cy="1077835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E2D83D78-1DDF-4424-8475-A9E9FD46E913}"/>
                  </a:ext>
                </a:extLst>
              </p:cNvPr>
              <p:cNvGrpSpPr/>
              <p:nvPr/>
            </p:nvGrpSpPr>
            <p:grpSpPr>
              <a:xfrm flipH="1">
                <a:off x="4382821" y="2758625"/>
                <a:ext cx="870271" cy="1077835"/>
                <a:chOff x="1716240" y="594134"/>
                <a:chExt cx="991778" cy="1639217"/>
              </a:xfrm>
            </p:grpSpPr>
            <p:sp>
              <p:nvSpPr>
                <p:cNvPr id="79" name="평행 사변형 78">
                  <a:extLst>
                    <a:ext uri="{FF2B5EF4-FFF2-40B4-BE49-F238E27FC236}">
                      <a16:creationId xmlns:a16="http://schemas.microsoft.com/office/drawing/2014/main" id="{A96E68F5-E175-4DC0-97CC-BA4D9B09AED0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평행 사변형 79">
                  <a:extLst>
                    <a:ext uri="{FF2B5EF4-FFF2-40B4-BE49-F238E27FC236}">
                      <a16:creationId xmlns:a16="http://schemas.microsoft.com/office/drawing/2014/main" id="{29210C35-6990-4BD8-8BFA-A18C14715AA5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389BFBC-86FF-4511-A100-07D089820FFD}"/>
                  </a:ext>
                </a:extLst>
              </p:cNvPr>
              <p:cNvSpPr/>
              <p:nvPr/>
            </p:nvSpPr>
            <p:spPr>
              <a:xfrm rot="20324237">
                <a:off x="4371111" y="2896780"/>
                <a:ext cx="923035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ROMANTIC</a:t>
                </a:r>
              </a:p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SOUND</a:t>
                </a: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91BC4777-355A-43A0-AB06-A0CCF52C4A93}"/>
                </a:ext>
              </a:extLst>
            </p:cNvPr>
            <p:cNvGrpSpPr/>
            <p:nvPr/>
          </p:nvGrpSpPr>
          <p:grpSpPr>
            <a:xfrm>
              <a:off x="4722814" y="1038333"/>
              <a:ext cx="344966" cy="295126"/>
              <a:chOff x="5466534" y="2560320"/>
              <a:chExt cx="1002206" cy="857407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E501072E-D420-4617-B5F5-21758070B3C7}"/>
                  </a:ext>
                </a:extLst>
              </p:cNvPr>
              <p:cNvGrpSpPr/>
              <p:nvPr/>
            </p:nvGrpSpPr>
            <p:grpSpPr>
              <a:xfrm flipH="1">
                <a:off x="5475235" y="2560320"/>
                <a:ext cx="870271" cy="857407"/>
                <a:chOff x="1716240" y="594134"/>
                <a:chExt cx="991778" cy="1639217"/>
              </a:xfrm>
            </p:grpSpPr>
            <p:sp>
              <p:nvSpPr>
                <p:cNvPr id="75" name="평행 사변형 74">
                  <a:extLst>
                    <a:ext uri="{FF2B5EF4-FFF2-40B4-BE49-F238E27FC236}">
                      <a16:creationId xmlns:a16="http://schemas.microsoft.com/office/drawing/2014/main" id="{9D5C7EA7-CDEE-4E6C-AFB9-640B1D3533B0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평행 사변형 75">
                  <a:extLst>
                    <a:ext uri="{FF2B5EF4-FFF2-40B4-BE49-F238E27FC236}">
                      <a16:creationId xmlns:a16="http://schemas.microsoft.com/office/drawing/2014/main" id="{062CE18E-47E2-41C0-8176-5DD12635F4C1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3B55A645-E862-451F-AA4F-C625FF9711E7}"/>
                  </a:ext>
                </a:extLst>
              </p:cNvPr>
              <p:cNvSpPr/>
              <p:nvPr/>
            </p:nvSpPr>
            <p:spPr>
              <a:xfrm rot="20324237">
                <a:off x="5466534" y="2663557"/>
                <a:ext cx="1002206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WINTER 2020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C18AA8B-6BDE-4952-BDCD-BB39795498D0}"/>
                </a:ext>
              </a:extLst>
            </p:cNvPr>
            <p:cNvGrpSpPr/>
            <p:nvPr/>
          </p:nvGrpSpPr>
          <p:grpSpPr>
            <a:xfrm>
              <a:off x="3586826" y="1396279"/>
              <a:ext cx="318404" cy="366200"/>
              <a:chOff x="2166233" y="3600234"/>
              <a:chExt cx="925037" cy="1063893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FFB79BA7-3818-432D-8B0C-E1C793672A6D}"/>
                  </a:ext>
                </a:extLst>
              </p:cNvPr>
              <p:cNvGrpSpPr/>
              <p:nvPr/>
            </p:nvGrpSpPr>
            <p:grpSpPr>
              <a:xfrm flipH="1">
                <a:off x="2166233" y="3600234"/>
                <a:ext cx="870271" cy="1063893"/>
                <a:chOff x="1716240" y="594134"/>
                <a:chExt cx="991778" cy="1639217"/>
              </a:xfrm>
            </p:grpSpPr>
            <p:sp>
              <p:nvSpPr>
                <p:cNvPr id="71" name="평행 사변형 70">
                  <a:extLst>
                    <a:ext uri="{FF2B5EF4-FFF2-40B4-BE49-F238E27FC236}">
                      <a16:creationId xmlns:a16="http://schemas.microsoft.com/office/drawing/2014/main" id="{88027801-3BAC-4F7F-AED8-9D96FDAEF8DE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평행 사변형 71">
                  <a:extLst>
                    <a:ext uri="{FF2B5EF4-FFF2-40B4-BE49-F238E27FC236}">
                      <a16:creationId xmlns:a16="http://schemas.microsoft.com/office/drawing/2014/main" id="{19D8E98F-2BB1-4CBA-AB86-A9870941B346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D4A33E0E-2662-465A-80A7-E85F10825989}"/>
                  </a:ext>
                </a:extLst>
              </p:cNvPr>
              <p:cNvSpPr/>
              <p:nvPr/>
            </p:nvSpPr>
            <p:spPr>
              <a:xfrm rot="20324237">
                <a:off x="2182206" y="3706740"/>
                <a:ext cx="909064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CHILL CITY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B92CD738-4AB4-4A29-AB20-5EF08E54BEF0}"/>
                </a:ext>
              </a:extLst>
            </p:cNvPr>
            <p:cNvGrpSpPr/>
            <p:nvPr/>
          </p:nvGrpSpPr>
          <p:grpSpPr>
            <a:xfrm>
              <a:off x="3206198" y="1607840"/>
              <a:ext cx="333746" cy="298770"/>
              <a:chOff x="1060421" y="4214866"/>
              <a:chExt cx="969608" cy="867996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69711607-D1E3-480D-B6F2-592516D8E020}"/>
                  </a:ext>
                </a:extLst>
              </p:cNvPr>
              <p:cNvGrpSpPr/>
              <p:nvPr/>
            </p:nvGrpSpPr>
            <p:grpSpPr>
              <a:xfrm flipH="1">
                <a:off x="1073828" y="4214866"/>
                <a:ext cx="870271" cy="867996"/>
                <a:chOff x="1716240" y="594134"/>
                <a:chExt cx="991778" cy="1639217"/>
              </a:xfrm>
            </p:grpSpPr>
            <p:sp>
              <p:nvSpPr>
                <p:cNvPr id="67" name="평행 사변형 66">
                  <a:extLst>
                    <a:ext uri="{FF2B5EF4-FFF2-40B4-BE49-F238E27FC236}">
                      <a16:creationId xmlns:a16="http://schemas.microsoft.com/office/drawing/2014/main" id="{A1F2041F-A49C-466A-955C-6C2C1A3B52DB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평행 사변형 67">
                  <a:extLst>
                    <a:ext uri="{FF2B5EF4-FFF2-40B4-BE49-F238E27FC236}">
                      <a16:creationId xmlns:a16="http://schemas.microsoft.com/office/drawing/2014/main" id="{79F6B1F6-CE89-47AC-9E64-920D2B1DAC75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63645584-AEB3-48DA-954A-3325975D677B}"/>
                  </a:ext>
                </a:extLst>
              </p:cNvPr>
              <p:cNvSpPr/>
              <p:nvPr/>
            </p:nvSpPr>
            <p:spPr>
              <a:xfrm rot="20324237">
                <a:off x="1060421" y="4321177"/>
                <a:ext cx="969608" cy="357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TRENDY LIFE</a:t>
                </a:r>
              </a:p>
            </p:txBody>
          </p:sp>
        </p:grp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6ED3A1D3-A8B0-4458-84DC-198A601CBA48}"/>
                </a:ext>
              </a:extLst>
            </p:cNvPr>
            <p:cNvCxnSpPr>
              <a:cxnSpLocks/>
            </p:cNvCxnSpPr>
            <p:nvPr/>
          </p:nvCxnSpPr>
          <p:spPr>
            <a:xfrm>
              <a:off x="4123322" y="1360566"/>
              <a:ext cx="288635" cy="262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평행 사변형 196">
              <a:extLst>
                <a:ext uri="{FF2B5EF4-FFF2-40B4-BE49-F238E27FC236}">
                  <a16:creationId xmlns:a16="http://schemas.microsoft.com/office/drawing/2014/main" id="{0C8B53A4-A7ED-47ED-ACB8-41ABE4FE5E08}"/>
                </a:ext>
              </a:extLst>
            </p:cNvPr>
            <p:cNvSpPr/>
            <p:nvPr/>
          </p:nvSpPr>
          <p:spPr>
            <a:xfrm rot="16200000" flipH="1">
              <a:off x="4015594" y="1341952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98" name="평행 사변형 197">
              <a:extLst>
                <a:ext uri="{FF2B5EF4-FFF2-40B4-BE49-F238E27FC236}">
                  <a16:creationId xmlns:a16="http://schemas.microsoft.com/office/drawing/2014/main" id="{3F856453-F557-4171-B088-0A673B57BBAB}"/>
                </a:ext>
              </a:extLst>
            </p:cNvPr>
            <p:cNvSpPr/>
            <p:nvPr/>
          </p:nvSpPr>
          <p:spPr>
            <a:xfrm rot="16200000" flipH="1">
              <a:off x="4024202" y="1347871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979148EC-F782-4057-B677-6E6B693003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3322" y="1248751"/>
              <a:ext cx="288635" cy="489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EDB3C842-AF3A-4EE1-9080-05D213AA09AE}"/>
                </a:ext>
              </a:extLst>
            </p:cNvPr>
            <p:cNvSpPr/>
            <p:nvPr/>
          </p:nvSpPr>
          <p:spPr>
            <a:xfrm rot="20324237">
              <a:off x="4374903" y="1230727"/>
              <a:ext cx="389850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latin typeface="+mn-ea"/>
                </a:rPr>
                <a:t>SHAWN MENDES</a:t>
              </a: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8E5D468E-AE49-4374-9DE7-F7BC42F40037}"/>
                </a:ext>
              </a:extLst>
            </p:cNvPr>
            <p:cNvSpPr/>
            <p:nvPr/>
          </p:nvSpPr>
          <p:spPr>
            <a:xfrm rot="20324237">
              <a:off x="4382063" y="1165437"/>
              <a:ext cx="452368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b="1" dirty="0"/>
                <a:t>IF I CAN`T HAVE YOU</a:t>
              </a:r>
            </a:p>
          </p:txBody>
        </p: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BC5C2C6F-1C74-43B9-9537-D2BFDA23707A}"/>
                </a:ext>
              </a:extLst>
            </p:cNvPr>
            <p:cNvCxnSpPr>
              <a:cxnSpLocks/>
            </p:cNvCxnSpPr>
            <p:nvPr/>
          </p:nvCxnSpPr>
          <p:spPr>
            <a:xfrm>
              <a:off x="4128098" y="1362885"/>
              <a:ext cx="288635" cy="262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9" name="그룹 528">
            <a:extLst>
              <a:ext uri="{FF2B5EF4-FFF2-40B4-BE49-F238E27FC236}">
                <a16:creationId xmlns:a16="http://schemas.microsoft.com/office/drawing/2014/main" id="{477551DF-6A77-44C3-903E-5842843FA35A}"/>
              </a:ext>
            </a:extLst>
          </p:cNvPr>
          <p:cNvGrpSpPr/>
          <p:nvPr/>
        </p:nvGrpSpPr>
        <p:grpSpPr>
          <a:xfrm>
            <a:off x="3138118" y="973319"/>
            <a:ext cx="2865146" cy="1417651"/>
            <a:chOff x="249423" y="1797449"/>
            <a:chExt cx="7399150" cy="3661038"/>
          </a:xfrm>
        </p:grpSpPr>
        <p:sp>
          <p:nvSpPr>
            <p:cNvPr id="530" name="직사각형 529">
              <a:extLst>
                <a:ext uri="{FF2B5EF4-FFF2-40B4-BE49-F238E27FC236}">
                  <a16:creationId xmlns:a16="http://schemas.microsoft.com/office/drawing/2014/main" id="{9EECB312-F1C9-4956-BB70-F6625D841E22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531" name="그룹 530">
              <a:extLst>
                <a:ext uri="{FF2B5EF4-FFF2-40B4-BE49-F238E27FC236}">
                  <a16:creationId xmlns:a16="http://schemas.microsoft.com/office/drawing/2014/main" id="{1B777C5B-1141-4A3A-A37A-7B0C0552BE93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535" name="그림 534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02104E27-2248-475F-AF50-86221D583E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536" name="그림 53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F3CCE180-297F-47F7-A778-5666CEDA92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532" name="그룹 531">
              <a:extLst>
                <a:ext uri="{FF2B5EF4-FFF2-40B4-BE49-F238E27FC236}">
                  <a16:creationId xmlns:a16="http://schemas.microsoft.com/office/drawing/2014/main" id="{E11F757D-6C71-49A7-9D43-DF6A216EE51B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533" name="그림 532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1C2CA9BB-EB82-4024-879F-FB632D34FF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534" name="그림 533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DD9BCDC7-7585-4ED6-9921-2FDA121AAF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8313820-061E-457F-A9FE-8F2F8FAC8754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EA01A2E-5BA8-4131-B09C-5525635DAF63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4034F97-CB64-4B7F-B72F-2DC00AA455C2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72C9A38-CE1D-45EE-8506-FEFA4662DA0C}"/>
              </a:ext>
            </a:extLst>
          </p:cNvPr>
          <p:cNvSpPr txBox="1"/>
          <p:nvPr/>
        </p:nvSpPr>
        <p:spPr>
          <a:xfrm>
            <a:off x="136187" y="19776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음악 모션 케이스 정의</a:t>
            </a: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605572EF-C7A7-48FB-AEA0-0209C30EDB0F}"/>
              </a:ext>
            </a:extLst>
          </p:cNvPr>
          <p:cNvGrpSpPr/>
          <p:nvPr/>
        </p:nvGrpSpPr>
        <p:grpSpPr>
          <a:xfrm>
            <a:off x="578247" y="1054269"/>
            <a:ext cx="2074771" cy="1267471"/>
            <a:chOff x="1706841" y="1821509"/>
            <a:chExt cx="6027683" cy="3682291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E93E051D-AC45-4BB1-B5E8-F7D64854471F}"/>
                </a:ext>
              </a:extLst>
            </p:cNvPr>
            <p:cNvGrpSpPr/>
            <p:nvPr/>
          </p:nvGrpSpPr>
          <p:grpSpPr>
            <a:xfrm>
              <a:off x="2548007" y="1821509"/>
              <a:ext cx="938773" cy="1438391"/>
              <a:chOff x="2363620" y="2007322"/>
              <a:chExt cx="938773" cy="1438391"/>
            </a:xfrm>
          </p:grpSpPr>
          <p:grpSp>
            <p:nvGrpSpPr>
              <p:cNvPr id="188" name="그룹 187">
                <a:extLst>
                  <a:ext uri="{FF2B5EF4-FFF2-40B4-BE49-F238E27FC236}">
                    <a16:creationId xmlns:a16="http://schemas.microsoft.com/office/drawing/2014/main" id="{F717A9A6-A897-4EDA-87E4-AF96C496ECE5}"/>
                  </a:ext>
                </a:extLst>
              </p:cNvPr>
              <p:cNvGrpSpPr/>
              <p:nvPr/>
            </p:nvGrpSpPr>
            <p:grpSpPr>
              <a:xfrm flipH="1">
                <a:off x="2363620" y="2007322"/>
                <a:ext cx="870271" cy="1438391"/>
                <a:chOff x="1716240" y="594134"/>
                <a:chExt cx="991778" cy="1639217"/>
              </a:xfrm>
            </p:grpSpPr>
            <p:sp>
              <p:nvSpPr>
                <p:cNvPr id="190" name="평행 사변형 189">
                  <a:extLst>
                    <a:ext uri="{FF2B5EF4-FFF2-40B4-BE49-F238E27FC236}">
                      <a16:creationId xmlns:a16="http://schemas.microsoft.com/office/drawing/2014/main" id="{56BB6586-2F28-42AD-9130-72343D06CB61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1" name="평행 사변형 190">
                  <a:extLst>
                    <a:ext uri="{FF2B5EF4-FFF2-40B4-BE49-F238E27FC236}">
                      <a16:creationId xmlns:a16="http://schemas.microsoft.com/office/drawing/2014/main" id="{813CC64C-FB20-49B8-BD88-3270FA0A6038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BCCE1710-30B7-44E7-94D4-7267944E82EC}"/>
                  </a:ext>
                </a:extLst>
              </p:cNvPr>
              <p:cNvSpPr/>
              <p:nvPr/>
            </p:nvSpPr>
            <p:spPr>
              <a:xfrm rot="20324237">
                <a:off x="2384015" y="2142935"/>
                <a:ext cx="91837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BILLBOARD</a:t>
                </a:r>
              </a:p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TOP 100</a:t>
                </a:r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01EA0DBE-77F7-4366-B9F2-2374A9A75328}"/>
                </a:ext>
              </a:extLst>
            </p:cNvPr>
            <p:cNvGrpSpPr/>
            <p:nvPr/>
          </p:nvGrpSpPr>
          <p:grpSpPr>
            <a:xfrm>
              <a:off x="3021697" y="2322778"/>
              <a:ext cx="1574981" cy="1546698"/>
              <a:chOff x="2898270" y="2561931"/>
              <a:chExt cx="1574981" cy="1546698"/>
            </a:xfrm>
          </p:grpSpPr>
          <p:grpSp>
            <p:nvGrpSpPr>
              <p:cNvPr id="181" name="그룹 180">
                <a:extLst>
                  <a:ext uri="{FF2B5EF4-FFF2-40B4-BE49-F238E27FC236}">
                    <a16:creationId xmlns:a16="http://schemas.microsoft.com/office/drawing/2014/main" id="{0F086E50-DE6E-4466-916F-7768646A8D0A}"/>
                  </a:ext>
                </a:extLst>
              </p:cNvPr>
              <p:cNvGrpSpPr/>
              <p:nvPr/>
            </p:nvGrpSpPr>
            <p:grpSpPr>
              <a:xfrm flipH="1">
                <a:off x="2898270" y="2670238"/>
                <a:ext cx="870271" cy="1438391"/>
                <a:chOff x="1716240" y="594134"/>
                <a:chExt cx="991778" cy="1639217"/>
              </a:xfrm>
            </p:grpSpPr>
            <p:sp>
              <p:nvSpPr>
                <p:cNvPr id="184" name="평행 사변형 183">
                  <a:extLst>
                    <a:ext uri="{FF2B5EF4-FFF2-40B4-BE49-F238E27FC236}">
                      <a16:creationId xmlns:a16="http://schemas.microsoft.com/office/drawing/2014/main" id="{E0ABC2FF-32C0-4D55-B034-85534AC00FB5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평행 사변형 184">
                  <a:extLst>
                    <a:ext uri="{FF2B5EF4-FFF2-40B4-BE49-F238E27FC236}">
                      <a16:creationId xmlns:a16="http://schemas.microsoft.com/office/drawing/2014/main" id="{846FD727-8BF3-43D7-A42A-F2AB19873DF1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6" name="직선 연결선 185">
                  <a:extLst>
                    <a:ext uri="{FF2B5EF4-FFF2-40B4-BE49-F238E27FC236}">
                      <a16:creationId xmlns:a16="http://schemas.microsoft.com/office/drawing/2014/main" id="{07C79CA1-1F8C-4D51-A50F-5398D02379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직선 연결선 186">
                  <a:extLst>
                    <a:ext uri="{FF2B5EF4-FFF2-40B4-BE49-F238E27FC236}">
                      <a16:creationId xmlns:a16="http://schemas.microsoft.com/office/drawing/2014/main" id="{0F3C62B6-61D8-4438-A965-B6EB598EDB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5496905E-5C5A-45DD-8970-5546EE864409}"/>
                  </a:ext>
                </a:extLst>
              </p:cNvPr>
              <p:cNvSpPr/>
              <p:nvPr/>
            </p:nvSpPr>
            <p:spPr>
              <a:xfrm rot="20324237">
                <a:off x="3611513" y="2561931"/>
                <a:ext cx="760037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HIGER</a:t>
                </a: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A1AD546A-1C7E-4B2C-9E57-2486C27F77AE}"/>
                  </a:ext>
                </a:extLst>
              </p:cNvPr>
              <p:cNvSpPr/>
              <p:nvPr/>
            </p:nvSpPr>
            <p:spPr>
              <a:xfrm rot="20324237">
                <a:off x="3624726" y="2687318"/>
                <a:ext cx="848525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GREGERS</a:t>
                </a:r>
                <a:endParaRPr lang="ko-KR" altLang="en-US" sz="200" dirty="0">
                  <a:latin typeface="+mn-ea"/>
                </a:endParaRPr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0F677E6D-AE0D-4E99-B759-26DD14C25C8E}"/>
                </a:ext>
              </a:extLst>
            </p:cNvPr>
            <p:cNvGrpSpPr/>
            <p:nvPr/>
          </p:nvGrpSpPr>
          <p:grpSpPr>
            <a:xfrm>
              <a:off x="3483080" y="2603809"/>
              <a:ext cx="2118611" cy="1663241"/>
              <a:chOff x="3359653" y="2842962"/>
              <a:chExt cx="2118611" cy="1663241"/>
            </a:xfrm>
          </p:grpSpPr>
          <p:grpSp>
            <p:nvGrpSpPr>
              <p:cNvPr id="174" name="그룹 173">
                <a:extLst>
                  <a:ext uri="{FF2B5EF4-FFF2-40B4-BE49-F238E27FC236}">
                    <a16:creationId xmlns:a16="http://schemas.microsoft.com/office/drawing/2014/main" id="{77374147-A096-4714-9907-70CA156DF798}"/>
                  </a:ext>
                </a:extLst>
              </p:cNvPr>
              <p:cNvGrpSpPr/>
              <p:nvPr/>
            </p:nvGrpSpPr>
            <p:grpSpPr>
              <a:xfrm flipH="1">
                <a:off x="3359653" y="3067812"/>
                <a:ext cx="870271" cy="1438391"/>
                <a:chOff x="1716240" y="594134"/>
                <a:chExt cx="991778" cy="1639217"/>
              </a:xfrm>
            </p:grpSpPr>
            <p:sp>
              <p:nvSpPr>
                <p:cNvPr id="177" name="평행 사변형 176">
                  <a:extLst>
                    <a:ext uri="{FF2B5EF4-FFF2-40B4-BE49-F238E27FC236}">
                      <a16:creationId xmlns:a16="http://schemas.microsoft.com/office/drawing/2014/main" id="{39DB4261-BFA1-4544-B3D1-C4CF031B814D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" name="평행 사변형 177">
                  <a:extLst>
                    <a:ext uri="{FF2B5EF4-FFF2-40B4-BE49-F238E27FC236}">
                      <a16:creationId xmlns:a16="http://schemas.microsoft.com/office/drawing/2014/main" id="{89F313FF-35C3-4F97-A49C-4A875E9B353C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9" name="직선 연결선 178">
                  <a:extLst>
                    <a:ext uri="{FF2B5EF4-FFF2-40B4-BE49-F238E27FC236}">
                      <a16:creationId xmlns:a16="http://schemas.microsoft.com/office/drawing/2014/main" id="{8BF6E877-35D8-4D6F-A2C8-08AC2E4CF6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직선 연결선 179">
                  <a:extLst>
                    <a:ext uri="{FF2B5EF4-FFF2-40B4-BE49-F238E27FC236}">
                      <a16:creationId xmlns:a16="http://schemas.microsoft.com/office/drawing/2014/main" id="{91A02F9C-AB98-4BB1-9342-B8009A22D1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19C8CEE7-BC33-469E-884E-3B0636A2C4CB}"/>
                  </a:ext>
                </a:extLst>
              </p:cNvPr>
              <p:cNvSpPr/>
              <p:nvPr/>
            </p:nvSpPr>
            <p:spPr>
              <a:xfrm rot="20324237">
                <a:off x="4143231" y="3032644"/>
                <a:ext cx="1132603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SHAWN MENDES</a:t>
                </a: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808CCB71-6165-4094-837D-5BFA84188A74}"/>
                  </a:ext>
                </a:extLst>
              </p:cNvPr>
              <p:cNvSpPr/>
              <p:nvPr/>
            </p:nvSpPr>
            <p:spPr>
              <a:xfrm rot="20324237">
                <a:off x="4164032" y="2842962"/>
                <a:ext cx="1314232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IF I CAN`T HAVE YOU</a:t>
                </a:r>
              </a:p>
            </p:txBody>
          </p: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BA272D73-0C8C-4081-A8DD-6FA182723380}"/>
                </a:ext>
              </a:extLst>
            </p:cNvPr>
            <p:cNvGrpSpPr/>
            <p:nvPr/>
          </p:nvGrpSpPr>
          <p:grpSpPr>
            <a:xfrm>
              <a:off x="3929302" y="3101517"/>
              <a:ext cx="1766338" cy="1556004"/>
              <a:chOff x="3805875" y="3340670"/>
              <a:chExt cx="1766338" cy="1556004"/>
            </a:xfrm>
          </p:grpSpPr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E362E811-78FA-4B3A-B90B-C2CDC973B827}"/>
                  </a:ext>
                </a:extLst>
              </p:cNvPr>
              <p:cNvGrpSpPr/>
              <p:nvPr/>
            </p:nvGrpSpPr>
            <p:grpSpPr>
              <a:xfrm flipH="1">
                <a:off x="3805875" y="3442836"/>
                <a:ext cx="873855" cy="1453838"/>
                <a:chOff x="1716240" y="576531"/>
                <a:chExt cx="995861" cy="1656820"/>
              </a:xfrm>
            </p:grpSpPr>
            <p:sp>
              <p:nvSpPr>
                <p:cNvPr id="170" name="평행 사변형 169">
                  <a:extLst>
                    <a:ext uri="{FF2B5EF4-FFF2-40B4-BE49-F238E27FC236}">
                      <a16:creationId xmlns:a16="http://schemas.microsoft.com/office/drawing/2014/main" id="{9FF5A1E1-6E64-4E20-91EF-3D999526DA7C}"/>
                    </a:ext>
                  </a:extLst>
                </p:cNvPr>
                <p:cNvSpPr/>
                <p:nvPr/>
              </p:nvSpPr>
              <p:spPr>
                <a:xfrm rot="5400000">
                  <a:off x="1394046" y="911464"/>
                  <a:ext cx="1652988" cy="983122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평행 사변형 170">
                  <a:extLst>
                    <a:ext uri="{FF2B5EF4-FFF2-40B4-BE49-F238E27FC236}">
                      <a16:creationId xmlns:a16="http://schemas.microsoft.com/office/drawing/2014/main" id="{CAF5249B-2121-4974-8D3F-6FF334B58F5F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id="{43544890-1F96-4CCD-89F2-D03927AC8C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직선 연결선 172">
                  <a:extLst>
                    <a:ext uri="{FF2B5EF4-FFF2-40B4-BE49-F238E27FC236}">
                      <a16:creationId xmlns:a16="http://schemas.microsoft.com/office/drawing/2014/main" id="{F0930D1B-E9FA-414E-8A6A-5FBF619F3D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87B59FA1-FE5D-4448-872D-89DB5E7CC7AA}"/>
                  </a:ext>
                </a:extLst>
              </p:cNvPr>
              <p:cNvSpPr/>
              <p:nvPr/>
            </p:nvSpPr>
            <p:spPr>
              <a:xfrm rot="20324237">
                <a:off x="4568579" y="3340670"/>
                <a:ext cx="704152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>
                    <a:effectLst/>
                  </a:rPr>
                  <a:t>2002</a:t>
                </a: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AE3DB87C-9971-4796-B4DD-F664148C1DBD}"/>
                  </a:ext>
                </a:extLst>
              </p:cNvPr>
              <p:cNvSpPr/>
              <p:nvPr/>
            </p:nvSpPr>
            <p:spPr>
              <a:xfrm rot="20324237">
                <a:off x="4579323" y="3423219"/>
                <a:ext cx="992890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effectLst/>
                    <a:latin typeface="+mn-ea"/>
                  </a:rPr>
                  <a:t>ANNE-MARIE</a:t>
                </a:r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CB0EBA8D-74E2-4A08-9B79-773FF9BC9395}"/>
                </a:ext>
              </a:extLst>
            </p:cNvPr>
            <p:cNvGrpSpPr/>
            <p:nvPr/>
          </p:nvGrpSpPr>
          <p:grpSpPr>
            <a:xfrm>
              <a:off x="5017531" y="3179563"/>
              <a:ext cx="923035" cy="1077835"/>
              <a:chOff x="4371111" y="2758625"/>
              <a:chExt cx="923035" cy="1077835"/>
            </a:xfrm>
          </p:grpSpPr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41787C26-3486-4DEB-AE8B-51985CD8C1BC}"/>
                  </a:ext>
                </a:extLst>
              </p:cNvPr>
              <p:cNvGrpSpPr/>
              <p:nvPr/>
            </p:nvGrpSpPr>
            <p:grpSpPr>
              <a:xfrm flipH="1">
                <a:off x="4382821" y="2758625"/>
                <a:ext cx="870271" cy="1077835"/>
                <a:chOff x="1716240" y="594134"/>
                <a:chExt cx="991778" cy="1639217"/>
              </a:xfrm>
            </p:grpSpPr>
            <p:sp>
              <p:nvSpPr>
                <p:cNvPr id="165" name="평행 사변형 164">
                  <a:extLst>
                    <a:ext uri="{FF2B5EF4-FFF2-40B4-BE49-F238E27FC236}">
                      <a16:creationId xmlns:a16="http://schemas.microsoft.com/office/drawing/2014/main" id="{2C7CC545-B7F1-4F7C-9247-A41F2C97EC75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6" name="평행 사변형 165">
                  <a:extLst>
                    <a:ext uri="{FF2B5EF4-FFF2-40B4-BE49-F238E27FC236}">
                      <a16:creationId xmlns:a16="http://schemas.microsoft.com/office/drawing/2014/main" id="{1BCFC023-5467-419F-A941-55D678F2830A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F6C0034C-7D9C-457B-92E8-E681EA5D29C4}"/>
                  </a:ext>
                </a:extLst>
              </p:cNvPr>
              <p:cNvSpPr/>
              <p:nvPr/>
            </p:nvSpPr>
            <p:spPr>
              <a:xfrm rot="20324237">
                <a:off x="4371111" y="2896780"/>
                <a:ext cx="923035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ROMANTIC</a:t>
                </a:r>
              </a:p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SOUND</a:t>
                </a:r>
              </a:p>
            </p:txBody>
          </p: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B7D92C06-9C72-4A67-9892-94353F08306A}"/>
                </a:ext>
              </a:extLst>
            </p:cNvPr>
            <p:cNvGrpSpPr/>
            <p:nvPr/>
          </p:nvGrpSpPr>
          <p:grpSpPr>
            <a:xfrm>
              <a:off x="6112954" y="2981258"/>
              <a:ext cx="1002206" cy="857407"/>
              <a:chOff x="5466534" y="2560320"/>
              <a:chExt cx="1002206" cy="857407"/>
            </a:xfrm>
          </p:grpSpPr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8E96BE56-A52C-46EF-9D70-AEC7B76600C2}"/>
                  </a:ext>
                </a:extLst>
              </p:cNvPr>
              <p:cNvGrpSpPr/>
              <p:nvPr/>
            </p:nvGrpSpPr>
            <p:grpSpPr>
              <a:xfrm flipH="1">
                <a:off x="5475235" y="2560320"/>
                <a:ext cx="870271" cy="857407"/>
                <a:chOff x="1716240" y="594134"/>
                <a:chExt cx="991778" cy="1639217"/>
              </a:xfrm>
            </p:grpSpPr>
            <p:sp>
              <p:nvSpPr>
                <p:cNvPr id="161" name="평행 사변형 160">
                  <a:extLst>
                    <a:ext uri="{FF2B5EF4-FFF2-40B4-BE49-F238E27FC236}">
                      <a16:creationId xmlns:a16="http://schemas.microsoft.com/office/drawing/2014/main" id="{CF8168BA-2271-4E0C-89FF-1DBBD427F1BE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평행 사변형 161">
                  <a:extLst>
                    <a:ext uri="{FF2B5EF4-FFF2-40B4-BE49-F238E27FC236}">
                      <a16:creationId xmlns:a16="http://schemas.microsoft.com/office/drawing/2014/main" id="{7FAE3D10-802D-4549-8AAB-621C39ACAEE6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162E19E3-881D-4FA3-BDCC-6A5359FCA586}"/>
                  </a:ext>
                </a:extLst>
              </p:cNvPr>
              <p:cNvSpPr/>
              <p:nvPr/>
            </p:nvSpPr>
            <p:spPr>
              <a:xfrm rot="20324237">
                <a:off x="5466534" y="2663557"/>
                <a:ext cx="1002206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WINTER 2020</a:t>
                </a:r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F092D6A4-5217-43B5-94D3-5CB35B285197}"/>
                </a:ext>
              </a:extLst>
            </p:cNvPr>
            <p:cNvGrpSpPr/>
            <p:nvPr/>
          </p:nvGrpSpPr>
          <p:grpSpPr>
            <a:xfrm>
              <a:off x="2812653" y="4021172"/>
              <a:ext cx="925037" cy="1063893"/>
              <a:chOff x="2166233" y="3600234"/>
              <a:chExt cx="925037" cy="1063893"/>
            </a:xfrm>
          </p:grpSpPr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7516980F-9BF8-473C-8FAE-30B6E35D64BB}"/>
                  </a:ext>
                </a:extLst>
              </p:cNvPr>
              <p:cNvGrpSpPr/>
              <p:nvPr/>
            </p:nvGrpSpPr>
            <p:grpSpPr>
              <a:xfrm flipH="1">
                <a:off x="2166233" y="3600234"/>
                <a:ext cx="870271" cy="1063893"/>
                <a:chOff x="1716240" y="594134"/>
                <a:chExt cx="991778" cy="1639217"/>
              </a:xfrm>
            </p:grpSpPr>
            <p:sp>
              <p:nvSpPr>
                <p:cNvPr id="157" name="평행 사변형 156">
                  <a:extLst>
                    <a:ext uri="{FF2B5EF4-FFF2-40B4-BE49-F238E27FC236}">
                      <a16:creationId xmlns:a16="http://schemas.microsoft.com/office/drawing/2014/main" id="{878BD590-F908-46D0-BC49-009577F21D2B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평행 사변형 157">
                  <a:extLst>
                    <a:ext uri="{FF2B5EF4-FFF2-40B4-BE49-F238E27FC236}">
                      <a16:creationId xmlns:a16="http://schemas.microsoft.com/office/drawing/2014/main" id="{E4B0B69D-3B44-4177-89EF-641F91B823AF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5C132EF8-E41B-41ED-BBFB-CA7EF6F4AC9A}"/>
                  </a:ext>
                </a:extLst>
              </p:cNvPr>
              <p:cNvSpPr/>
              <p:nvPr/>
            </p:nvSpPr>
            <p:spPr>
              <a:xfrm rot="20324237">
                <a:off x="2182206" y="3706740"/>
                <a:ext cx="909064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CHILL CITY</a:t>
                </a:r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568BCFAD-98FC-45D4-A936-8B1B3E3D6A29}"/>
                </a:ext>
              </a:extLst>
            </p:cNvPr>
            <p:cNvGrpSpPr/>
            <p:nvPr/>
          </p:nvGrpSpPr>
          <p:grpSpPr>
            <a:xfrm>
              <a:off x="1706841" y="4635804"/>
              <a:ext cx="969608" cy="867996"/>
              <a:chOff x="1060421" y="4214866"/>
              <a:chExt cx="969608" cy="867996"/>
            </a:xfrm>
          </p:grpSpPr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BBB97A21-E0B0-4526-9D39-F642E1CB93B0}"/>
                  </a:ext>
                </a:extLst>
              </p:cNvPr>
              <p:cNvGrpSpPr/>
              <p:nvPr/>
            </p:nvGrpSpPr>
            <p:grpSpPr>
              <a:xfrm flipH="1">
                <a:off x="1073828" y="4214866"/>
                <a:ext cx="870271" cy="867996"/>
                <a:chOff x="1716240" y="594134"/>
                <a:chExt cx="991778" cy="1639217"/>
              </a:xfrm>
            </p:grpSpPr>
            <p:sp>
              <p:nvSpPr>
                <p:cNvPr id="153" name="평행 사변형 152">
                  <a:extLst>
                    <a:ext uri="{FF2B5EF4-FFF2-40B4-BE49-F238E27FC236}">
                      <a16:creationId xmlns:a16="http://schemas.microsoft.com/office/drawing/2014/main" id="{159B9D4A-D6C2-4448-AB49-D53CF96B1936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평행 사변형 153">
                  <a:extLst>
                    <a:ext uri="{FF2B5EF4-FFF2-40B4-BE49-F238E27FC236}">
                      <a16:creationId xmlns:a16="http://schemas.microsoft.com/office/drawing/2014/main" id="{48C1F3FC-63BD-41CE-A868-C8EFEA74D277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7DC20582-14E4-4DF8-9200-C82241C3DD8C}"/>
                  </a:ext>
                </a:extLst>
              </p:cNvPr>
              <p:cNvSpPr/>
              <p:nvPr/>
            </p:nvSpPr>
            <p:spPr>
              <a:xfrm rot="20324237">
                <a:off x="1060421" y="4321177"/>
                <a:ext cx="969608" cy="357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TRENDY LIFE</a:t>
                </a:r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6A524FFB-7EF8-428C-8399-F2CC5490875F}"/>
                </a:ext>
              </a:extLst>
            </p:cNvPr>
            <p:cNvGrpSpPr/>
            <p:nvPr/>
          </p:nvGrpSpPr>
          <p:grpSpPr>
            <a:xfrm>
              <a:off x="4378358" y="4038896"/>
              <a:ext cx="3356166" cy="1095220"/>
              <a:chOff x="4254931" y="4278049"/>
              <a:chExt cx="3356166" cy="1095220"/>
            </a:xfrm>
          </p:grpSpPr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9607BB9E-ED2F-491C-A202-24537E10D695}"/>
                  </a:ext>
                </a:extLst>
              </p:cNvPr>
              <p:cNvSpPr/>
              <p:nvPr/>
            </p:nvSpPr>
            <p:spPr>
              <a:xfrm>
                <a:off x="5332849" y="4296991"/>
                <a:ext cx="227824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400" b="1" dirty="0"/>
                  <a:t>BOY WITH LUV (FEAT. H</a:t>
                </a: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C4084884-D29A-4011-8E23-CEBB7DB497E3}"/>
                  </a:ext>
                </a:extLst>
              </p:cNvPr>
              <p:cNvSpPr/>
              <p:nvPr/>
            </p:nvSpPr>
            <p:spPr>
              <a:xfrm>
                <a:off x="5332849" y="4517971"/>
                <a:ext cx="662241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BTS</a:t>
                </a:r>
                <a:endParaRPr lang="ko-KR" altLang="en-US" sz="200" dirty="0">
                  <a:latin typeface="+mn-ea"/>
                </a:endParaRPr>
              </a:p>
            </p:txBody>
          </p: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5D1B44EC-C418-417A-844D-CB3E9EA6C1FC}"/>
                  </a:ext>
                </a:extLst>
              </p:cNvPr>
              <p:cNvGrpSpPr/>
              <p:nvPr/>
            </p:nvGrpSpPr>
            <p:grpSpPr>
              <a:xfrm>
                <a:off x="5434448" y="4886350"/>
                <a:ext cx="1226104" cy="0"/>
                <a:chOff x="3360843" y="4286445"/>
                <a:chExt cx="1226104" cy="0"/>
              </a:xfrm>
            </p:grpSpPr>
            <p:cxnSp>
              <p:nvCxnSpPr>
                <p:cNvPr id="149" name="직선 연결선 148">
                  <a:extLst>
                    <a:ext uri="{FF2B5EF4-FFF2-40B4-BE49-F238E27FC236}">
                      <a16:creationId xmlns:a16="http://schemas.microsoft.com/office/drawing/2014/main" id="{FD582F1B-7D36-4F3E-8FFF-59F183ABA036}"/>
                    </a:ext>
                  </a:extLst>
                </p:cNvPr>
                <p:cNvCxnSpPr/>
                <p:nvPr/>
              </p:nvCxnSpPr>
              <p:spPr>
                <a:xfrm>
                  <a:off x="3360843" y="4286445"/>
                  <a:ext cx="1226104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직선 연결선 149">
                  <a:extLst>
                    <a:ext uri="{FF2B5EF4-FFF2-40B4-BE49-F238E27FC236}">
                      <a16:creationId xmlns:a16="http://schemas.microsoft.com/office/drawing/2014/main" id="{EB71D9BB-73F2-41E3-B826-46BFC1D3E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72629" y="4286445"/>
                  <a:ext cx="42303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456A3ED6-6CB8-4C59-8911-2358C8F00E85}"/>
                  </a:ext>
                </a:extLst>
              </p:cNvPr>
              <p:cNvSpPr/>
              <p:nvPr/>
            </p:nvSpPr>
            <p:spPr>
              <a:xfrm>
                <a:off x="5332849" y="4893198"/>
                <a:ext cx="680869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1:35</a:t>
                </a:r>
                <a:endParaRPr lang="ko-KR" altLang="en-US" sz="200" dirty="0">
                  <a:latin typeface="+mn-ea"/>
                </a:endParaRPr>
              </a:p>
            </p:txBody>
          </p: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36CCCF7C-A4D1-4093-AC0F-DDA013682AB8}"/>
                  </a:ext>
                </a:extLst>
              </p:cNvPr>
              <p:cNvGrpSpPr/>
              <p:nvPr/>
            </p:nvGrpSpPr>
            <p:grpSpPr>
              <a:xfrm>
                <a:off x="4254931" y="4278049"/>
                <a:ext cx="1090512" cy="1095220"/>
                <a:chOff x="5817712" y="3856853"/>
                <a:chExt cx="1594746" cy="1601634"/>
              </a:xfrm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1C24D667-2507-4225-AC8F-38A5A89F7A5C}"/>
                    </a:ext>
                  </a:extLst>
                </p:cNvPr>
                <p:cNvSpPr/>
                <p:nvPr/>
              </p:nvSpPr>
              <p:spPr>
                <a:xfrm>
                  <a:off x="5817712" y="3856853"/>
                  <a:ext cx="1594746" cy="1555822"/>
                </a:xfrm>
                <a:prstGeom prst="rect">
                  <a:avLst/>
                </a:prstGeom>
                <a:solidFill>
                  <a:srgbClr val="A6A6A6"/>
                </a:solidFill>
                <a:ln w="6350">
                  <a:solidFill>
                    <a:schemeClr val="tx1"/>
                  </a:solidFill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3E0614C9-99CE-4C75-89B3-509DA2564957}"/>
                    </a:ext>
                  </a:extLst>
                </p:cNvPr>
                <p:cNvSpPr/>
                <p:nvPr/>
              </p:nvSpPr>
              <p:spPr>
                <a:xfrm>
                  <a:off x="5819763" y="3884556"/>
                  <a:ext cx="1555822" cy="155582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7" name="직선 연결선 146">
                  <a:extLst>
                    <a:ext uri="{FF2B5EF4-FFF2-40B4-BE49-F238E27FC236}">
                      <a16:creationId xmlns:a16="http://schemas.microsoft.com/office/drawing/2014/main" id="{A1873DE9-A6C4-4788-81A3-2307D90C2269}"/>
                    </a:ext>
                  </a:extLst>
                </p:cNvPr>
                <p:cNvCxnSpPr/>
                <p:nvPr/>
              </p:nvCxnSpPr>
              <p:spPr>
                <a:xfrm>
                  <a:off x="5819763" y="3884556"/>
                  <a:ext cx="1555822" cy="155582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직선 연결선 147">
                  <a:extLst>
                    <a:ext uri="{FF2B5EF4-FFF2-40B4-BE49-F238E27FC236}">
                      <a16:creationId xmlns:a16="http://schemas.microsoft.com/office/drawing/2014/main" id="{03670633-A2CA-43A9-9D6D-AB50FE273CAE}"/>
                    </a:ext>
                  </a:extLst>
                </p:cNvPr>
                <p:cNvCxnSpPr/>
                <p:nvPr/>
              </p:nvCxnSpPr>
              <p:spPr>
                <a:xfrm flipV="1">
                  <a:off x="5819762" y="3884557"/>
                  <a:ext cx="1555823" cy="15739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660D9DB7-4ACF-4D04-B70B-8F4AC17846AC}"/>
              </a:ext>
            </a:extLst>
          </p:cNvPr>
          <p:cNvGrpSpPr/>
          <p:nvPr/>
        </p:nvGrpSpPr>
        <p:grpSpPr>
          <a:xfrm>
            <a:off x="9157419" y="973320"/>
            <a:ext cx="2865146" cy="1417651"/>
            <a:chOff x="249423" y="1797449"/>
            <a:chExt cx="7399150" cy="3661038"/>
          </a:xfrm>
        </p:grpSpPr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9F9E6A1F-849F-43B4-A780-32B19A523E67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A1E896F2-7D2E-4A75-BCBD-10D3106C7115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210" name="그림 209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39860D24-FFDC-4DEB-82F3-AD6B79C027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211" name="그림 210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D967AC81-07E2-4C0B-8D0D-01B33F063C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984DB187-2B1D-4ECE-A13F-7E265B083666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208" name="그림 20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3651DFB6-0B67-4371-A3AD-F870AD57C4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209" name="그림 208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99B58189-C85B-47C8-AE61-15F9206CED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A718EFA9-D6C1-4F0C-95CF-F5B614F86411}"/>
              </a:ext>
            </a:extLst>
          </p:cNvPr>
          <p:cNvGrpSpPr/>
          <p:nvPr/>
        </p:nvGrpSpPr>
        <p:grpSpPr>
          <a:xfrm>
            <a:off x="102445" y="991870"/>
            <a:ext cx="2865146" cy="1417651"/>
            <a:chOff x="249423" y="1797449"/>
            <a:chExt cx="7399150" cy="3661038"/>
          </a:xfrm>
        </p:grpSpPr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2B9DF0EB-21BB-40C3-A777-C4E4B11460E0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282" name="그룹 281">
              <a:extLst>
                <a:ext uri="{FF2B5EF4-FFF2-40B4-BE49-F238E27FC236}">
                  <a16:creationId xmlns:a16="http://schemas.microsoft.com/office/drawing/2014/main" id="{F0B8E68A-9E39-43C1-9D09-4C87B5777FC7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286" name="그림 28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8D88F9DC-2D45-4050-8813-DCB3899743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287" name="그림 286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EA422D47-AB3B-4771-9D4E-FA6F632142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283" name="그룹 282">
              <a:extLst>
                <a:ext uri="{FF2B5EF4-FFF2-40B4-BE49-F238E27FC236}">
                  <a16:creationId xmlns:a16="http://schemas.microsoft.com/office/drawing/2014/main" id="{55798BDF-2C43-42AC-A34C-C94DA9BEF5A8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284" name="그림 283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7E40AB3D-1921-43A0-8A08-7DA510E729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285" name="그림 284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6EF16EEF-7ABA-4606-B004-4CE2573FB6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sp>
        <p:nvSpPr>
          <p:cNvPr id="454" name="화살표: 왼쪽으로 구부러짐 453">
            <a:extLst>
              <a:ext uri="{FF2B5EF4-FFF2-40B4-BE49-F238E27FC236}">
                <a16:creationId xmlns:a16="http://schemas.microsoft.com/office/drawing/2014/main" id="{28E82C61-D1FA-444C-A16E-6F10287E813E}"/>
              </a:ext>
            </a:extLst>
          </p:cNvPr>
          <p:cNvSpPr/>
          <p:nvPr/>
        </p:nvSpPr>
        <p:spPr>
          <a:xfrm rot="19800000" flipV="1">
            <a:off x="1680260" y="1554052"/>
            <a:ext cx="305086" cy="507205"/>
          </a:xfrm>
          <a:prstGeom prst="curvedLeftArrow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AF81142E-97D5-4E2C-BD0B-768C052E95DD}"/>
              </a:ext>
            </a:extLst>
          </p:cNvPr>
          <p:cNvSpPr txBox="1"/>
          <p:nvPr/>
        </p:nvSpPr>
        <p:spPr>
          <a:xfrm>
            <a:off x="100570" y="744606"/>
            <a:ext cx="16914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1. </a:t>
            </a:r>
            <a:r>
              <a:rPr lang="ko-KR" altLang="en-US" sz="1050" dirty="0"/>
              <a:t>다른 곡을 선택할 경우</a:t>
            </a:r>
            <a:endParaRPr lang="en-US" altLang="ko-KR" sz="1050" dirty="0"/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8005960A-4EC3-471C-B08A-48983D65D0BD}"/>
              </a:ext>
            </a:extLst>
          </p:cNvPr>
          <p:cNvSpPr txBox="1"/>
          <p:nvPr/>
        </p:nvSpPr>
        <p:spPr>
          <a:xfrm>
            <a:off x="107759" y="2469609"/>
            <a:ext cx="28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한 앨범의 다른 곡을 선택할 경우</a:t>
            </a:r>
            <a:r>
              <a:rPr lang="en-US" altLang="ko-KR" sz="900" dirty="0"/>
              <a:t>, </a:t>
            </a:r>
            <a:r>
              <a:rPr lang="ko-KR" altLang="en-US" sz="900" dirty="0"/>
              <a:t>현재 재생중인 곡이 리스트로 </a:t>
            </a:r>
            <a:r>
              <a:rPr lang="ko-KR" altLang="en-US" sz="900" dirty="0" err="1"/>
              <a:t>들어감</a:t>
            </a:r>
            <a:endParaRPr lang="en-US" altLang="ko-KR" sz="900" dirty="0"/>
          </a:p>
        </p:txBody>
      </p:sp>
      <p:grpSp>
        <p:nvGrpSpPr>
          <p:cNvPr id="434" name="그룹 433">
            <a:extLst>
              <a:ext uri="{FF2B5EF4-FFF2-40B4-BE49-F238E27FC236}">
                <a16:creationId xmlns:a16="http://schemas.microsoft.com/office/drawing/2014/main" id="{92747C25-55D1-437E-8142-2EAF2F5C8BF0}"/>
              </a:ext>
            </a:extLst>
          </p:cNvPr>
          <p:cNvGrpSpPr/>
          <p:nvPr/>
        </p:nvGrpSpPr>
        <p:grpSpPr>
          <a:xfrm>
            <a:off x="1165908" y="1480498"/>
            <a:ext cx="478059" cy="521655"/>
            <a:chOff x="4296358" y="1254648"/>
            <a:chExt cx="478059" cy="521655"/>
          </a:xfrm>
        </p:grpSpPr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431A34A0-C5C2-4288-944A-F2E9180327D3}"/>
                </a:ext>
              </a:extLst>
            </p:cNvPr>
            <p:cNvSpPr/>
            <p:nvPr/>
          </p:nvSpPr>
          <p:spPr>
            <a:xfrm>
              <a:off x="4296358" y="1254648"/>
              <a:ext cx="247650" cy="247650"/>
            </a:xfrm>
            <a:prstGeom prst="ellipse">
              <a:avLst/>
            </a:prstGeom>
            <a:solidFill>
              <a:srgbClr val="21C5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6" name="그룹 435">
              <a:extLst>
                <a:ext uri="{FF2B5EF4-FFF2-40B4-BE49-F238E27FC236}">
                  <a16:creationId xmlns:a16="http://schemas.microsoft.com/office/drawing/2014/main" id="{D7A965AA-92DA-4519-8F0E-C9EEAD94FC27}"/>
                </a:ext>
              </a:extLst>
            </p:cNvPr>
            <p:cNvGrpSpPr/>
            <p:nvPr/>
          </p:nvGrpSpPr>
          <p:grpSpPr>
            <a:xfrm>
              <a:off x="4350881" y="1352767"/>
              <a:ext cx="423536" cy="423536"/>
              <a:chOff x="13006173" y="5272768"/>
              <a:chExt cx="3054965" cy="3054967"/>
            </a:xfrm>
          </p:grpSpPr>
          <p:sp>
            <p:nvSpPr>
              <p:cNvPr id="437" name="자유형: 도형 436">
                <a:extLst>
                  <a:ext uri="{FF2B5EF4-FFF2-40B4-BE49-F238E27FC236}">
                    <a16:creationId xmlns:a16="http://schemas.microsoft.com/office/drawing/2014/main" id="{EC51D22E-A29D-4E8A-A809-AAA4B801562A}"/>
                  </a:ext>
                </a:extLst>
              </p:cNvPr>
              <p:cNvSpPr/>
              <p:nvPr/>
            </p:nvSpPr>
            <p:spPr>
              <a:xfrm>
                <a:off x="13551663" y="5608288"/>
                <a:ext cx="2437294" cy="2404582"/>
              </a:xfrm>
              <a:custGeom>
                <a:avLst/>
                <a:gdLst>
                  <a:gd name="connsiteX0" fmla="*/ 111919 w 354806"/>
                  <a:gd name="connsiteY0" fmla="*/ 242887 h 350044"/>
                  <a:gd name="connsiteX1" fmla="*/ 4762 w 354806"/>
                  <a:gd name="connsiteY1" fmla="*/ 42862 h 350044"/>
                  <a:gd name="connsiteX2" fmla="*/ 0 w 354806"/>
                  <a:gd name="connsiteY2" fmla="*/ 19050 h 350044"/>
                  <a:gd name="connsiteX3" fmla="*/ 11906 w 354806"/>
                  <a:gd name="connsiteY3" fmla="*/ 2381 h 350044"/>
                  <a:gd name="connsiteX4" fmla="*/ 30956 w 354806"/>
                  <a:gd name="connsiteY4" fmla="*/ 0 h 350044"/>
                  <a:gd name="connsiteX5" fmla="*/ 97631 w 354806"/>
                  <a:gd name="connsiteY5" fmla="*/ 76200 h 350044"/>
                  <a:gd name="connsiteX6" fmla="*/ 111919 w 354806"/>
                  <a:gd name="connsiteY6" fmla="*/ 54769 h 350044"/>
                  <a:gd name="connsiteX7" fmla="*/ 145256 w 354806"/>
                  <a:gd name="connsiteY7" fmla="*/ 61912 h 350044"/>
                  <a:gd name="connsiteX8" fmla="*/ 166687 w 354806"/>
                  <a:gd name="connsiteY8" fmla="*/ 47625 h 350044"/>
                  <a:gd name="connsiteX9" fmla="*/ 209550 w 354806"/>
                  <a:gd name="connsiteY9" fmla="*/ 50006 h 350044"/>
                  <a:gd name="connsiteX10" fmla="*/ 221456 w 354806"/>
                  <a:gd name="connsiteY10" fmla="*/ 38100 h 350044"/>
                  <a:gd name="connsiteX11" fmla="*/ 259556 w 354806"/>
                  <a:gd name="connsiteY11" fmla="*/ 33337 h 350044"/>
                  <a:gd name="connsiteX12" fmla="*/ 354806 w 354806"/>
                  <a:gd name="connsiteY12" fmla="*/ 209550 h 350044"/>
                  <a:gd name="connsiteX13" fmla="*/ 338137 w 354806"/>
                  <a:gd name="connsiteY13" fmla="*/ 288131 h 350044"/>
                  <a:gd name="connsiteX14" fmla="*/ 280987 w 354806"/>
                  <a:gd name="connsiteY14" fmla="*/ 340519 h 350044"/>
                  <a:gd name="connsiteX15" fmla="*/ 228600 w 354806"/>
                  <a:gd name="connsiteY15" fmla="*/ 350044 h 350044"/>
                  <a:gd name="connsiteX16" fmla="*/ 23812 w 354806"/>
                  <a:gd name="connsiteY16" fmla="*/ 297656 h 350044"/>
                  <a:gd name="connsiteX17" fmla="*/ 14287 w 354806"/>
                  <a:gd name="connsiteY17" fmla="*/ 273844 h 350044"/>
                  <a:gd name="connsiteX18" fmla="*/ 30956 w 354806"/>
                  <a:gd name="connsiteY18" fmla="*/ 250031 h 350044"/>
                  <a:gd name="connsiteX19" fmla="*/ 111919 w 354806"/>
                  <a:gd name="connsiteY19" fmla="*/ 242887 h 350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54806" h="350044">
                    <a:moveTo>
                      <a:pt x="111919" y="242887"/>
                    </a:moveTo>
                    <a:lnTo>
                      <a:pt x="4762" y="42862"/>
                    </a:lnTo>
                    <a:lnTo>
                      <a:pt x="0" y="19050"/>
                    </a:lnTo>
                    <a:lnTo>
                      <a:pt x="11906" y="2381"/>
                    </a:lnTo>
                    <a:lnTo>
                      <a:pt x="30956" y="0"/>
                    </a:lnTo>
                    <a:lnTo>
                      <a:pt x="97631" y="76200"/>
                    </a:lnTo>
                    <a:lnTo>
                      <a:pt x="111919" y="54769"/>
                    </a:lnTo>
                    <a:lnTo>
                      <a:pt x="145256" y="61912"/>
                    </a:lnTo>
                    <a:lnTo>
                      <a:pt x="166687" y="47625"/>
                    </a:lnTo>
                    <a:lnTo>
                      <a:pt x="209550" y="50006"/>
                    </a:lnTo>
                    <a:lnTo>
                      <a:pt x="221456" y="38100"/>
                    </a:lnTo>
                    <a:lnTo>
                      <a:pt x="259556" y="33337"/>
                    </a:lnTo>
                    <a:lnTo>
                      <a:pt x="354806" y="209550"/>
                    </a:lnTo>
                    <a:lnTo>
                      <a:pt x="338137" y="288131"/>
                    </a:lnTo>
                    <a:lnTo>
                      <a:pt x="280987" y="340519"/>
                    </a:lnTo>
                    <a:lnTo>
                      <a:pt x="228600" y="350044"/>
                    </a:lnTo>
                    <a:lnTo>
                      <a:pt x="23812" y="297656"/>
                    </a:lnTo>
                    <a:lnTo>
                      <a:pt x="14287" y="273844"/>
                    </a:lnTo>
                    <a:lnTo>
                      <a:pt x="30956" y="250031"/>
                    </a:lnTo>
                    <a:lnTo>
                      <a:pt x="111919" y="24288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438" name="그림 437">
                <a:extLst>
                  <a:ext uri="{FF2B5EF4-FFF2-40B4-BE49-F238E27FC236}">
                    <a16:creationId xmlns:a16="http://schemas.microsoft.com/office/drawing/2014/main" id="{C1DBD66F-B4AF-4354-B870-6AAA6C7E68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00000">
                <a:off x="13006173" y="5272768"/>
                <a:ext cx="3054965" cy="3054967"/>
              </a:xfrm>
              <a:prstGeom prst="rect">
                <a:avLst/>
              </a:prstGeom>
            </p:spPr>
          </p:pic>
        </p:grpSp>
      </p:grpSp>
      <p:grpSp>
        <p:nvGrpSpPr>
          <p:cNvPr id="537" name="그룹 536">
            <a:extLst>
              <a:ext uri="{FF2B5EF4-FFF2-40B4-BE49-F238E27FC236}">
                <a16:creationId xmlns:a16="http://schemas.microsoft.com/office/drawing/2014/main" id="{004ED8FA-1011-40E4-984D-1978C4F30155}"/>
              </a:ext>
            </a:extLst>
          </p:cNvPr>
          <p:cNvGrpSpPr/>
          <p:nvPr/>
        </p:nvGrpSpPr>
        <p:grpSpPr>
          <a:xfrm>
            <a:off x="6156766" y="973320"/>
            <a:ext cx="2865146" cy="1417651"/>
            <a:chOff x="249423" y="1797449"/>
            <a:chExt cx="7399150" cy="3661038"/>
          </a:xfrm>
        </p:grpSpPr>
        <p:sp>
          <p:nvSpPr>
            <p:cNvPr id="538" name="직사각형 537">
              <a:extLst>
                <a:ext uri="{FF2B5EF4-FFF2-40B4-BE49-F238E27FC236}">
                  <a16:creationId xmlns:a16="http://schemas.microsoft.com/office/drawing/2014/main" id="{27926478-6683-40A8-8BA9-B755C87F0EAA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539" name="그룹 538">
              <a:extLst>
                <a:ext uri="{FF2B5EF4-FFF2-40B4-BE49-F238E27FC236}">
                  <a16:creationId xmlns:a16="http://schemas.microsoft.com/office/drawing/2014/main" id="{24651DC5-0226-42F8-8373-97CC6B2D69CE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572" name="그림 571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F6428B96-7429-4CC1-A56D-4C39B5E88D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573" name="그림 572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70212030-6C56-4FB6-BFDA-3D948CE195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540" name="그룹 539">
              <a:extLst>
                <a:ext uri="{FF2B5EF4-FFF2-40B4-BE49-F238E27FC236}">
                  <a16:creationId xmlns:a16="http://schemas.microsoft.com/office/drawing/2014/main" id="{F720F6EC-9C14-4E79-A7D3-D0A509128516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567" name="그림 566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24D97177-6B53-4B74-B9F9-BB6C7A7691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571" name="그림 570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BA094E38-830E-4CCC-8249-FDCAEFE05D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549A63CF-E94A-4E3A-826A-0E37AB94B25B}"/>
              </a:ext>
            </a:extLst>
          </p:cNvPr>
          <p:cNvSpPr/>
          <p:nvPr/>
        </p:nvSpPr>
        <p:spPr>
          <a:xfrm>
            <a:off x="4602521" y="1819745"/>
            <a:ext cx="185086" cy="469485"/>
          </a:xfrm>
          <a:prstGeom prst="downArrow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19508532-8D89-4B22-99D2-D729339ECC8B}"/>
              </a:ext>
            </a:extLst>
          </p:cNvPr>
          <p:cNvSpPr txBox="1"/>
          <p:nvPr/>
        </p:nvSpPr>
        <p:spPr>
          <a:xfrm>
            <a:off x="3138118" y="2469609"/>
            <a:ext cx="28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선택한 곡이 첫번째로 나올 때까지 앞에 있는 곡부터 차례로 사라짐</a:t>
            </a:r>
            <a:endParaRPr lang="en-US" altLang="ko-KR" sz="900" dirty="0"/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6092E166-D080-471B-8D35-B940644544E0}"/>
              </a:ext>
            </a:extLst>
          </p:cNvPr>
          <p:cNvSpPr txBox="1"/>
          <p:nvPr/>
        </p:nvSpPr>
        <p:spPr>
          <a:xfrm>
            <a:off x="6165850" y="2469609"/>
            <a:ext cx="28598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선택한 곡이 첫 번째에 도달</a:t>
            </a:r>
            <a:endParaRPr lang="en-US" altLang="ko-KR" sz="900" dirty="0"/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7294D120-A2B3-4687-BF06-D4319056310C}"/>
              </a:ext>
            </a:extLst>
          </p:cNvPr>
          <p:cNvSpPr txBox="1"/>
          <p:nvPr/>
        </p:nvSpPr>
        <p:spPr>
          <a:xfrm>
            <a:off x="9166503" y="2469609"/>
            <a:ext cx="28598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선택한 곡이 정면 각도로 돌려지고 재생 정보 노출</a:t>
            </a:r>
            <a:endParaRPr lang="en-US" altLang="ko-KR" sz="900" dirty="0"/>
          </a:p>
        </p:txBody>
      </p:sp>
      <p:grpSp>
        <p:nvGrpSpPr>
          <p:cNvPr id="579" name="그룹 578">
            <a:extLst>
              <a:ext uri="{FF2B5EF4-FFF2-40B4-BE49-F238E27FC236}">
                <a16:creationId xmlns:a16="http://schemas.microsoft.com/office/drawing/2014/main" id="{063B92E2-61BA-435B-ADC5-A38CC8EFA3CA}"/>
              </a:ext>
            </a:extLst>
          </p:cNvPr>
          <p:cNvGrpSpPr/>
          <p:nvPr/>
        </p:nvGrpSpPr>
        <p:grpSpPr>
          <a:xfrm>
            <a:off x="6666675" y="1032915"/>
            <a:ext cx="1861582" cy="1267471"/>
            <a:chOff x="3206198" y="639139"/>
            <a:chExt cx="1861582" cy="1267471"/>
          </a:xfrm>
        </p:grpSpPr>
        <p:grpSp>
          <p:nvGrpSpPr>
            <p:cNvPr id="580" name="그룹 579">
              <a:extLst>
                <a:ext uri="{FF2B5EF4-FFF2-40B4-BE49-F238E27FC236}">
                  <a16:creationId xmlns:a16="http://schemas.microsoft.com/office/drawing/2014/main" id="{695DC909-7F27-413B-BDB6-BE32164BE31D}"/>
                </a:ext>
              </a:extLst>
            </p:cNvPr>
            <p:cNvGrpSpPr/>
            <p:nvPr/>
          </p:nvGrpSpPr>
          <p:grpSpPr>
            <a:xfrm>
              <a:off x="3495733" y="639139"/>
              <a:ext cx="323132" cy="495105"/>
              <a:chOff x="2363620" y="2007322"/>
              <a:chExt cx="938773" cy="1438391"/>
            </a:xfrm>
          </p:grpSpPr>
          <p:grpSp>
            <p:nvGrpSpPr>
              <p:cNvPr id="639" name="그룹 638">
                <a:extLst>
                  <a:ext uri="{FF2B5EF4-FFF2-40B4-BE49-F238E27FC236}">
                    <a16:creationId xmlns:a16="http://schemas.microsoft.com/office/drawing/2014/main" id="{78181287-9DED-468D-9F9E-1326A50D46B6}"/>
                  </a:ext>
                </a:extLst>
              </p:cNvPr>
              <p:cNvGrpSpPr/>
              <p:nvPr/>
            </p:nvGrpSpPr>
            <p:grpSpPr>
              <a:xfrm flipH="1">
                <a:off x="2363620" y="2007322"/>
                <a:ext cx="870271" cy="1438391"/>
                <a:chOff x="1716240" y="594134"/>
                <a:chExt cx="991778" cy="1639217"/>
              </a:xfrm>
            </p:grpSpPr>
            <p:sp>
              <p:nvSpPr>
                <p:cNvPr id="641" name="평행 사변형 640">
                  <a:extLst>
                    <a:ext uri="{FF2B5EF4-FFF2-40B4-BE49-F238E27FC236}">
                      <a16:creationId xmlns:a16="http://schemas.microsoft.com/office/drawing/2014/main" id="{8406724C-0478-4104-BCBB-3AC45FEEB7D8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2" name="평행 사변형 641">
                  <a:extLst>
                    <a:ext uri="{FF2B5EF4-FFF2-40B4-BE49-F238E27FC236}">
                      <a16:creationId xmlns:a16="http://schemas.microsoft.com/office/drawing/2014/main" id="{AC8681BF-5414-444D-BBAA-DD7EBB71CBAE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40" name="직사각형 639">
                <a:extLst>
                  <a:ext uri="{FF2B5EF4-FFF2-40B4-BE49-F238E27FC236}">
                    <a16:creationId xmlns:a16="http://schemas.microsoft.com/office/drawing/2014/main" id="{E233776C-F495-440C-AA7A-C885F25F531A}"/>
                  </a:ext>
                </a:extLst>
              </p:cNvPr>
              <p:cNvSpPr/>
              <p:nvPr/>
            </p:nvSpPr>
            <p:spPr>
              <a:xfrm rot="20324237">
                <a:off x="2384015" y="2142935"/>
                <a:ext cx="91837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BILLBOARD</a:t>
                </a:r>
              </a:p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TOP 100</a:t>
                </a:r>
              </a:p>
            </p:txBody>
          </p:sp>
        </p:grpSp>
        <p:grpSp>
          <p:nvGrpSpPr>
            <p:cNvPr id="581" name="그룹 580">
              <a:extLst>
                <a:ext uri="{FF2B5EF4-FFF2-40B4-BE49-F238E27FC236}">
                  <a16:creationId xmlns:a16="http://schemas.microsoft.com/office/drawing/2014/main" id="{E8FB832F-575D-4EF6-9E45-9573402F9D15}"/>
                </a:ext>
              </a:extLst>
            </p:cNvPr>
            <p:cNvGrpSpPr/>
            <p:nvPr/>
          </p:nvGrpSpPr>
          <p:grpSpPr>
            <a:xfrm>
              <a:off x="3658781" y="811679"/>
              <a:ext cx="542120" cy="532385"/>
              <a:chOff x="2898270" y="2561931"/>
              <a:chExt cx="1574981" cy="1546698"/>
            </a:xfrm>
          </p:grpSpPr>
          <p:grpSp>
            <p:nvGrpSpPr>
              <p:cNvPr id="632" name="그룹 631">
                <a:extLst>
                  <a:ext uri="{FF2B5EF4-FFF2-40B4-BE49-F238E27FC236}">
                    <a16:creationId xmlns:a16="http://schemas.microsoft.com/office/drawing/2014/main" id="{38515C2D-E915-4104-BCD6-546D19A575DA}"/>
                  </a:ext>
                </a:extLst>
              </p:cNvPr>
              <p:cNvGrpSpPr/>
              <p:nvPr/>
            </p:nvGrpSpPr>
            <p:grpSpPr>
              <a:xfrm flipH="1">
                <a:off x="2898270" y="2670238"/>
                <a:ext cx="870271" cy="1438391"/>
                <a:chOff x="1716240" y="594134"/>
                <a:chExt cx="991778" cy="1639217"/>
              </a:xfrm>
            </p:grpSpPr>
            <p:sp>
              <p:nvSpPr>
                <p:cNvPr id="635" name="평행 사변형 634">
                  <a:extLst>
                    <a:ext uri="{FF2B5EF4-FFF2-40B4-BE49-F238E27FC236}">
                      <a16:creationId xmlns:a16="http://schemas.microsoft.com/office/drawing/2014/main" id="{9484FC52-12F7-434B-8360-CA0D7A1F0000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6" name="평행 사변형 635">
                  <a:extLst>
                    <a:ext uri="{FF2B5EF4-FFF2-40B4-BE49-F238E27FC236}">
                      <a16:creationId xmlns:a16="http://schemas.microsoft.com/office/drawing/2014/main" id="{C24AEE33-FEED-4A36-97F5-F7A9F54D7728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37" name="직선 연결선 636">
                  <a:extLst>
                    <a:ext uri="{FF2B5EF4-FFF2-40B4-BE49-F238E27FC236}">
                      <a16:creationId xmlns:a16="http://schemas.microsoft.com/office/drawing/2014/main" id="{F0C2C1B8-5D5E-434B-8A01-148EF1F4E5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8" name="직선 연결선 637">
                  <a:extLst>
                    <a:ext uri="{FF2B5EF4-FFF2-40B4-BE49-F238E27FC236}">
                      <a16:creationId xmlns:a16="http://schemas.microsoft.com/office/drawing/2014/main" id="{35E6ADE5-046A-46A6-97BA-51ACF74288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3" name="직사각형 632">
                <a:extLst>
                  <a:ext uri="{FF2B5EF4-FFF2-40B4-BE49-F238E27FC236}">
                    <a16:creationId xmlns:a16="http://schemas.microsoft.com/office/drawing/2014/main" id="{5391D6FB-B06B-4AED-BC33-360549D5A246}"/>
                  </a:ext>
                </a:extLst>
              </p:cNvPr>
              <p:cNvSpPr/>
              <p:nvPr/>
            </p:nvSpPr>
            <p:spPr>
              <a:xfrm rot="20324237">
                <a:off x="3611513" y="2561931"/>
                <a:ext cx="760037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HIGER</a:t>
                </a:r>
              </a:p>
            </p:txBody>
          </p:sp>
          <p:sp>
            <p:nvSpPr>
              <p:cNvPr id="634" name="직사각형 633">
                <a:extLst>
                  <a:ext uri="{FF2B5EF4-FFF2-40B4-BE49-F238E27FC236}">
                    <a16:creationId xmlns:a16="http://schemas.microsoft.com/office/drawing/2014/main" id="{B6505B7D-67E5-4349-90DB-AA16E5FF5E97}"/>
                  </a:ext>
                </a:extLst>
              </p:cNvPr>
              <p:cNvSpPr/>
              <p:nvPr/>
            </p:nvSpPr>
            <p:spPr>
              <a:xfrm rot="20324237">
                <a:off x="3624726" y="2687318"/>
                <a:ext cx="848525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GREGERS</a:t>
                </a:r>
                <a:endParaRPr lang="ko-KR" altLang="en-US" sz="200" dirty="0">
                  <a:latin typeface="+mn-ea"/>
                </a:endParaRPr>
              </a:p>
            </p:txBody>
          </p:sp>
        </p:grpSp>
        <p:sp>
          <p:nvSpPr>
            <p:cNvPr id="582" name="평행 사변형 581">
              <a:extLst>
                <a:ext uri="{FF2B5EF4-FFF2-40B4-BE49-F238E27FC236}">
                  <a16:creationId xmlns:a16="http://schemas.microsoft.com/office/drawing/2014/main" id="{27752F5D-BD0F-4FDD-89B2-F4171A41C76F}"/>
                </a:ext>
              </a:extLst>
            </p:cNvPr>
            <p:cNvSpPr/>
            <p:nvPr/>
          </p:nvSpPr>
          <p:spPr>
            <a:xfrm rot="16200000" flipH="1">
              <a:off x="3718472" y="1084927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83" name="평행 사변형 582">
              <a:extLst>
                <a:ext uri="{FF2B5EF4-FFF2-40B4-BE49-F238E27FC236}">
                  <a16:creationId xmlns:a16="http://schemas.microsoft.com/office/drawing/2014/main" id="{6B06C678-C7DE-4284-9E7F-DB69EA06C263}"/>
                </a:ext>
              </a:extLst>
            </p:cNvPr>
            <p:cNvSpPr/>
            <p:nvPr/>
          </p:nvSpPr>
          <p:spPr>
            <a:xfrm rot="16200000" flipH="1">
              <a:off x="3727080" y="1090846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 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cxnSp>
          <p:nvCxnSpPr>
            <p:cNvPr id="585" name="직선 연결선 584">
              <a:extLst>
                <a:ext uri="{FF2B5EF4-FFF2-40B4-BE49-F238E27FC236}">
                  <a16:creationId xmlns:a16="http://schemas.microsoft.com/office/drawing/2014/main" id="{0A8B6893-9630-4D2E-8A6A-91AE8ACAF2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6200" y="991726"/>
              <a:ext cx="288635" cy="489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직선 연결선 593">
              <a:extLst>
                <a:ext uri="{FF2B5EF4-FFF2-40B4-BE49-F238E27FC236}">
                  <a16:creationId xmlns:a16="http://schemas.microsoft.com/office/drawing/2014/main" id="{BFFF7434-890F-4115-B9C8-362AEAE4023B}"/>
                </a:ext>
              </a:extLst>
            </p:cNvPr>
            <p:cNvCxnSpPr>
              <a:cxnSpLocks/>
            </p:cNvCxnSpPr>
            <p:nvPr/>
          </p:nvCxnSpPr>
          <p:spPr>
            <a:xfrm>
              <a:off x="3826200" y="1103541"/>
              <a:ext cx="288635" cy="262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5" name="직사각형 594">
              <a:extLst>
                <a:ext uri="{FF2B5EF4-FFF2-40B4-BE49-F238E27FC236}">
                  <a16:creationId xmlns:a16="http://schemas.microsoft.com/office/drawing/2014/main" id="{7522C571-8E63-49EF-B3BA-32D37DA30C47}"/>
                </a:ext>
              </a:extLst>
            </p:cNvPr>
            <p:cNvSpPr/>
            <p:nvPr/>
          </p:nvSpPr>
          <p:spPr>
            <a:xfrm rot="20324237">
              <a:off x="4087305" y="973702"/>
              <a:ext cx="389850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latin typeface="+mn-ea"/>
                </a:rPr>
                <a:t>SHAWN MENDES</a:t>
              </a:r>
            </a:p>
          </p:txBody>
        </p:sp>
        <p:sp>
          <p:nvSpPr>
            <p:cNvPr id="596" name="직사각형 595">
              <a:extLst>
                <a:ext uri="{FF2B5EF4-FFF2-40B4-BE49-F238E27FC236}">
                  <a16:creationId xmlns:a16="http://schemas.microsoft.com/office/drawing/2014/main" id="{1F712D22-E5AF-4DC6-9AA6-351B6171B657}"/>
                </a:ext>
              </a:extLst>
            </p:cNvPr>
            <p:cNvSpPr/>
            <p:nvPr/>
          </p:nvSpPr>
          <p:spPr>
            <a:xfrm rot="20324237">
              <a:off x="4094465" y="908412"/>
              <a:ext cx="452368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b="1" dirty="0"/>
                <a:t>IF I CAN`T HAVE YOU</a:t>
              </a:r>
            </a:p>
          </p:txBody>
        </p:sp>
        <p:grpSp>
          <p:nvGrpSpPr>
            <p:cNvPr id="597" name="그룹 596">
              <a:extLst>
                <a:ext uri="{FF2B5EF4-FFF2-40B4-BE49-F238E27FC236}">
                  <a16:creationId xmlns:a16="http://schemas.microsoft.com/office/drawing/2014/main" id="{CC09CE0D-D7C0-4902-81F2-36D57D207E0F}"/>
                </a:ext>
              </a:extLst>
            </p:cNvPr>
            <p:cNvGrpSpPr/>
            <p:nvPr/>
          </p:nvGrpSpPr>
          <p:grpSpPr>
            <a:xfrm>
              <a:off x="3973568" y="1079727"/>
              <a:ext cx="605604" cy="539194"/>
              <a:chOff x="3812796" y="3340670"/>
              <a:chExt cx="1759417" cy="1566480"/>
            </a:xfrm>
          </p:grpSpPr>
          <p:grpSp>
            <p:nvGrpSpPr>
              <p:cNvPr id="625" name="그룹 624">
                <a:extLst>
                  <a:ext uri="{FF2B5EF4-FFF2-40B4-BE49-F238E27FC236}">
                    <a16:creationId xmlns:a16="http://schemas.microsoft.com/office/drawing/2014/main" id="{56BA41FD-21E9-47A7-9A7B-885359FEAD22}"/>
                  </a:ext>
                </a:extLst>
              </p:cNvPr>
              <p:cNvGrpSpPr/>
              <p:nvPr/>
            </p:nvGrpSpPr>
            <p:grpSpPr>
              <a:xfrm flipH="1">
                <a:off x="3812796" y="3456674"/>
                <a:ext cx="866935" cy="1450476"/>
                <a:chOff x="1716240" y="592299"/>
                <a:chExt cx="987975" cy="1652989"/>
              </a:xfrm>
            </p:grpSpPr>
            <p:sp>
              <p:nvSpPr>
                <p:cNvPr id="628" name="평행 사변형 627">
                  <a:extLst>
                    <a:ext uri="{FF2B5EF4-FFF2-40B4-BE49-F238E27FC236}">
                      <a16:creationId xmlns:a16="http://schemas.microsoft.com/office/drawing/2014/main" id="{8FDEA35A-C2D1-4EE7-AF6F-D14615BF0A4B}"/>
                    </a:ext>
                  </a:extLst>
                </p:cNvPr>
                <p:cNvSpPr/>
                <p:nvPr/>
              </p:nvSpPr>
              <p:spPr>
                <a:xfrm rot="5400000">
                  <a:off x="1386159" y="927232"/>
                  <a:ext cx="1652989" cy="983123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9" name="평행 사변형 628">
                  <a:extLst>
                    <a:ext uri="{FF2B5EF4-FFF2-40B4-BE49-F238E27FC236}">
                      <a16:creationId xmlns:a16="http://schemas.microsoft.com/office/drawing/2014/main" id="{69194F40-3006-4BE8-8749-EB941BC01AA3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30" name="직선 연결선 629">
                  <a:extLst>
                    <a:ext uri="{FF2B5EF4-FFF2-40B4-BE49-F238E27FC236}">
                      <a16:creationId xmlns:a16="http://schemas.microsoft.com/office/drawing/2014/main" id="{870F6490-BD04-4D53-8790-A39D30E0A0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1" name="직선 연결선 630">
                  <a:extLst>
                    <a:ext uri="{FF2B5EF4-FFF2-40B4-BE49-F238E27FC236}">
                      <a16:creationId xmlns:a16="http://schemas.microsoft.com/office/drawing/2014/main" id="{BA616763-15BB-495E-9BFD-0CBED5C48A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6" name="직사각형 625">
                <a:extLst>
                  <a:ext uri="{FF2B5EF4-FFF2-40B4-BE49-F238E27FC236}">
                    <a16:creationId xmlns:a16="http://schemas.microsoft.com/office/drawing/2014/main" id="{7ED83F97-6005-48EF-A466-5AE55EE02C38}"/>
                  </a:ext>
                </a:extLst>
              </p:cNvPr>
              <p:cNvSpPr/>
              <p:nvPr/>
            </p:nvSpPr>
            <p:spPr>
              <a:xfrm rot="20324237">
                <a:off x="4568579" y="3340670"/>
                <a:ext cx="704152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>
                    <a:effectLst/>
                  </a:rPr>
                  <a:t>2002</a:t>
                </a:r>
              </a:p>
            </p:txBody>
          </p:sp>
          <p:sp>
            <p:nvSpPr>
              <p:cNvPr id="627" name="직사각형 626">
                <a:extLst>
                  <a:ext uri="{FF2B5EF4-FFF2-40B4-BE49-F238E27FC236}">
                    <a16:creationId xmlns:a16="http://schemas.microsoft.com/office/drawing/2014/main" id="{A5D6C724-3D47-4A14-A00E-2BB299C3A19F}"/>
                  </a:ext>
                </a:extLst>
              </p:cNvPr>
              <p:cNvSpPr/>
              <p:nvPr/>
            </p:nvSpPr>
            <p:spPr>
              <a:xfrm rot="20324237">
                <a:off x="4579323" y="3423219"/>
                <a:ext cx="992890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effectLst/>
                    <a:latin typeface="+mn-ea"/>
                  </a:rPr>
                  <a:t>ANNE-MARIE</a:t>
                </a:r>
              </a:p>
            </p:txBody>
          </p:sp>
        </p:grpSp>
        <p:grpSp>
          <p:nvGrpSpPr>
            <p:cNvPr id="598" name="그룹 597">
              <a:extLst>
                <a:ext uri="{FF2B5EF4-FFF2-40B4-BE49-F238E27FC236}">
                  <a16:creationId xmlns:a16="http://schemas.microsoft.com/office/drawing/2014/main" id="{3914009E-A0D6-48C3-B41D-5424A6234412}"/>
                </a:ext>
              </a:extLst>
            </p:cNvPr>
            <p:cNvGrpSpPr/>
            <p:nvPr/>
          </p:nvGrpSpPr>
          <p:grpSpPr>
            <a:xfrm>
              <a:off x="4345761" y="1106591"/>
              <a:ext cx="317715" cy="370999"/>
              <a:chOff x="4371111" y="2758625"/>
              <a:chExt cx="923035" cy="1077835"/>
            </a:xfrm>
          </p:grpSpPr>
          <p:grpSp>
            <p:nvGrpSpPr>
              <p:cNvPr id="621" name="그룹 620">
                <a:extLst>
                  <a:ext uri="{FF2B5EF4-FFF2-40B4-BE49-F238E27FC236}">
                    <a16:creationId xmlns:a16="http://schemas.microsoft.com/office/drawing/2014/main" id="{4395C358-544E-49D6-8D08-0CBECDE0FDAD}"/>
                  </a:ext>
                </a:extLst>
              </p:cNvPr>
              <p:cNvGrpSpPr/>
              <p:nvPr/>
            </p:nvGrpSpPr>
            <p:grpSpPr>
              <a:xfrm flipH="1">
                <a:off x="4382821" y="2758625"/>
                <a:ext cx="870271" cy="1077835"/>
                <a:chOff x="1716240" y="594134"/>
                <a:chExt cx="991778" cy="1639217"/>
              </a:xfrm>
            </p:grpSpPr>
            <p:sp>
              <p:nvSpPr>
                <p:cNvPr id="623" name="평행 사변형 622">
                  <a:extLst>
                    <a:ext uri="{FF2B5EF4-FFF2-40B4-BE49-F238E27FC236}">
                      <a16:creationId xmlns:a16="http://schemas.microsoft.com/office/drawing/2014/main" id="{8D8D635E-9ECF-49A5-A367-6FC79F70C57D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4" name="평행 사변형 623">
                  <a:extLst>
                    <a:ext uri="{FF2B5EF4-FFF2-40B4-BE49-F238E27FC236}">
                      <a16:creationId xmlns:a16="http://schemas.microsoft.com/office/drawing/2014/main" id="{97BD19BC-113B-420C-A6E7-E5F4E0B31C0E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22" name="직사각형 621">
                <a:extLst>
                  <a:ext uri="{FF2B5EF4-FFF2-40B4-BE49-F238E27FC236}">
                    <a16:creationId xmlns:a16="http://schemas.microsoft.com/office/drawing/2014/main" id="{D37FC469-F6F3-462A-A1EC-ADC55A021333}"/>
                  </a:ext>
                </a:extLst>
              </p:cNvPr>
              <p:cNvSpPr/>
              <p:nvPr/>
            </p:nvSpPr>
            <p:spPr>
              <a:xfrm rot="20324237">
                <a:off x="4371111" y="2896780"/>
                <a:ext cx="923035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ROMANTIC</a:t>
                </a:r>
              </a:p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SOUND</a:t>
                </a:r>
              </a:p>
            </p:txBody>
          </p:sp>
        </p:grpSp>
        <p:grpSp>
          <p:nvGrpSpPr>
            <p:cNvPr id="599" name="그룹 598">
              <a:extLst>
                <a:ext uri="{FF2B5EF4-FFF2-40B4-BE49-F238E27FC236}">
                  <a16:creationId xmlns:a16="http://schemas.microsoft.com/office/drawing/2014/main" id="{F39D4FEB-722D-4B29-BE6B-8F0837E25D83}"/>
                </a:ext>
              </a:extLst>
            </p:cNvPr>
            <p:cNvGrpSpPr/>
            <p:nvPr/>
          </p:nvGrpSpPr>
          <p:grpSpPr>
            <a:xfrm>
              <a:off x="4722814" y="1038333"/>
              <a:ext cx="344966" cy="295126"/>
              <a:chOff x="5466534" y="2560320"/>
              <a:chExt cx="1002206" cy="857407"/>
            </a:xfrm>
          </p:grpSpPr>
          <p:grpSp>
            <p:nvGrpSpPr>
              <p:cNvPr id="617" name="그룹 616">
                <a:extLst>
                  <a:ext uri="{FF2B5EF4-FFF2-40B4-BE49-F238E27FC236}">
                    <a16:creationId xmlns:a16="http://schemas.microsoft.com/office/drawing/2014/main" id="{B1ECB8F6-7104-44A3-92D7-4FC076E0D7F5}"/>
                  </a:ext>
                </a:extLst>
              </p:cNvPr>
              <p:cNvGrpSpPr/>
              <p:nvPr/>
            </p:nvGrpSpPr>
            <p:grpSpPr>
              <a:xfrm flipH="1">
                <a:off x="5475235" y="2560320"/>
                <a:ext cx="870271" cy="857407"/>
                <a:chOff x="1716240" y="594134"/>
                <a:chExt cx="991778" cy="1639217"/>
              </a:xfrm>
            </p:grpSpPr>
            <p:sp>
              <p:nvSpPr>
                <p:cNvPr id="619" name="평행 사변형 618">
                  <a:extLst>
                    <a:ext uri="{FF2B5EF4-FFF2-40B4-BE49-F238E27FC236}">
                      <a16:creationId xmlns:a16="http://schemas.microsoft.com/office/drawing/2014/main" id="{A53C8A49-AF01-42B8-A1DF-C878CA99F805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0" name="평행 사변형 619">
                  <a:extLst>
                    <a:ext uri="{FF2B5EF4-FFF2-40B4-BE49-F238E27FC236}">
                      <a16:creationId xmlns:a16="http://schemas.microsoft.com/office/drawing/2014/main" id="{15D5A914-6D29-4457-BDE7-E96E06E45FE7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18" name="직사각형 617">
                <a:extLst>
                  <a:ext uri="{FF2B5EF4-FFF2-40B4-BE49-F238E27FC236}">
                    <a16:creationId xmlns:a16="http://schemas.microsoft.com/office/drawing/2014/main" id="{B432809C-7B11-476C-8C79-68D867520F7B}"/>
                  </a:ext>
                </a:extLst>
              </p:cNvPr>
              <p:cNvSpPr/>
              <p:nvPr/>
            </p:nvSpPr>
            <p:spPr>
              <a:xfrm rot="20324237">
                <a:off x="5466534" y="2663557"/>
                <a:ext cx="1002206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WINTER 2020</a:t>
                </a:r>
              </a:p>
            </p:txBody>
          </p:sp>
        </p:grpSp>
        <p:grpSp>
          <p:nvGrpSpPr>
            <p:cNvPr id="600" name="그룹 599">
              <a:extLst>
                <a:ext uri="{FF2B5EF4-FFF2-40B4-BE49-F238E27FC236}">
                  <a16:creationId xmlns:a16="http://schemas.microsoft.com/office/drawing/2014/main" id="{147B524B-A49A-485A-B536-3474FB7E6DE0}"/>
                </a:ext>
              </a:extLst>
            </p:cNvPr>
            <p:cNvGrpSpPr/>
            <p:nvPr/>
          </p:nvGrpSpPr>
          <p:grpSpPr>
            <a:xfrm>
              <a:off x="3586826" y="1396279"/>
              <a:ext cx="318404" cy="366200"/>
              <a:chOff x="2166233" y="3600234"/>
              <a:chExt cx="925037" cy="1063893"/>
            </a:xfrm>
          </p:grpSpPr>
          <p:grpSp>
            <p:nvGrpSpPr>
              <p:cNvPr id="613" name="그룹 612">
                <a:extLst>
                  <a:ext uri="{FF2B5EF4-FFF2-40B4-BE49-F238E27FC236}">
                    <a16:creationId xmlns:a16="http://schemas.microsoft.com/office/drawing/2014/main" id="{CCA50253-44CC-44D2-B35C-B871137F7884}"/>
                  </a:ext>
                </a:extLst>
              </p:cNvPr>
              <p:cNvGrpSpPr/>
              <p:nvPr/>
            </p:nvGrpSpPr>
            <p:grpSpPr>
              <a:xfrm flipH="1">
                <a:off x="2166233" y="3600234"/>
                <a:ext cx="870271" cy="1063893"/>
                <a:chOff x="1716240" y="594134"/>
                <a:chExt cx="991778" cy="1639217"/>
              </a:xfrm>
            </p:grpSpPr>
            <p:sp>
              <p:nvSpPr>
                <p:cNvPr id="615" name="평행 사변형 614">
                  <a:extLst>
                    <a:ext uri="{FF2B5EF4-FFF2-40B4-BE49-F238E27FC236}">
                      <a16:creationId xmlns:a16="http://schemas.microsoft.com/office/drawing/2014/main" id="{106D96CD-ABA8-4A05-B140-238C1B987302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6" name="평행 사변형 615">
                  <a:extLst>
                    <a:ext uri="{FF2B5EF4-FFF2-40B4-BE49-F238E27FC236}">
                      <a16:creationId xmlns:a16="http://schemas.microsoft.com/office/drawing/2014/main" id="{928AEA97-6B0D-47E6-8C68-68A79C8D0391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14" name="직사각형 613">
                <a:extLst>
                  <a:ext uri="{FF2B5EF4-FFF2-40B4-BE49-F238E27FC236}">
                    <a16:creationId xmlns:a16="http://schemas.microsoft.com/office/drawing/2014/main" id="{D941651B-1687-4FE3-8516-E907B996DAC6}"/>
                  </a:ext>
                </a:extLst>
              </p:cNvPr>
              <p:cNvSpPr/>
              <p:nvPr/>
            </p:nvSpPr>
            <p:spPr>
              <a:xfrm rot="20324237">
                <a:off x="2182206" y="3706740"/>
                <a:ext cx="909064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CHILL CITY</a:t>
                </a:r>
              </a:p>
            </p:txBody>
          </p:sp>
        </p:grpSp>
        <p:grpSp>
          <p:nvGrpSpPr>
            <p:cNvPr id="601" name="그룹 600">
              <a:extLst>
                <a:ext uri="{FF2B5EF4-FFF2-40B4-BE49-F238E27FC236}">
                  <a16:creationId xmlns:a16="http://schemas.microsoft.com/office/drawing/2014/main" id="{06B5B4BC-393E-4168-84B1-A1774246FD3F}"/>
                </a:ext>
              </a:extLst>
            </p:cNvPr>
            <p:cNvGrpSpPr/>
            <p:nvPr/>
          </p:nvGrpSpPr>
          <p:grpSpPr>
            <a:xfrm>
              <a:off x="3206198" y="1607840"/>
              <a:ext cx="333746" cy="298770"/>
              <a:chOff x="1060421" y="4214866"/>
              <a:chExt cx="969608" cy="867996"/>
            </a:xfrm>
          </p:grpSpPr>
          <p:grpSp>
            <p:nvGrpSpPr>
              <p:cNvPr id="609" name="그룹 608">
                <a:extLst>
                  <a:ext uri="{FF2B5EF4-FFF2-40B4-BE49-F238E27FC236}">
                    <a16:creationId xmlns:a16="http://schemas.microsoft.com/office/drawing/2014/main" id="{5EE0B4FD-DB48-4036-8CF1-3AE97242927C}"/>
                  </a:ext>
                </a:extLst>
              </p:cNvPr>
              <p:cNvGrpSpPr/>
              <p:nvPr/>
            </p:nvGrpSpPr>
            <p:grpSpPr>
              <a:xfrm flipH="1">
                <a:off x="1073828" y="4214866"/>
                <a:ext cx="870271" cy="867996"/>
                <a:chOff x="1716240" y="594134"/>
                <a:chExt cx="991778" cy="1639217"/>
              </a:xfrm>
            </p:grpSpPr>
            <p:sp>
              <p:nvSpPr>
                <p:cNvPr id="611" name="평행 사변형 610">
                  <a:extLst>
                    <a:ext uri="{FF2B5EF4-FFF2-40B4-BE49-F238E27FC236}">
                      <a16:creationId xmlns:a16="http://schemas.microsoft.com/office/drawing/2014/main" id="{CDACF160-3F96-4F83-AA0F-2D7D52D721BA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2" name="평행 사변형 611">
                  <a:extLst>
                    <a:ext uri="{FF2B5EF4-FFF2-40B4-BE49-F238E27FC236}">
                      <a16:creationId xmlns:a16="http://schemas.microsoft.com/office/drawing/2014/main" id="{5B4A0770-C4FF-4DF7-BA49-BA5B84CE8EFD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10" name="직사각형 609">
                <a:extLst>
                  <a:ext uri="{FF2B5EF4-FFF2-40B4-BE49-F238E27FC236}">
                    <a16:creationId xmlns:a16="http://schemas.microsoft.com/office/drawing/2014/main" id="{68486384-04EC-4FD8-8D1D-6A696DA3F707}"/>
                  </a:ext>
                </a:extLst>
              </p:cNvPr>
              <p:cNvSpPr/>
              <p:nvPr/>
            </p:nvSpPr>
            <p:spPr>
              <a:xfrm rot="20324237">
                <a:off x="1060421" y="4321177"/>
                <a:ext cx="969608" cy="357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TRENDY LIFE</a:t>
                </a:r>
              </a:p>
            </p:txBody>
          </p:sp>
        </p:grpSp>
        <p:cxnSp>
          <p:nvCxnSpPr>
            <p:cNvPr id="602" name="직선 연결선 601">
              <a:extLst>
                <a:ext uri="{FF2B5EF4-FFF2-40B4-BE49-F238E27FC236}">
                  <a16:creationId xmlns:a16="http://schemas.microsoft.com/office/drawing/2014/main" id="{0CDD7049-3819-49C5-8E50-20B767AE49D0}"/>
                </a:ext>
              </a:extLst>
            </p:cNvPr>
            <p:cNvCxnSpPr>
              <a:cxnSpLocks/>
            </p:cNvCxnSpPr>
            <p:nvPr/>
          </p:nvCxnSpPr>
          <p:spPr>
            <a:xfrm>
              <a:off x="4123322" y="1360566"/>
              <a:ext cx="288635" cy="262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3" name="평행 사변형 602">
              <a:extLst>
                <a:ext uri="{FF2B5EF4-FFF2-40B4-BE49-F238E27FC236}">
                  <a16:creationId xmlns:a16="http://schemas.microsoft.com/office/drawing/2014/main" id="{3C3BB2C1-D4EE-46C0-93FE-178500F423A8}"/>
                </a:ext>
              </a:extLst>
            </p:cNvPr>
            <p:cNvSpPr/>
            <p:nvPr/>
          </p:nvSpPr>
          <p:spPr>
            <a:xfrm rot="16200000" flipH="1">
              <a:off x="4015594" y="1341952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04" name="평행 사변형 603">
              <a:extLst>
                <a:ext uri="{FF2B5EF4-FFF2-40B4-BE49-F238E27FC236}">
                  <a16:creationId xmlns:a16="http://schemas.microsoft.com/office/drawing/2014/main" id="{BE7B8EDC-7D3F-457A-8C6E-0C0BC8242C0E}"/>
                </a:ext>
              </a:extLst>
            </p:cNvPr>
            <p:cNvSpPr/>
            <p:nvPr/>
          </p:nvSpPr>
          <p:spPr>
            <a:xfrm rot="16200000" flipH="1">
              <a:off x="4024202" y="1347871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cxnSp>
          <p:nvCxnSpPr>
            <p:cNvPr id="605" name="직선 연결선 604">
              <a:extLst>
                <a:ext uri="{FF2B5EF4-FFF2-40B4-BE49-F238E27FC236}">
                  <a16:creationId xmlns:a16="http://schemas.microsoft.com/office/drawing/2014/main" id="{A3366EF4-CDB7-41B0-BAE2-DE7D6C630D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3322" y="1248751"/>
              <a:ext cx="288635" cy="489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6" name="직사각형 605">
              <a:extLst>
                <a:ext uri="{FF2B5EF4-FFF2-40B4-BE49-F238E27FC236}">
                  <a16:creationId xmlns:a16="http://schemas.microsoft.com/office/drawing/2014/main" id="{34A973F9-5301-45E3-B84C-3E829070188A}"/>
                </a:ext>
              </a:extLst>
            </p:cNvPr>
            <p:cNvSpPr/>
            <p:nvPr/>
          </p:nvSpPr>
          <p:spPr>
            <a:xfrm rot="20324237">
              <a:off x="4374903" y="1230727"/>
              <a:ext cx="389850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latin typeface="+mn-ea"/>
                </a:rPr>
                <a:t>SHAWN MENDES</a:t>
              </a:r>
            </a:p>
          </p:txBody>
        </p:sp>
        <p:sp>
          <p:nvSpPr>
            <p:cNvPr id="607" name="직사각형 606">
              <a:extLst>
                <a:ext uri="{FF2B5EF4-FFF2-40B4-BE49-F238E27FC236}">
                  <a16:creationId xmlns:a16="http://schemas.microsoft.com/office/drawing/2014/main" id="{ADB3F3D5-841F-4EAB-83B2-F29AE1AB3AE8}"/>
                </a:ext>
              </a:extLst>
            </p:cNvPr>
            <p:cNvSpPr/>
            <p:nvPr/>
          </p:nvSpPr>
          <p:spPr>
            <a:xfrm rot="20324237">
              <a:off x="4382063" y="1165437"/>
              <a:ext cx="452368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b="1" dirty="0"/>
                <a:t>IF I CAN`T HAVE YOU</a:t>
              </a:r>
            </a:p>
          </p:txBody>
        </p:sp>
        <p:cxnSp>
          <p:nvCxnSpPr>
            <p:cNvPr id="608" name="직선 연결선 607">
              <a:extLst>
                <a:ext uri="{FF2B5EF4-FFF2-40B4-BE49-F238E27FC236}">
                  <a16:creationId xmlns:a16="http://schemas.microsoft.com/office/drawing/2014/main" id="{7CCA6FDC-0E74-47BF-ACA6-BACA278B9F4F}"/>
                </a:ext>
              </a:extLst>
            </p:cNvPr>
            <p:cNvCxnSpPr>
              <a:cxnSpLocks/>
            </p:cNvCxnSpPr>
            <p:nvPr/>
          </p:nvCxnSpPr>
          <p:spPr>
            <a:xfrm>
              <a:off x="4128098" y="1362885"/>
              <a:ext cx="288635" cy="262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3" name="그룹 642">
            <a:extLst>
              <a:ext uri="{FF2B5EF4-FFF2-40B4-BE49-F238E27FC236}">
                <a16:creationId xmlns:a16="http://schemas.microsoft.com/office/drawing/2014/main" id="{547C684F-B384-4752-9B91-9A34874625F9}"/>
              </a:ext>
            </a:extLst>
          </p:cNvPr>
          <p:cNvGrpSpPr/>
          <p:nvPr/>
        </p:nvGrpSpPr>
        <p:grpSpPr>
          <a:xfrm>
            <a:off x="9701112" y="1054269"/>
            <a:ext cx="2074771" cy="1267471"/>
            <a:chOff x="1706841" y="1821509"/>
            <a:chExt cx="6027683" cy="3682291"/>
          </a:xfrm>
        </p:grpSpPr>
        <p:grpSp>
          <p:nvGrpSpPr>
            <p:cNvPr id="644" name="그룹 643">
              <a:extLst>
                <a:ext uri="{FF2B5EF4-FFF2-40B4-BE49-F238E27FC236}">
                  <a16:creationId xmlns:a16="http://schemas.microsoft.com/office/drawing/2014/main" id="{79042435-33D6-4985-9DC5-70268F073488}"/>
                </a:ext>
              </a:extLst>
            </p:cNvPr>
            <p:cNvGrpSpPr/>
            <p:nvPr/>
          </p:nvGrpSpPr>
          <p:grpSpPr>
            <a:xfrm>
              <a:off x="2548007" y="1821509"/>
              <a:ext cx="938773" cy="1438391"/>
              <a:chOff x="2363620" y="2007322"/>
              <a:chExt cx="938773" cy="1438391"/>
            </a:xfrm>
          </p:grpSpPr>
          <p:grpSp>
            <p:nvGrpSpPr>
              <p:cNvPr id="701" name="그룹 700">
                <a:extLst>
                  <a:ext uri="{FF2B5EF4-FFF2-40B4-BE49-F238E27FC236}">
                    <a16:creationId xmlns:a16="http://schemas.microsoft.com/office/drawing/2014/main" id="{F9EE9058-B6CD-4871-B47D-CE0226523D06}"/>
                  </a:ext>
                </a:extLst>
              </p:cNvPr>
              <p:cNvGrpSpPr/>
              <p:nvPr/>
            </p:nvGrpSpPr>
            <p:grpSpPr>
              <a:xfrm flipH="1">
                <a:off x="2363620" y="2007322"/>
                <a:ext cx="870271" cy="1438391"/>
                <a:chOff x="1716240" y="594134"/>
                <a:chExt cx="991778" cy="1639217"/>
              </a:xfrm>
            </p:grpSpPr>
            <p:sp>
              <p:nvSpPr>
                <p:cNvPr id="703" name="평행 사변형 702">
                  <a:extLst>
                    <a:ext uri="{FF2B5EF4-FFF2-40B4-BE49-F238E27FC236}">
                      <a16:creationId xmlns:a16="http://schemas.microsoft.com/office/drawing/2014/main" id="{53E45747-1BB1-4695-A627-6A38A12C9B5D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4" name="평행 사변형 703">
                  <a:extLst>
                    <a:ext uri="{FF2B5EF4-FFF2-40B4-BE49-F238E27FC236}">
                      <a16:creationId xmlns:a16="http://schemas.microsoft.com/office/drawing/2014/main" id="{4B954B25-8689-455B-BE61-50E34FBFAA2C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02" name="직사각형 701">
                <a:extLst>
                  <a:ext uri="{FF2B5EF4-FFF2-40B4-BE49-F238E27FC236}">
                    <a16:creationId xmlns:a16="http://schemas.microsoft.com/office/drawing/2014/main" id="{11396495-2180-4517-978A-38E753AC1FE9}"/>
                  </a:ext>
                </a:extLst>
              </p:cNvPr>
              <p:cNvSpPr/>
              <p:nvPr/>
            </p:nvSpPr>
            <p:spPr>
              <a:xfrm rot="20324237">
                <a:off x="2384015" y="2142935"/>
                <a:ext cx="91837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BILLBOARD</a:t>
                </a:r>
              </a:p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TOP 100</a:t>
                </a:r>
              </a:p>
            </p:txBody>
          </p:sp>
        </p:grpSp>
        <p:grpSp>
          <p:nvGrpSpPr>
            <p:cNvPr id="645" name="그룹 644">
              <a:extLst>
                <a:ext uri="{FF2B5EF4-FFF2-40B4-BE49-F238E27FC236}">
                  <a16:creationId xmlns:a16="http://schemas.microsoft.com/office/drawing/2014/main" id="{3FCA07FC-BF98-4386-80A7-C1D1540094D2}"/>
                </a:ext>
              </a:extLst>
            </p:cNvPr>
            <p:cNvGrpSpPr/>
            <p:nvPr/>
          </p:nvGrpSpPr>
          <p:grpSpPr>
            <a:xfrm>
              <a:off x="3021697" y="2322778"/>
              <a:ext cx="1574981" cy="1546698"/>
              <a:chOff x="2898270" y="2561931"/>
              <a:chExt cx="1574981" cy="1546698"/>
            </a:xfrm>
          </p:grpSpPr>
          <p:grpSp>
            <p:nvGrpSpPr>
              <p:cNvPr id="694" name="그룹 693">
                <a:extLst>
                  <a:ext uri="{FF2B5EF4-FFF2-40B4-BE49-F238E27FC236}">
                    <a16:creationId xmlns:a16="http://schemas.microsoft.com/office/drawing/2014/main" id="{1C16E52A-61F6-4704-8B33-C1B4CA799F82}"/>
                  </a:ext>
                </a:extLst>
              </p:cNvPr>
              <p:cNvGrpSpPr/>
              <p:nvPr/>
            </p:nvGrpSpPr>
            <p:grpSpPr>
              <a:xfrm flipH="1">
                <a:off x="2898270" y="2670238"/>
                <a:ext cx="870271" cy="1438391"/>
                <a:chOff x="1716240" y="594134"/>
                <a:chExt cx="991778" cy="1639217"/>
              </a:xfrm>
            </p:grpSpPr>
            <p:sp>
              <p:nvSpPr>
                <p:cNvPr id="697" name="평행 사변형 696">
                  <a:extLst>
                    <a:ext uri="{FF2B5EF4-FFF2-40B4-BE49-F238E27FC236}">
                      <a16:creationId xmlns:a16="http://schemas.microsoft.com/office/drawing/2014/main" id="{E57B9695-8DB8-4A11-A655-63A09C16746E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8" name="평행 사변형 697">
                  <a:extLst>
                    <a:ext uri="{FF2B5EF4-FFF2-40B4-BE49-F238E27FC236}">
                      <a16:creationId xmlns:a16="http://schemas.microsoft.com/office/drawing/2014/main" id="{33D9CC0D-0A16-488A-9896-251E156B5C64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99" name="직선 연결선 698">
                  <a:extLst>
                    <a:ext uri="{FF2B5EF4-FFF2-40B4-BE49-F238E27FC236}">
                      <a16:creationId xmlns:a16="http://schemas.microsoft.com/office/drawing/2014/main" id="{04AD9E66-C102-456A-8EA8-3689F3C382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직선 연결선 699">
                  <a:extLst>
                    <a:ext uri="{FF2B5EF4-FFF2-40B4-BE49-F238E27FC236}">
                      <a16:creationId xmlns:a16="http://schemas.microsoft.com/office/drawing/2014/main" id="{D478A914-B2BD-45A9-9FE9-39754FD7B1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5" name="직사각형 694">
                <a:extLst>
                  <a:ext uri="{FF2B5EF4-FFF2-40B4-BE49-F238E27FC236}">
                    <a16:creationId xmlns:a16="http://schemas.microsoft.com/office/drawing/2014/main" id="{52A5D288-D758-4EE9-8F7F-D07EACB252D4}"/>
                  </a:ext>
                </a:extLst>
              </p:cNvPr>
              <p:cNvSpPr/>
              <p:nvPr/>
            </p:nvSpPr>
            <p:spPr>
              <a:xfrm rot="20324237">
                <a:off x="3611513" y="2561931"/>
                <a:ext cx="760037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HIGER</a:t>
                </a:r>
              </a:p>
            </p:txBody>
          </p:sp>
          <p:sp>
            <p:nvSpPr>
              <p:cNvPr id="696" name="직사각형 695">
                <a:extLst>
                  <a:ext uri="{FF2B5EF4-FFF2-40B4-BE49-F238E27FC236}">
                    <a16:creationId xmlns:a16="http://schemas.microsoft.com/office/drawing/2014/main" id="{C27B8A84-604C-477D-96D4-577590AA5589}"/>
                  </a:ext>
                </a:extLst>
              </p:cNvPr>
              <p:cNvSpPr/>
              <p:nvPr/>
            </p:nvSpPr>
            <p:spPr>
              <a:xfrm rot="20324237">
                <a:off x="3624726" y="2687318"/>
                <a:ext cx="848525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GREGERS</a:t>
                </a:r>
                <a:endParaRPr lang="ko-KR" altLang="en-US" sz="200" dirty="0">
                  <a:latin typeface="+mn-ea"/>
                </a:endParaRPr>
              </a:p>
            </p:txBody>
          </p:sp>
        </p:grpSp>
        <p:grpSp>
          <p:nvGrpSpPr>
            <p:cNvPr id="646" name="그룹 645">
              <a:extLst>
                <a:ext uri="{FF2B5EF4-FFF2-40B4-BE49-F238E27FC236}">
                  <a16:creationId xmlns:a16="http://schemas.microsoft.com/office/drawing/2014/main" id="{E51C6B4C-D816-4789-B664-A3AF01807C31}"/>
                </a:ext>
              </a:extLst>
            </p:cNvPr>
            <p:cNvGrpSpPr/>
            <p:nvPr/>
          </p:nvGrpSpPr>
          <p:grpSpPr>
            <a:xfrm>
              <a:off x="3483080" y="2603809"/>
              <a:ext cx="2118611" cy="1663241"/>
              <a:chOff x="3359653" y="2842962"/>
              <a:chExt cx="2118611" cy="1663241"/>
            </a:xfrm>
          </p:grpSpPr>
          <p:grpSp>
            <p:nvGrpSpPr>
              <p:cNvPr id="687" name="그룹 686">
                <a:extLst>
                  <a:ext uri="{FF2B5EF4-FFF2-40B4-BE49-F238E27FC236}">
                    <a16:creationId xmlns:a16="http://schemas.microsoft.com/office/drawing/2014/main" id="{A9CA23F1-EE05-4F06-8FC6-028740AFC0B5}"/>
                  </a:ext>
                </a:extLst>
              </p:cNvPr>
              <p:cNvGrpSpPr/>
              <p:nvPr/>
            </p:nvGrpSpPr>
            <p:grpSpPr>
              <a:xfrm flipH="1">
                <a:off x="3359653" y="3067812"/>
                <a:ext cx="870271" cy="1438391"/>
                <a:chOff x="1716240" y="594134"/>
                <a:chExt cx="991778" cy="1639217"/>
              </a:xfrm>
            </p:grpSpPr>
            <p:sp>
              <p:nvSpPr>
                <p:cNvPr id="690" name="평행 사변형 689">
                  <a:extLst>
                    <a:ext uri="{FF2B5EF4-FFF2-40B4-BE49-F238E27FC236}">
                      <a16:creationId xmlns:a16="http://schemas.microsoft.com/office/drawing/2014/main" id="{96E593ED-7C13-42B9-9224-C004F088AEC6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1" name="평행 사변형 690">
                  <a:extLst>
                    <a:ext uri="{FF2B5EF4-FFF2-40B4-BE49-F238E27FC236}">
                      <a16:creationId xmlns:a16="http://schemas.microsoft.com/office/drawing/2014/main" id="{295D8B7B-F0A4-4A7C-8DB8-09000CDDE4A2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92" name="직선 연결선 691">
                  <a:extLst>
                    <a:ext uri="{FF2B5EF4-FFF2-40B4-BE49-F238E27FC236}">
                      <a16:creationId xmlns:a16="http://schemas.microsoft.com/office/drawing/2014/main" id="{88C63F78-192F-4606-9371-22353F3751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3" name="직선 연결선 692">
                  <a:extLst>
                    <a:ext uri="{FF2B5EF4-FFF2-40B4-BE49-F238E27FC236}">
                      <a16:creationId xmlns:a16="http://schemas.microsoft.com/office/drawing/2014/main" id="{8B001BF5-08BA-4806-9F3E-C1FDA4200F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8" name="직사각형 687">
                <a:extLst>
                  <a:ext uri="{FF2B5EF4-FFF2-40B4-BE49-F238E27FC236}">
                    <a16:creationId xmlns:a16="http://schemas.microsoft.com/office/drawing/2014/main" id="{86BB9066-F2AC-4C15-9A59-FD1EE68B4588}"/>
                  </a:ext>
                </a:extLst>
              </p:cNvPr>
              <p:cNvSpPr/>
              <p:nvPr/>
            </p:nvSpPr>
            <p:spPr>
              <a:xfrm rot="20324237">
                <a:off x="4143231" y="3032644"/>
                <a:ext cx="1132603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SHAWN MENDES</a:t>
                </a:r>
              </a:p>
            </p:txBody>
          </p:sp>
          <p:sp>
            <p:nvSpPr>
              <p:cNvPr id="689" name="직사각형 688">
                <a:extLst>
                  <a:ext uri="{FF2B5EF4-FFF2-40B4-BE49-F238E27FC236}">
                    <a16:creationId xmlns:a16="http://schemas.microsoft.com/office/drawing/2014/main" id="{A2215B98-96A0-4971-94AF-B91720A4B926}"/>
                  </a:ext>
                </a:extLst>
              </p:cNvPr>
              <p:cNvSpPr/>
              <p:nvPr/>
            </p:nvSpPr>
            <p:spPr>
              <a:xfrm rot="20324237">
                <a:off x="4164032" y="2842962"/>
                <a:ext cx="1314232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IF I CAN`T HAVE YOU</a:t>
                </a:r>
              </a:p>
            </p:txBody>
          </p:sp>
        </p:grpSp>
        <p:grpSp>
          <p:nvGrpSpPr>
            <p:cNvPr id="647" name="그룹 646">
              <a:extLst>
                <a:ext uri="{FF2B5EF4-FFF2-40B4-BE49-F238E27FC236}">
                  <a16:creationId xmlns:a16="http://schemas.microsoft.com/office/drawing/2014/main" id="{B6D37EAD-E2EE-4026-8145-9AD166828371}"/>
                </a:ext>
              </a:extLst>
            </p:cNvPr>
            <p:cNvGrpSpPr/>
            <p:nvPr/>
          </p:nvGrpSpPr>
          <p:grpSpPr>
            <a:xfrm>
              <a:off x="3929302" y="3101517"/>
              <a:ext cx="1766338" cy="1556004"/>
              <a:chOff x="3805875" y="3340670"/>
              <a:chExt cx="1766338" cy="1556004"/>
            </a:xfrm>
          </p:grpSpPr>
          <p:grpSp>
            <p:nvGrpSpPr>
              <p:cNvPr id="680" name="그룹 679">
                <a:extLst>
                  <a:ext uri="{FF2B5EF4-FFF2-40B4-BE49-F238E27FC236}">
                    <a16:creationId xmlns:a16="http://schemas.microsoft.com/office/drawing/2014/main" id="{275AE008-F0D0-4ED3-B765-2BC786CDBA2A}"/>
                  </a:ext>
                </a:extLst>
              </p:cNvPr>
              <p:cNvGrpSpPr/>
              <p:nvPr/>
            </p:nvGrpSpPr>
            <p:grpSpPr>
              <a:xfrm flipH="1">
                <a:off x="3805875" y="3442836"/>
                <a:ext cx="873855" cy="1453838"/>
                <a:chOff x="1716240" y="576531"/>
                <a:chExt cx="995861" cy="1656820"/>
              </a:xfrm>
            </p:grpSpPr>
            <p:sp>
              <p:nvSpPr>
                <p:cNvPr id="683" name="평행 사변형 682">
                  <a:extLst>
                    <a:ext uri="{FF2B5EF4-FFF2-40B4-BE49-F238E27FC236}">
                      <a16:creationId xmlns:a16="http://schemas.microsoft.com/office/drawing/2014/main" id="{30A67955-7979-454C-BE9C-5E225AB52A1C}"/>
                    </a:ext>
                  </a:extLst>
                </p:cNvPr>
                <p:cNvSpPr/>
                <p:nvPr/>
              </p:nvSpPr>
              <p:spPr>
                <a:xfrm rot="5400000">
                  <a:off x="1394046" y="911464"/>
                  <a:ext cx="1652988" cy="983122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4" name="평행 사변형 683">
                  <a:extLst>
                    <a:ext uri="{FF2B5EF4-FFF2-40B4-BE49-F238E27FC236}">
                      <a16:creationId xmlns:a16="http://schemas.microsoft.com/office/drawing/2014/main" id="{D5670C68-A332-45FD-A80A-A6BE95EFD591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85" name="직선 연결선 684">
                  <a:extLst>
                    <a:ext uri="{FF2B5EF4-FFF2-40B4-BE49-F238E27FC236}">
                      <a16:creationId xmlns:a16="http://schemas.microsoft.com/office/drawing/2014/main" id="{85479F46-C372-4193-B5F0-B5CB918444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직선 연결선 685">
                  <a:extLst>
                    <a:ext uri="{FF2B5EF4-FFF2-40B4-BE49-F238E27FC236}">
                      <a16:creationId xmlns:a16="http://schemas.microsoft.com/office/drawing/2014/main" id="{34A73E89-9ECF-486F-AECC-E244BC38AD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1" name="직사각형 680">
                <a:extLst>
                  <a:ext uri="{FF2B5EF4-FFF2-40B4-BE49-F238E27FC236}">
                    <a16:creationId xmlns:a16="http://schemas.microsoft.com/office/drawing/2014/main" id="{2193EF87-8902-48B1-A65E-1BD94237E8F6}"/>
                  </a:ext>
                </a:extLst>
              </p:cNvPr>
              <p:cNvSpPr/>
              <p:nvPr/>
            </p:nvSpPr>
            <p:spPr>
              <a:xfrm rot="20324237">
                <a:off x="4568579" y="3340670"/>
                <a:ext cx="704152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>
                    <a:effectLst/>
                  </a:rPr>
                  <a:t>2002</a:t>
                </a:r>
              </a:p>
            </p:txBody>
          </p:sp>
          <p:sp>
            <p:nvSpPr>
              <p:cNvPr id="682" name="직사각형 681">
                <a:extLst>
                  <a:ext uri="{FF2B5EF4-FFF2-40B4-BE49-F238E27FC236}">
                    <a16:creationId xmlns:a16="http://schemas.microsoft.com/office/drawing/2014/main" id="{7FB8109E-EE41-4522-ACAA-9EA0DDE11763}"/>
                  </a:ext>
                </a:extLst>
              </p:cNvPr>
              <p:cNvSpPr/>
              <p:nvPr/>
            </p:nvSpPr>
            <p:spPr>
              <a:xfrm rot="20324237">
                <a:off x="4579323" y="3423219"/>
                <a:ext cx="992890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effectLst/>
                    <a:latin typeface="+mn-ea"/>
                  </a:rPr>
                  <a:t>ANNE-MARIE</a:t>
                </a:r>
              </a:p>
            </p:txBody>
          </p:sp>
        </p:grpSp>
        <p:grpSp>
          <p:nvGrpSpPr>
            <p:cNvPr id="648" name="그룹 647">
              <a:extLst>
                <a:ext uri="{FF2B5EF4-FFF2-40B4-BE49-F238E27FC236}">
                  <a16:creationId xmlns:a16="http://schemas.microsoft.com/office/drawing/2014/main" id="{34F0BA84-FF3F-4CF4-8C91-D6A7AF6DF85D}"/>
                </a:ext>
              </a:extLst>
            </p:cNvPr>
            <p:cNvGrpSpPr/>
            <p:nvPr/>
          </p:nvGrpSpPr>
          <p:grpSpPr>
            <a:xfrm>
              <a:off x="5017531" y="3179563"/>
              <a:ext cx="923035" cy="1077835"/>
              <a:chOff x="4371111" y="2758625"/>
              <a:chExt cx="923035" cy="1077835"/>
            </a:xfrm>
          </p:grpSpPr>
          <p:grpSp>
            <p:nvGrpSpPr>
              <p:cNvPr id="676" name="그룹 675">
                <a:extLst>
                  <a:ext uri="{FF2B5EF4-FFF2-40B4-BE49-F238E27FC236}">
                    <a16:creationId xmlns:a16="http://schemas.microsoft.com/office/drawing/2014/main" id="{8F3F699D-A681-4E65-9A20-415D68D2604D}"/>
                  </a:ext>
                </a:extLst>
              </p:cNvPr>
              <p:cNvGrpSpPr/>
              <p:nvPr/>
            </p:nvGrpSpPr>
            <p:grpSpPr>
              <a:xfrm flipH="1">
                <a:off x="4382821" y="2758625"/>
                <a:ext cx="870271" cy="1077835"/>
                <a:chOff x="1716240" y="594134"/>
                <a:chExt cx="991778" cy="1639217"/>
              </a:xfrm>
            </p:grpSpPr>
            <p:sp>
              <p:nvSpPr>
                <p:cNvPr id="678" name="평행 사변형 677">
                  <a:extLst>
                    <a:ext uri="{FF2B5EF4-FFF2-40B4-BE49-F238E27FC236}">
                      <a16:creationId xmlns:a16="http://schemas.microsoft.com/office/drawing/2014/main" id="{74FB9DF8-AB19-452C-BB27-A7FA240F6792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9" name="평행 사변형 678">
                  <a:extLst>
                    <a:ext uri="{FF2B5EF4-FFF2-40B4-BE49-F238E27FC236}">
                      <a16:creationId xmlns:a16="http://schemas.microsoft.com/office/drawing/2014/main" id="{43872533-F8D1-46EA-A31E-0876AD9015C3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77" name="직사각형 676">
                <a:extLst>
                  <a:ext uri="{FF2B5EF4-FFF2-40B4-BE49-F238E27FC236}">
                    <a16:creationId xmlns:a16="http://schemas.microsoft.com/office/drawing/2014/main" id="{20AB0A4C-0D5C-407E-AE58-EB9E6EF7ECFC}"/>
                  </a:ext>
                </a:extLst>
              </p:cNvPr>
              <p:cNvSpPr/>
              <p:nvPr/>
            </p:nvSpPr>
            <p:spPr>
              <a:xfrm rot="20324237">
                <a:off x="4371111" y="2896780"/>
                <a:ext cx="923035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ROMANTIC</a:t>
                </a:r>
              </a:p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SOUND</a:t>
                </a:r>
              </a:p>
            </p:txBody>
          </p:sp>
        </p:grpSp>
        <p:grpSp>
          <p:nvGrpSpPr>
            <p:cNvPr id="649" name="그룹 648">
              <a:extLst>
                <a:ext uri="{FF2B5EF4-FFF2-40B4-BE49-F238E27FC236}">
                  <a16:creationId xmlns:a16="http://schemas.microsoft.com/office/drawing/2014/main" id="{93882E41-0A87-43D6-B2AC-3F4B44353A97}"/>
                </a:ext>
              </a:extLst>
            </p:cNvPr>
            <p:cNvGrpSpPr/>
            <p:nvPr/>
          </p:nvGrpSpPr>
          <p:grpSpPr>
            <a:xfrm>
              <a:off x="6112954" y="2981258"/>
              <a:ext cx="1002206" cy="857407"/>
              <a:chOff x="5466534" y="2560320"/>
              <a:chExt cx="1002206" cy="857407"/>
            </a:xfrm>
          </p:grpSpPr>
          <p:grpSp>
            <p:nvGrpSpPr>
              <p:cNvPr id="672" name="그룹 671">
                <a:extLst>
                  <a:ext uri="{FF2B5EF4-FFF2-40B4-BE49-F238E27FC236}">
                    <a16:creationId xmlns:a16="http://schemas.microsoft.com/office/drawing/2014/main" id="{3B42517C-BD02-441B-91A3-D28B0BB9F304}"/>
                  </a:ext>
                </a:extLst>
              </p:cNvPr>
              <p:cNvGrpSpPr/>
              <p:nvPr/>
            </p:nvGrpSpPr>
            <p:grpSpPr>
              <a:xfrm flipH="1">
                <a:off x="5475235" y="2560320"/>
                <a:ext cx="870271" cy="857407"/>
                <a:chOff x="1716240" y="594134"/>
                <a:chExt cx="991778" cy="1639217"/>
              </a:xfrm>
            </p:grpSpPr>
            <p:sp>
              <p:nvSpPr>
                <p:cNvPr id="674" name="평행 사변형 673">
                  <a:extLst>
                    <a:ext uri="{FF2B5EF4-FFF2-40B4-BE49-F238E27FC236}">
                      <a16:creationId xmlns:a16="http://schemas.microsoft.com/office/drawing/2014/main" id="{C88D4CDC-18E0-42CB-AF39-955A4920EFA3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5" name="평행 사변형 674">
                  <a:extLst>
                    <a:ext uri="{FF2B5EF4-FFF2-40B4-BE49-F238E27FC236}">
                      <a16:creationId xmlns:a16="http://schemas.microsoft.com/office/drawing/2014/main" id="{C8F1DFC7-81D2-48F2-8467-17C8000BD805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73" name="직사각형 672">
                <a:extLst>
                  <a:ext uri="{FF2B5EF4-FFF2-40B4-BE49-F238E27FC236}">
                    <a16:creationId xmlns:a16="http://schemas.microsoft.com/office/drawing/2014/main" id="{81F45FED-602D-49D5-84F9-A8F75E92DD26}"/>
                  </a:ext>
                </a:extLst>
              </p:cNvPr>
              <p:cNvSpPr/>
              <p:nvPr/>
            </p:nvSpPr>
            <p:spPr>
              <a:xfrm rot="20324237">
                <a:off x="5466534" y="2663557"/>
                <a:ext cx="1002206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WINTER 2020</a:t>
                </a:r>
              </a:p>
            </p:txBody>
          </p:sp>
        </p:grpSp>
        <p:grpSp>
          <p:nvGrpSpPr>
            <p:cNvPr id="650" name="그룹 649">
              <a:extLst>
                <a:ext uri="{FF2B5EF4-FFF2-40B4-BE49-F238E27FC236}">
                  <a16:creationId xmlns:a16="http://schemas.microsoft.com/office/drawing/2014/main" id="{A2554E19-B51E-4FF9-9579-231947002D1E}"/>
                </a:ext>
              </a:extLst>
            </p:cNvPr>
            <p:cNvGrpSpPr/>
            <p:nvPr/>
          </p:nvGrpSpPr>
          <p:grpSpPr>
            <a:xfrm>
              <a:off x="2812653" y="4021172"/>
              <a:ext cx="925037" cy="1063893"/>
              <a:chOff x="2166233" y="3600234"/>
              <a:chExt cx="925037" cy="1063893"/>
            </a:xfrm>
          </p:grpSpPr>
          <p:grpSp>
            <p:nvGrpSpPr>
              <p:cNvPr id="668" name="그룹 667">
                <a:extLst>
                  <a:ext uri="{FF2B5EF4-FFF2-40B4-BE49-F238E27FC236}">
                    <a16:creationId xmlns:a16="http://schemas.microsoft.com/office/drawing/2014/main" id="{D7E2167E-3A6F-4B91-9FED-7F35B3489CAD}"/>
                  </a:ext>
                </a:extLst>
              </p:cNvPr>
              <p:cNvGrpSpPr/>
              <p:nvPr/>
            </p:nvGrpSpPr>
            <p:grpSpPr>
              <a:xfrm flipH="1">
                <a:off x="2166233" y="3600234"/>
                <a:ext cx="870271" cy="1063893"/>
                <a:chOff x="1716240" y="594134"/>
                <a:chExt cx="991778" cy="1639217"/>
              </a:xfrm>
            </p:grpSpPr>
            <p:sp>
              <p:nvSpPr>
                <p:cNvPr id="670" name="평행 사변형 669">
                  <a:extLst>
                    <a:ext uri="{FF2B5EF4-FFF2-40B4-BE49-F238E27FC236}">
                      <a16:creationId xmlns:a16="http://schemas.microsoft.com/office/drawing/2014/main" id="{B663B209-A9BA-4570-A500-ECCC6E75D29E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1" name="평행 사변형 670">
                  <a:extLst>
                    <a:ext uri="{FF2B5EF4-FFF2-40B4-BE49-F238E27FC236}">
                      <a16:creationId xmlns:a16="http://schemas.microsoft.com/office/drawing/2014/main" id="{73B8DADF-02C3-485C-8C2E-BA1D2FF90BD7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69" name="직사각형 668">
                <a:extLst>
                  <a:ext uri="{FF2B5EF4-FFF2-40B4-BE49-F238E27FC236}">
                    <a16:creationId xmlns:a16="http://schemas.microsoft.com/office/drawing/2014/main" id="{1CAD60C7-EA0B-400F-B127-08DAEC3E7C03}"/>
                  </a:ext>
                </a:extLst>
              </p:cNvPr>
              <p:cNvSpPr/>
              <p:nvPr/>
            </p:nvSpPr>
            <p:spPr>
              <a:xfrm rot="20324237">
                <a:off x="2182206" y="3706740"/>
                <a:ext cx="909064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CHILL CITY</a:t>
                </a:r>
              </a:p>
            </p:txBody>
          </p:sp>
        </p:grpSp>
        <p:grpSp>
          <p:nvGrpSpPr>
            <p:cNvPr id="651" name="그룹 650">
              <a:extLst>
                <a:ext uri="{FF2B5EF4-FFF2-40B4-BE49-F238E27FC236}">
                  <a16:creationId xmlns:a16="http://schemas.microsoft.com/office/drawing/2014/main" id="{736FD954-60FD-425B-AC8B-B4B2522A6B25}"/>
                </a:ext>
              </a:extLst>
            </p:cNvPr>
            <p:cNvGrpSpPr/>
            <p:nvPr/>
          </p:nvGrpSpPr>
          <p:grpSpPr>
            <a:xfrm>
              <a:off x="1706841" y="4635804"/>
              <a:ext cx="969608" cy="867996"/>
              <a:chOff x="1060421" y="4214866"/>
              <a:chExt cx="969608" cy="867996"/>
            </a:xfrm>
          </p:grpSpPr>
          <p:grpSp>
            <p:nvGrpSpPr>
              <p:cNvPr id="664" name="그룹 663">
                <a:extLst>
                  <a:ext uri="{FF2B5EF4-FFF2-40B4-BE49-F238E27FC236}">
                    <a16:creationId xmlns:a16="http://schemas.microsoft.com/office/drawing/2014/main" id="{D55F67D7-870F-4A93-91FF-E1E600183A9E}"/>
                  </a:ext>
                </a:extLst>
              </p:cNvPr>
              <p:cNvGrpSpPr/>
              <p:nvPr/>
            </p:nvGrpSpPr>
            <p:grpSpPr>
              <a:xfrm flipH="1">
                <a:off x="1073828" y="4214866"/>
                <a:ext cx="870271" cy="867996"/>
                <a:chOff x="1716240" y="594134"/>
                <a:chExt cx="991778" cy="1639217"/>
              </a:xfrm>
            </p:grpSpPr>
            <p:sp>
              <p:nvSpPr>
                <p:cNvPr id="666" name="평행 사변형 665">
                  <a:extLst>
                    <a:ext uri="{FF2B5EF4-FFF2-40B4-BE49-F238E27FC236}">
                      <a16:creationId xmlns:a16="http://schemas.microsoft.com/office/drawing/2014/main" id="{E1F5479A-58D7-4FD2-8547-89FB55D7CFF9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7" name="평행 사변형 666">
                  <a:extLst>
                    <a:ext uri="{FF2B5EF4-FFF2-40B4-BE49-F238E27FC236}">
                      <a16:creationId xmlns:a16="http://schemas.microsoft.com/office/drawing/2014/main" id="{DC250589-35BD-4103-9478-0468352EF411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65" name="직사각형 664">
                <a:extLst>
                  <a:ext uri="{FF2B5EF4-FFF2-40B4-BE49-F238E27FC236}">
                    <a16:creationId xmlns:a16="http://schemas.microsoft.com/office/drawing/2014/main" id="{0736FD25-F41A-48B0-B345-0E28F18357A3}"/>
                  </a:ext>
                </a:extLst>
              </p:cNvPr>
              <p:cNvSpPr/>
              <p:nvPr/>
            </p:nvSpPr>
            <p:spPr>
              <a:xfrm rot="20324237">
                <a:off x="1060421" y="4321177"/>
                <a:ext cx="969608" cy="357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TRENDY LIFE</a:t>
                </a:r>
              </a:p>
            </p:txBody>
          </p:sp>
        </p:grpSp>
        <p:grpSp>
          <p:nvGrpSpPr>
            <p:cNvPr id="652" name="그룹 651">
              <a:extLst>
                <a:ext uri="{FF2B5EF4-FFF2-40B4-BE49-F238E27FC236}">
                  <a16:creationId xmlns:a16="http://schemas.microsoft.com/office/drawing/2014/main" id="{6BE8F764-73B9-4E95-B7A1-53545E66D1D9}"/>
                </a:ext>
              </a:extLst>
            </p:cNvPr>
            <p:cNvGrpSpPr/>
            <p:nvPr/>
          </p:nvGrpSpPr>
          <p:grpSpPr>
            <a:xfrm>
              <a:off x="4378358" y="4038896"/>
              <a:ext cx="3356166" cy="1095220"/>
              <a:chOff x="4254931" y="4278049"/>
              <a:chExt cx="3356166" cy="1095220"/>
            </a:xfrm>
          </p:grpSpPr>
          <p:sp>
            <p:nvSpPr>
              <p:cNvPr id="653" name="직사각형 652">
                <a:extLst>
                  <a:ext uri="{FF2B5EF4-FFF2-40B4-BE49-F238E27FC236}">
                    <a16:creationId xmlns:a16="http://schemas.microsoft.com/office/drawing/2014/main" id="{316C3E5D-E7F6-4C3F-BC67-D01B501DC3CF}"/>
                  </a:ext>
                </a:extLst>
              </p:cNvPr>
              <p:cNvSpPr/>
              <p:nvPr/>
            </p:nvSpPr>
            <p:spPr>
              <a:xfrm>
                <a:off x="5332849" y="4296991"/>
                <a:ext cx="227824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400" b="1" dirty="0"/>
                  <a:t>BOY WITH LUV (FEAT. H</a:t>
                </a:r>
              </a:p>
            </p:txBody>
          </p:sp>
          <p:sp>
            <p:nvSpPr>
              <p:cNvPr id="654" name="직사각형 653">
                <a:extLst>
                  <a:ext uri="{FF2B5EF4-FFF2-40B4-BE49-F238E27FC236}">
                    <a16:creationId xmlns:a16="http://schemas.microsoft.com/office/drawing/2014/main" id="{1BAFF080-C1F9-41FF-B027-4D6CD4546499}"/>
                  </a:ext>
                </a:extLst>
              </p:cNvPr>
              <p:cNvSpPr/>
              <p:nvPr/>
            </p:nvSpPr>
            <p:spPr>
              <a:xfrm>
                <a:off x="5332849" y="4517971"/>
                <a:ext cx="662241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BTS</a:t>
                </a:r>
                <a:endParaRPr lang="ko-KR" altLang="en-US" sz="200" dirty="0">
                  <a:latin typeface="+mn-ea"/>
                </a:endParaRPr>
              </a:p>
            </p:txBody>
          </p:sp>
          <p:grpSp>
            <p:nvGrpSpPr>
              <p:cNvPr id="655" name="그룹 654">
                <a:extLst>
                  <a:ext uri="{FF2B5EF4-FFF2-40B4-BE49-F238E27FC236}">
                    <a16:creationId xmlns:a16="http://schemas.microsoft.com/office/drawing/2014/main" id="{A37441D6-2A81-4EA5-AE08-973B37717409}"/>
                  </a:ext>
                </a:extLst>
              </p:cNvPr>
              <p:cNvGrpSpPr/>
              <p:nvPr/>
            </p:nvGrpSpPr>
            <p:grpSpPr>
              <a:xfrm>
                <a:off x="5434448" y="4886350"/>
                <a:ext cx="1226104" cy="0"/>
                <a:chOff x="3360843" y="4286445"/>
                <a:chExt cx="1226104" cy="0"/>
              </a:xfrm>
            </p:grpSpPr>
            <p:cxnSp>
              <p:nvCxnSpPr>
                <p:cNvPr id="662" name="직선 연결선 661">
                  <a:extLst>
                    <a:ext uri="{FF2B5EF4-FFF2-40B4-BE49-F238E27FC236}">
                      <a16:creationId xmlns:a16="http://schemas.microsoft.com/office/drawing/2014/main" id="{34CDD2C6-0D52-46BA-832F-869EFDD9E4DD}"/>
                    </a:ext>
                  </a:extLst>
                </p:cNvPr>
                <p:cNvCxnSpPr/>
                <p:nvPr/>
              </p:nvCxnSpPr>
              <p:spPr>
                <a:xfrm>
                  <a:off x="3360843" y="4286445"/>
                  <a:ext cx="1226104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3" name="직선 연결선 662">
                  <a:extLst>
                    <a:ext uri="{FF2B5EF4-FFF2-40B4-BE49-F238E27FC236}">
                      <a16:creationId xmlns:a16="http://schemas.microsoft.com/office/drawing/2014/main" id="{1AE17655-FC6D-4E91-A523-4AAF09B0F0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72629" y="4286445"/>
                  <a:ext cx="42303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6" name="직사각형 655">
                <a:extLst>
                  <a:ext uri="{FF2B5EF4-FFF2-40B4-BE49-F238E27FC236}">
                    <a16:creationId xmlns:a16="http://schemas.microsoft.com/office/drawing/2014/main" id="{CB16A81B-33BC-412C-95E4-8E453FD20B97}"/>
                  </a:ext>
                </a:extLst>
              </p:cNvPr>
              <p:cNvSpPr/>
              <p:nvPr/>
            </p:nvSpPr>
            <p:spPr>
              <a:xfrm>
                <a:off x="5332849" y="4893198"/>
                <a:ext cx="680869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1:35</a:t>
                </a:r>
                <a:endParaRPr lang="ko-KR" altLang="en-US" sz="200" dirty="0">
                  <a:latin typeface="+mn-ea"/>
                </a:endParaRPr>
              </a:p>
            </p:txBody>
          </p:sp>
          <p:grpSp>
            <p:nvGrpSpPr>
              <p:cNvPr id="657" name="그룹 656">
                <a:extLst>
                  <a:ext uri="{FF2B5EF4-FFF2-40B4-BE49-F238E27FC236}">
                    <a16:creationId xmlns:a16="http://schemas.microsoft.com/office/drawing/2014/main" id="{BEA0AE9F-7674-4EE4-81B7-8EF707DD8406}"/>
                  </a:ext>
                </a:extLst>
              </p:cNvPr>
              <p:cNvGrpSpPr/>
              <p:nvPr/>
            </p:nvGrpSpPr>
            <p:grpSpPr>
              <a:xfrm>
                <a:off x="4254931" y="4278049"/>
                <a:ext cx="1090512" cy="1095220"/>
                <a:chOff x="5817712" y="3856853"/>
                <a:chExt cx="1594746" cy="1601634"/>
              </a:xfrm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658" name="직사각형 657">
                  <a:extLst>
                    <a:ext uri="{FF2B5EF4-FFF2-40B4-BE49-F238E27FC236}">
                      <a16:creationId xmlns:a16="http://schemas.microsoft.com/office/drawing/2014/main" id="{4A1011DC-78CE-426F-8513-7AFF66B1AB9A}"/>
                    </a:ext>
                  </a:extLst>
                </p:cNvPr>
                <p:cNvSpPr/>
                <p:nvPr/>
              </p:nvSpPr>
              <p:spPr>
                <a:xfrm>
                  <a:off x="5817712" y="3856853"/>
                  <a:ext cx="1594746" cy="1555822"/>
                </a:xfrm>
                <a:prstGeom prst="rect">
                  <a:avLst/>
                </a:prstGeom>
                <a:solidFill>
                  <a:srgbClr val="A6A6A6"/>
                </a:solidFill>
                <a:ln w="6350">
                  <a:solidFill>
                    <a:schemeClr val="tx1"/>
                  </a:solidFill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9" name="직사각형 658">
                  <a:extLst>
                    <a:ext uri="{FF2B5EF4-FFF2-40B4-BE49-F238E27FC236}">
                      <a16:creationId xmlns:a16="http://schemas.microsoft.com/office/drawing/2014/main" id="{683607CA-CCA1-40EB-9B29-470A19FD0821}"/>
                    </a:ext>
                  </a:extLst>
                </p:cNvPr>
                <p:cNvSpPr/>
                <p:nvPr/>
              </p:nvSpPr>
              <p:spPr>
                <a:xfrm>
                  <a:off x="5819763" y="3884556"/>
                  <a:ext cx="1555822" cy="155582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60" name="직선 연결선 659">
                  <a:extLst>
                    <a:ext uri="{FF2B5EF4-FFF2-40B4-BE49-F238E27FC236}">
                      <a16:creationId xmlns:a16="http://schemas.microsoft.com/office/drawing/2014/main" id="{749F011F-16F0-4453-B664-8F80C352B3B5}"/>
                    </a:ext>
                  </a:extLst>
                </p:cNvPr>
                <p:cNvCxnSpPr/>
                <p:nvPr/>
              </p:nvCxnSpPr>
              <p:spPr>
                <a:xfrm>
                  <a:off x="5819763" y="3884556"/>
                  <a:ext cx="1555822" cy="155582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직선 연결선 660">
                  <a:extLst>
                    <a:ext uri="{FF2B5EF4-FFF2-40B4-BE49-F238E27FC236}">
                      <a16:creationId xmlns:a16="http://schemas.microsoft.com/office/drawing/2014/main" id="{1FED341B-CC22-4BC1-8C18-BDB03050D53F}"/>
                    </a:ext>
                  </a:extLst>
                </p:cNvPr>
                <p:cNvCxnSpPr/>
                <p:nvPr/>
              </p:nvCxnSpPr>
              <p:spPr>
                <a:xfrm flipV="1">
                  <a:off x="5819762" y="3884557"/>
                  <a:ext cx="1555823" cy="15739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05" name="화살표: 왼쪽으로 구부러짐 704">
            <a:extLst>
              <a:ext uri="{FF2B5EF4-FFF2-40B4-BE49-F238E27FC236}">
                <a16:creationId xmlns:a16="http://schemas.microsoft.com/office/drawing/2014/main" id="{F35B7D69-C456-4332-BC89-15B69B9FB6B5}"/>
              </a:ext>
            </a:extLst>
          </p:cNvPr>
          <p:cNvSpPr/>
          <p:nvPr/>
        </p:nvSpPr>
        <p:spPr>
          <a:xfrm rot="19800000">
            <a:off x="10748307" y="1534231"/>
            <a:ext cx="305086" cy="507205"/>
          </a:xfrm>
          <a:prstGeom prst="curvedLeftArrow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761" name="그룹 760">
            <a:extLst>
              <a:ext uri="{FF2B5EF4-FFF2-40B4-BE49-F238E27FC236}">
                <a16:creationId xmlns:a16="http://schemas.microsoft.com/office/drawing/2014/main" id="{9968E78D-6D91-4741-A505-ED0B85540709}"/>
              </a:ext>
            </a:extLst>
          </p:cNvPr>
          <p:cNvGrpSpPr/>
          <p:nvPr/>
        </p:nvGrpSpPr>
        <p:grpSpPr>
          <a:xfrm>
            <a:off x="3138118" y="3989030"/>
            <a:ext cx="2865146" cy="1417651"/>
            <a:chOff x="249423" y="1797449"/>
            <a:chExt cx="7399150" cy="3661038"/>
          </a:xfrm>
        </p:grpSpPr>
        <p:sp>
          <p:nvSpPr>
            <p:cNvPr id="762" name="직사각형 761">
              <a:extLst>
                <a:ext uri="{FF2B5EF4-FFF2-40B4-BE49-F238E27FC236}">
                  <a16:creationId xmlns:a16="http://schemas.microsoft.com/office/drawing/2014/main" id="{B1ECE895-CABB-4563-8579-9A2B9E41235E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763" name="그룹 762">
              <a:extLst>
                <a:ext uri="{FF2B5EF4-FFF2-40B4-BE49-F238E27FC236}">
                  <a16:creationId xmlns:a16="http://schemas.microsoft.com/office/drawing/2014/main" id="{5B85641C-5531-4738-8E69-CA30B1EC7DE2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767" name="그림 766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99B58F99-9A18-4428-837C-CB22A12D48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768" name="그림 76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C15A3A6D-ABF3-45F6-8977-B722B4A8CF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764" name="그룹 763">
              <a:extLst>
                <a:ext uri="{FF2B5EF4-FFF2-40B4-BE49-F238E27FC236}">
                  <a16:creationId xmlns:a16="http://schemas.microsoft.com/office/drawing/2014/main" id="{2FCA4B0B-815B-4B21-852A-5B018ACD192E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765" name="그림 764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177628A8-32BE-4C35-BE15-99818E5BBD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766" name="그림 76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FA14A470-DAA5-4829-ABE8-475F4A8DB1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grpSp>
        <p:nvGrpSpPr>
          <p:cNvPr id="769" name="그룹 768">
            <a:extLst>
              <a:ext uri="{FF2B5EF4-FFF2-40B4-BE49-F238E27FC236}">
                <a16:creationId xmlns:a16="http://schemas.microsoft.com/office/drawing/2014/main" id="{F90465BB-0094-4EF4-A4E3-5C348E0966D9}"/>
              </a:ext>
            </a:extLst>
          </p:cNvPr>
          <p:cNvGrpSpPr/>
          <p:nvPr/>
        </p:nvGrpSpPr>
        <p:grpSpPr>
          <a:xfrm>
            <a:off x="578247" y="4069980"/>
            <a:ext cx="2074771" cy="1267471"/>
            <a:chOff x="1706841" y="1821509"/>
            <a:chExt cx="6027683" cy="3682291"/>
          </a:xfrm>
        </p:grpSpPr>
        <p:grpSp>
          <p:nvGrpSpPr>
            <p:cNvPr id="770" name="그룹 769">
              <a:extLst>
                <a:ext uri="{FF2B5EF4-FFF2-40B4-BE49-F238E27FC236}">
                  <a16:creationId xmlns:a16="http://schemas.microsoft.com/office/drawing/2014/main" id="{DA5FE891-7390-44CC-8469-51681D6D294D}"/>
                </a:ext>
              </a:extLst>
            </p:cNvPr>
            <p:cNvGrpSpPr/>
            <p:nvPr/>
          </p:nvGrpSpPr>
          <p:grpSpPr>
            <a:xfrm>
              <a:off x="2548007" y="1821509"/>
              <a:ext cx="938773" cy="1438391"/>
              <a:chOff x="2363620" y="2007322"/>
              <a:chExt cx="938773" cy="1438391"/>
            </a:xfrm>
          </p:grpSpPr>
          <p:grpSp>
            <p:nvGrpSpPr>
              <p:cNvPr id="827" name="그룹 826">
                <a:extLst>
                  <a:ext uri="{FF2B5EF4-FFF2-40B4-BE49-F238E27FC236}">
                    <a16:creationId xmlns:a16="http://schemas.microsoft.com/office/drawing/2014/main" id="{C0CC6830-D46D-4285-863E-7EE0909489B4}"/>
                  </a:ext>
                </a:extLst>
              </p:cNvPr>
              <p:cNvGrpSpPr/>
              <p:nvPr/>
            </p:nvGrpSpPr>
            <p:grpSpPr>
              <a:xfrm flipH="1">
                <a:off x="2363620" y="2007322"/>
                <a:ext cx="870271" cy="1438391"/>
                <a:chOff x="1716240" y="594134"/>
                <a:chExt cx="991778" cy="1639217"/>
              </a:xfrm>
            </p:grpSpPr>
            <p:sp>
              <p:nvSpPr>
                <p:cNvPr id="829" name="평행 사변형 828">
                  <a:extLst>
                    <a:ext uri="{FF2B5EF4-FFF2-40B4-BE49-F238E27FC236}">
                      <a16:creationId xmlns:a16="http://schemas.microsoft.com/office/drawing/2014/main" id="{F3101BAD-1021-4CC2-8EDB-D92682F40EB4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0" name="평행 사변형 829">
                  <a:extLst>
                    <a:ext uri="{FF2B5EF4-FFF2-40B4-BE49-F238E27FC236}">
                      <a16:creationId xmlns:a16="http://schemas.microsoft.com/office/drawing/2014/main" id="{EA1A1DC8-39A3-46CC-A9FA-4CFE12078B68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28" name="직사각형 827">
                <a:extLst>
                  <a:ext uri="{FF2B5EF4-FFF2-40B4-BE49-F238E27FC236}">
                    <a16:creationId xmlns:a16="http://schemas.microsoft.com/office/drawing/2014/main" id="{AB92C090-8321-44D3-B862-AD7DFC376D3E}"/>
                  </a:ext>
                </a:extLst>
              </p:cNvPr>
              <p:cNvSpPr/>
              <p:nvPr/>
            </p:nvSpPr>
            <p:spPr>
              <a:xfrm rot="20324237">
                <a:off x="2384015" y="2142935"/>
                <a:ext cx="91837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BILLBOARD</a:t>
                </a:r>
              </a:p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TOP 100</a:t>
                </a:r>
              </a:p>
            </p:txBody>
          </p:sp>
        </p:grpSp>
        <p:grpSp>
          <p:nvGrpSpPr>
            <p:cNvPr id="771" name="그룹 770">
              <a:extLst>
                <a:ext uri="{FF2B5EF4-FFF2-40B4-BE49-F238E27FC236}">
                  <a16:creationId xmlns:a16="http://schemas.microsoft.com/office/drawing/2014/main" id="{DB557515-3A30-4573-B3D6-2900BF38F799}"/>
                </a:ext>
              </a:extLst>
            </p:cNvPr>
            <p:cNvGrpSpPr/>
            <p:nvPr/>
          </p:nvGrpSpPr>
          <p:grpSpPr>
            <a:xfrm>
              <a:off x="3021697" y="2322778"/>
              <a:ext cx="1574981" cy="1546698"/>
              <a:chOff x="2898270" y="2561931"/>
              <a:chExt cx="1574981" cy="1546698"/>
            </a:xfrm>
          </p:grpSpPr>
          <p:grpSp>
            <p:nvGrpSpPr>
              <p:cNvPr id="820" name="그룹 819">
                <a:extLst>
                  <a:ext uri="{FF2B5EF4-FFF2-40B4-BE49-F238E27FC236}">
                    <a16:creationId xmlns:a16="http://schemas.microsoft.com/office/drawing/2014/main" id="{35058D29-6EFB-4E09-913A-146A69A5221B}"/>
                  </a:ext>
                </a:extLst>
              </p:cNvPr>
              <p:cNvGrpSpPr/>
              <p:nvPr/>
            </p:nvGrpSpPr>
            <p:grpSpPr>
              <a:xfrm flipH="1">
                <a:off x="2898270" y="2670238"/>
                <a:ext cx="870271" cy="1438391"/>
                <a:chOff x="1716240" y="594134"/>
                <a:chExt cx="991778" cy="1639217"/>
              </a:xfrm>
            </p:grpSpPr>
            <p:sp>
              <p:nvSpPr>
                <p:cNvPr id="823" name="평행 사변형 822">
                  <a:extLst>
                    <a:ext uri="{FF2B5EF4-FFF2-40B4-BE49-F238E27FC236}">
                      <a16:creationId xmlns:a16="http://schemas.microsoft.com/office/drawing/2014/main" id="{F0DFFD78-9959-44D6-ADCA-9D61651463B3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4" name="평행 사변형 823">
                  <a:extLst>
                    <a:ext uri="{FF2B5EF4-FFF2-40B4-BE49-F238E27FC236}">
                      <a16:creationId xmlns:a16="http://schemas.microsoft.com/office/drawing/2014/main" id="{0D4E40D6-63A1-406E-B74F-D4493AA6DD6A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25" name="직선 연결선 824">
                  <a:extLst>
                    <a:ext uri="{FF2B5EF4-FFF2-40B4-BE49-F238E27FC236}">
                      <a16:creationId xmlns:a16="http://schemas.microsoft.com/office/drawing/2014/main" id="{7DDF26D3-8C17-40EB-ADD1-E68CCE9926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6" name="직선 연결선 825">
                  <a:extLst>
                    <a:ext uri="{FF2B5EF4-FFF2-40B4-BE49-F238E27FC236}">
                      <a16:creationId xmlns:a16="http://schemas.microsoft.com/office/drawing/2014/main" id="{A509CEA8-C987-4B87-94AC-7BE35DB350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1" name="직사각형 820">
                <a:extLst>
                  <a:ext uri="{FF2B5EF4-FFF2-40B4-BE49-F238E27FC236}">
                    <a16:creationId xmlns:a16="http://schemas.microsoft.com/office/drawing/2014/main" id="{296F9AC4-FB6E-458C-8D24-16C2ED08CED6}"/>
                  </a:ext>
                </a:extLst>
              </p:cNvPr>
              <p:cNvSpPr/>
              <p:nvPr/>
            </p:nvSpPr>
            <p:spPr>
              <a:xfrm rot="20324237">
                <a:off x="3611513" y="2561931"/>
                <a:ext cx="760037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HIGER</a:t>
                </a:r>
              </a:p>
            </p:txBody>
          </p:sp>
          <p:sp>
            <p:nvSpPr>
              <p:cNvPr id="822" name="직사각형 821">
                <a:extLst>
                  <a:ext uri="{FF2B5EF4-FFF2-40B4-BE49-F238E27FC236}">
                    <a16:creationId xmlns:a16="http://schemas.microsoft.com/office/drawing/2014/main" id="{24455206-2311-435B-B5CF-86686B495160}"/>
                  </a:ext>
                </a:extLst>
              </p:cNvPr>
              <p:cNvSpPr/>
              <p:nvPr/>
            </p:nvSpPr>
            <p:spPr>
              <a:xfrm rot="20324237">
                <a:off x="3624726" y="2687318"/>
                <a:ext cx="848525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GREGERS</a:t>
                </a:r>
                <a:endParaRPr lang="ko-KR" altLang="en-US" sz="200" dirty="0">
                  <a:latin typeface="+mn-ea"/>
                </a:endParaRPr>
              </a:p>
            </p:txBody>
          </p:sp>
        </p:grpSp>
        <p:grpSp>
          <p:nvGrpSpPr>
            <p:cNvPr id="772" name="그룹 771">
              <a:extLst>
                <a:ext uri="{FF2B5EF4-FFF2-40B4-BE49-F238E27FC236}">
                  <a16:creationId xmlns:a16="http://schemas.microsoft.com/office/drawing/2014/main" id="{3FF34263-013B-4FB2-ACF1-4B9509869521}"/>
                </a:ext>
              </a:extLst>
            </p:cNvPr>
            <p:cNvGrpSpPr/>
            <p:nvPr/>
          </p:nvGrpSpPr>
          <p:grpSpPr>
            <a:xfrm>
              <a:off x="3483080" y="2603809"/>
              <a:ext cx="2118611" cy="1663241"/>
              <a:chOff x="3359653" y="2842962"/>
              <a:chExt cx="2118611" cy="1663241"/>
            </a:xfrm>
          </p:grpSpPr>
          <p:grpSp>
            <p:nvGrpSpPr>
              <p:cNvPr id="813" name="그룹 812">
                <a:extLst>
                  <a:ext uri="{FF2B5EF4-FFF2-40B4-BE49-F238E27FC236}">
                    <a16:creationId xmlns:a16="http://schemas.microsoft.com/office/drawing/2014/main" id="{FE30105A-D7B4-4227-98E3-26C1DAD8941C}"/>
                  </a:ext>
                </a:extLst>
              </p:cNvPr>
              <p:cNvGrpSpPr/>
              <p:nvPr/>
            </p:nvGrpSpPr>
            <p:grpSpPr>
              <a:xfrm flipH="1">
                <a:off x="3359653" y="3067812"/>
                <a:ext cx="870271" cy="1438391"/>
                <a:chOff x="1716240" y="594134"/>
                <a:chExt cx="991778" cy="1639217"/>
              </a:xfrm>
            </p:grpSpPr>
            <p:sp>
              <p:nvSpPr>
                <p:cNvPr id="816" name="평행 사변형 815">
                  <a:extLst>
                    <a:ext uri="{FF2B5EF4-FFF2-40B4-BE49-F238E27FC236}">
                      <a16:creationId xmlns:a16="http://schemas.microsoft.com/office/drawing/2014/main" id="{92DEE581-261A-4985-91E2-C3227E0EEC49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7" name="평행 사변형 816">
                  <a:extLst>
                    <a:ext uri="{FF2B5EF4-FFF2-40B4-BE49-F238E27FC236}">
                      <a16:creationId xmlns:a16="http://schemas.microsoft.com/office/drawing/2014/main" id="{7D1C0D6E-B4EF-4F5B-B2FB-1DD8926C6685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18" name="직선 연결선 817">
                  <a:extLst>
                    <a:ext uri="{FF2B5EF4-FFF2-40B4-BE49-F238E27FC236}">
                      <a16:creationId xmlns:a16="http://schemas.microsoft.com/office/drawing/2014/main" id="{8CD3871A-CB49-46B8-B2C2-735823676A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9" name="직선 연결선 818">
                  <a:extLst>
                    <a:ext uri="{FF2B5EF4-FFF2-40B4-BE49-F238E27FC236}">
                      <a16:creationId xmlns:a16="http://schemas.microsoft.com/office/drawing/2014/main" id="{FCD4E911-E832-42F4-99A4-8E018CDD81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4" name="직사각형 813">
                <a:extLst>
                  <a:ext uri="{FF2B5EF4-FFF2-40B4-BE49-F238E27FC236}">
                    <a16:creationId xmlns:a16="http://schemas.microsoft.com/office/drawing/2014/main" id="{35CA62FC-882A-4D00-9B70-ECFB861C8CB2}"/>
                  </a:ext>
                </a:extLst>
              </p:cNvPr>
              <p:cNvSpPr/>
              <p:nvPr/>
            </p:nvSpPr>
            <p:spPr>
              <a:xfrm rot="20324237">
                <a:off x="4143231" y="3032644"/>
                <a:ext cx="1132603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SHAWN MENDES</a:t>
                </a:r>
              </a:p>
            </p:txBody>
          </p:sp>
          <p:sp>
            <p:nvSpPr>
              <p:cNvPr id="815" name="직사각형 814">
                <a:extLst>
                  <a:ext uri="{FF2B5EF4-FFF2-40B4-BE49-F238E27FC236}">
                    <a16:creationId xmlns:a16="http://schemas.microsoft.com/office/drawing/2014/main" id="{3C2C2CF8-1DD2-46A9-B60A-86EAB3E73981}"/>
                  </a:ext>
                </a:extLst>
              </p:cNvPr>
              <p:cNvSpPr/>
              <p:nvPr/>
            </p:nvSpPr>
            <p:spPr>
              <a:xfrm rot="20324237">
                <a:off x="4164032" y="2842962"/>
                <a:ext cx="1314232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IF I CAN`T HAVE YOU</a:t>
                </a:r>
              </a:p>
            </p:txBody>
          </p:sp>
        </p:grpSp>
        <p:grpSp>
          <p:nvGrpSpPr>
            <p:cNvPr id="773" name="그룹 772">
              <a:extLst>
                <a:ext uri="{FF2B5EF4-FFF2-40B4-BE49-F238E27FC236}">
                  <a16:creationId xmlns:a16="http://schemas.microsoft.com/office/drawing/2014/main" id="{3A25A5EC-9695-4640-AC87-0038000A4503}"/>
                </a:ext>
              </a:extLst>
            </p:cNvPr>
            <p:cNvGrpSpPr/>
            <p:nvPr/>
          </p:nvGrpSpPr>
          <p:grpSpPr>
            <a:xfrm>
              <a:off x="3929302" y="3101517"/>
              <a:ext cx="1766338" cy="1556004"/>
              <a:chOff x="3805875" y="3340670"/>
              <a:chExt cx="1766338" cy="1556004"/>
            </a:xfrm>
          </p:grpSpPr>
          <p:grpSp>
            <p:nvGrpSpPr>
              <p:cNvPr id="806" name="그룹 805">
                <a:extLst>
                  <a:ext uri="{FF2B5EF4-FFF2-40B4-BE49-F238E27FC236}">
                    <a16:creationId xmlns:a16="http://schemas.microsoft.com/office/drawing/2014/main" id="{A48A6967-1E60-40B8-89BC-78E3F4CCF26E}"/>
                  </a:ext>
                </a:extLst>
              </p:cNvPr>
              <p:cNvGrpSpPr/>
              <p:nvPr/>
            </p:nvGrpSpPr>
            <p:grpSpPr>
              <a:xfrm flipH="1">
                <a:off x="3805875" y="3442836"/>
                <a:ext cx="873855" cy="1453838"/>
                <a:chOff x="1716240" y="576531"/>
                <a:chExt cx="995861" cy="1656820"/>
              </a:xfrm>
            </p:grpSpPr>
            <p:sp>
              <p:nvSpPr>
                <p:cNvPr id="809" name="평행 사변형 808">
                  <a:extLst>
                    <a:ext uri="{FF2B5EF4-FFF2-40B4-BE49-F238E27FC236}">
                      <a16:creationId xmlns:a16="http://schemas.microsoft.com/office/drawing/2014/main" id="{F25FD29F-FBA8-4A8F-BEBC-FE6A22DBFEC4}"/>
                    </a:ext>
                  </a:extLst>
                </p:cNvPr>
                <p:cNvSpPr/>
                <p:nvPr/>
              </p:nvSpPr>
              <p:spPr>
                <a:xfrm rot="5400000">
                  <a:off x="1394046" y="911464"/>
                  <a:ext cx="1652988" cy="983122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0" name="평행 사변형 809">
                  <a:extLst>
                    <a:ext uri="{FF2B5EF4-FFF2-40B4-BE49-F238E27FC236}">
                      <a16:creationId xmlns:a16="http://schemas.microsoft.com/office/drawing/2014/main" id="{B3255D8A-D516-4484-9B38-6DC575E83BB5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11" name="직선 연결선 810">
                  <a:extLst>
                    <a:ext uri="{FF2B5EF4-FFF2-40B4-BE49-F238E27FC236}">
                      <a16:creationId xmlns:a16="http://schemas.microsoft.com/office/drawing/2014/main" id="{56560EEF-1DE0-4C4C-8144-9DA64C75D3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2" name="직선 연결선 811">
                  <a:extLst>
                    <a:ext uri="{FF2B5EF4-FFF2-40B4-BE49-F238E27FC236}">
                      <a16:creationId xmlns:a16="http://schemas.microsoft.com/office/drawing/2014/main" id="{6A1895F6-BDB2-4CAE-9441-4F4B4E1B61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7" name="직사각형 806">
                <a:extLst>
                  <a:ext uri="{FF2B5EF4-FFF2-40B4-BE49-F238E27FC236}">
                    <a16:creationId xmlns:a16="http://schemas.microsoft.com/office/drawing/2014/main" id="{AB16C699-0CB9-4AC0-B81E-CF91AD8F8D34}"/>
                  </a:ext>
                </a:extLst>
              </p:cNvPr>
              <p:cNvSpPr/>
              <p:nvPr/>
            </p:nvSpPr>
            <p:spPr>
              <a:xfrm rot="20324237">
                <a:off x="4568579" y="3340670"/>
                <a:ext cx="704152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>
                    <a:effectLst/>
                  </a:rPr>
                  <a:t>2002</a:t>
                </a:r>
              </a:p>
            </p:txBody>
          </p:sp>
          <p:sp>
            <p:nvSpPr>
              <p:cNvPr id="808" name="직사각형 807">
                <a:extLst>
                  <a:ext uri="{FF2B5EF4-FFF2-40B4-BE49-F238E27FC236}">
                    <a16:creationId xmlns:a16="http://schemas.microsoft.com/office/drawing/2014/main" id="{41884466-C312-425B-9AA0-01CC2063C0E0}"/>
                  </a:ext>
                </a:extLst>
              </p:cNvPr>
              <p:cNvSpPr/>
              <p:nvPr/>
            </p:nvSpPr>
            <p:spPr>
              <a:xfrm rot="20324237">
                <a:off x="4579323" y="3423219"/>
                <a:ext cx="992890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effectLst/>
                    <a:latin typeface="+mn-ea"/>
                  </a:rPr>
                  <a:t>ANNE-MARIE</a:t>
                </a:r>
              </a:p>
            </p:txBody>
          </p:sp>
        </p:grpSp>
        <p:grpSp>
          <p:nvGrpSpPr>
            <p:cNvPr id="774" name="그룹 773">
              <a:extLst>
                <a:ext uri="{FF2B5EF4-FFF2-40B4-BE49-F238E27FC236}">
                  <a16:creationId xmlns:a16="http://schemas.microsoft.com/office/drawing/2014/main" id="{FC19A0BA-A7B1-433B-88C6-1C68CA42FED8}"/>
                </a:ext>
              </a:extLst>
            </p:cNvPr>
            <p:cNvGrpSpPr/>
            <p:nvPr/>
          </p:nvGrpSpPr>
          <p:grpSpPr>
            <a:xfrm>
              <a:off x="5017531" y="3179563"/>
              <a:ext cx="923035" cy="1077835"/>
              <a:chOff x="4371111" y="2758625"/>
              <a:chExt cx="923035" cy="1077835"/>
            </a:xfrm>
          </p:grpSpPr>
          <p:grpSp>
            <p:nvGrpSpPr>
              <p:cNvPr id="802" name="그룹 801">
                <a:extLst>
                  <a:ext uri="{FF2B5EF4-FFF2-40B4-BE49-F238E27FC236}">
                    <a16:creationId xmlns:a16="http://schemas.microsoft.com/office/drawing/2014/main" id="{7B47FB8E-59C6-4D9E-9EF2-EDD176228A4D}"/>
                  </a:ext>
                </a:extLst>
              </p:cNvPr>
              <p:cNvGrpSpPr/>
              <p:nvPr/>
            </p:nvGrpSpPr>
            <p:grpSpPr>
              <a:xfrm flipH="1">
                <a:off x="4382821" y="2758625"/>
                <a:ext cx="870271" cy="1077835"/>
                <a:chOff x="1716240" y="594134"/>
                <a:chExt cx="991778" cy="1639217"/>
              </a:xfrm>
            </p:grpSpPr>
            <p:sp>
              <p:nvSpPr>
                <p:cNvPr id="804" name="평행 사변형 803">
                  <a:extLst>
                    <a:ext uri="{FF2B5EF4-FFF2-40B4-BE49-F238E27FC236}">
                      <a16:creationId xmlns:a16="http://schemas.microsoft.com/office/drawing/2014/main" id="{E2CCE4D0-BB6A-4BE8-9068-5F87378CC82F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5" name="평행 사변형 804">
                  <a:extLst>
                    <a:ext uri="{FF2B5EF4-FFF2-40B4-BE49-F238E27FC236}">
                      <a16:creationId xmlns:a16="http://schemas.microsoft.com/office/drawing/2014/main" id="{037CC8A1-C726-48FF-8E80-ACB6E4D1476A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03" name="직사각형 802">
                <a:extLst>
                  <a:ext uri="{FF2B5EF4-FFF2-40B4-BE49-F238E27FC236}">
                    <a16:creationId xmlns:a16="http://schemas.microsoft.com/office/drawing/2014/main" id="{2189ED2A-AEE3-47E6-AE5F-2B873276EB9B}"/>
                  </a:ext>
                </a:extLst>
              </p:cNvPr>
              <p:cNvSpPr/>
              <p:nvPr/>
            </p:nvSpPr>
            <p:spPr>
              <a:xfrm rot="20324237">
                <a:off x="4371111" y="2896780"/>
                <a:ext cx="923035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ROMANTIC</a:t>
                </a:r>
              </a:p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SOUND</a:t>
                </a:r>
              </a:p>
            </p:txBody>
          </p:sp>
        </p:grpSp>
        <p:grpSp>
          <p:nvGrpSpPr>
            <p:cNvPr id="775" name="그룹 774">
              <a:extLst>
                <a:ext uri="{FF2B5EF4-FFF2-40B4-BE49-F238E27FC236}">
                  <a16:creationId xmlns:a16="http://schemas.microsoft.com/office/drawing/2014/main" id="{76FC2B78-3C49-4938-AA47-731788EDEC8A}"/>
                </a:ext>
              </a:extLst>
            </p:cNvPr>
            <p:cNvGrpSpPr/>
            <p:nvPr/>
          </p:nvGrpSpPr>
          <p:grpSpPr>
            <a:xfrm>
              <a:off x="6112954" y="2981258"/>
              <a:ext cx="1002206" cy="857407"/>
              <a:chOff x="5466534" y="2560320"/>
              <a:chExt cx="1002206" cy="857407"/>
            </a:xfrm>
          </p:grpSpPr>
          <p:grpSp>
            <p:nvGrpSpPr>
              <p:cNvPr id="798" name="그룹 797">
                <a:extLst>
                  <a:ext uri="{FF2B5EF4-FFF2-40B4-BE49-F238E27FC236}">
                    <a16:creationId xmlns:a16="http://schemas.microsoft.com/office/drawing/2014/main" id="{3F977345-3EB1-43A2-BE2A-FDBB136169FF}"/>
                  </a:ext>
                </a:extLst>
              </p:cNvPr>
              <p:cNvGrpSpPr/>
              <p:nvPr/>
            </p:nvGrpSpPr>
            <p:grpSpPr>
              <a:xfrm flipH="1">
                <a:off x="5475235" y="2560320"/>
                <a:ext cx="870271" cy="857407"/>
                <a:chOff x="1716240" y="594134"/>
                <a:chExt cx="991778" cy="1639217"/>
              </a:xfrm>
            </p:grpSpPr>
            <p:sp>
              <p:nvSpPr>
                <p:cNvPr id="800" name="평행 사변형 799">
                  <a:extLst>
                    <a:ext uri="{FF2B5EF4-FFF2-40B4-BE49-F238E27FC236}">
                      <a16:creationId xmlns:a16="http://schemas.microsoft.com/office/drawing/2014/main" id="{699BC4A6-07CF-4D6A-AF69-68D2EDA8EFDF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1" name="평행 사변형 800">
                  <a:extLst>
                    <a:ext uri="{FF2B5EF4-FFF2-40B4-BE49-F238E27FC236}">
                      <a16:creationId xmlns:a16="http://schemas.microsoft.com/office/drawing/2014/main" id="{0F7E192C-1759-4E7C-B016-3EEB214A7EE9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99" name="직사각형 798">
                <a:extLst>
                  <a:ext uri="{FF2B5EF4-FFF2-40B4-BE49-F238E27FC236}">
                    <a16:creationId xmlns:a16="http://schemas.microsoft.com/office/drawing/2014/main" id="{DE1665DA-94AB-4E1D-A178-B222A74C967B}"/>
                  </a:ext>
                </a:extLst>
              </p:cNvPr>
              <p:cNvSpPr/>
              <p:nvPr/>
            </p:nvSpPr>
            <p:spPr>
              <a:xfrm rot="20324237">
                <a:off x="5466534" y="2663557"/>
                <a:ext cx="1002206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WINTER 2020</a:t>
                </a:r>
              </a:p>
            </p:txBody>
          </p:sp>
        </p:grpSp>
        <p:grpSp>
          <p:nvGrpSpPr>
            <p:cNvPr id="776" name="그룹 775">
              <a:extLst>
                <a:ext uri="{FF2B5EF4-FFF2-40B4-BE49-F238E27FC236}">
                  <a16:creationId xmlns:a16="http://schemas.microsoft.com/office/drawing/2014/main" id="{838A7C29-AA40-4FB8-88B5-B86A3A0E520A}"/>
                </a:ext>
              </a:extLst>
            </p:cNvPr>
            <p:cNvGrpSpPr/>
            <p:nvPr/>
          </p:nvGrpSpPr>
          <p:grpSpPr>
            <a:xfrm>
              <a:off x="2812653" y="4021172"/>
              <a:ext cx="925037" cy="1063893"/>
              <a:chOff x="2166233" y="3600234"/>
              <a:chExt cx="925037" cy="1063893"/>
            </a:xfrm>
          </p:grpSpPr>
          <p:grpSp>
            <p:nvGrpSpPr>
              <p:cNvPr id="794" name="그룹 793">
                <a:extLst>
                  <a:ext uri="{FF2B5EF4-FFF2-40B4-BE49-F238E27FC236}">
                    <a16:creationId xmlns:a16="http://schemas.microsoft.com/office/drawing/2014/main" id="{ABB8971B-9E75-46F9-84AB-C93C394736AF}"/>
                  </a:ext>
                </a:extLst>
              </p:cNvPr>
              <p:cNvGrpSpPr/>
              <p:nvPr/>
            </p:nvGrpSpPr>
            <p:grpSpPr>
              <a:xfrm flipH="1">
                <a:off x="2166233" y="3600234"/>
                <a:ext cx="870271" cy="1063893"/>
                <a:chOff x="1716240" y="594134"/>
                <a:chExt cx="991778" cy="1639217"/>
              </a:xfrm>
            </p:grpSpPr>
            <p:sp>
              <p:nvSpPr>
                <p:cNvPr id="796" name="평행 사변형 795">
                  <a:extLst>
                    <a:ext uri="{FF2B5EF4-FFF2-40B4-BE49-F238E27FC236}">
                      <a16:creationId xmlns:a16="http://schemas.microsoft.com/office/drawing/2014/main" id="{014ABA98-21C0-45F6-B828-B4C6E462D7E7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7" name="평행 사변형 796">
                  <a:extLst>
                    <a:ext uri="{FF2B5EF4-FFF2-40B4-BE49-F238E27FC236}">
                      <a16:creationId xmlns:a16="http://schemas.microsoft.com/office/drawing/2014/main" id="{66FA369E-F55B-4593-B993-28A160D39457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95" name="직사각형 794">
                <a:extLst>
                  <a:ext uri="{FF2B5EF4-FFF2-40B4-BE49-F238E27FC236}">
                    <a16:creationId xmlns:a16="http://schemas.microsoft.com/office/drawing/2014/main" id="{0CF23968-3418-4CF9-A681-E094556B87E1}"/>
                  </a:ext>
                </a:extLst>
              </p:cNvPr>
              <p:cNvSpPr/>
              <p:nvPr/>
            </p:nvSpPr>
            <p:spPr>
              <a:xfrm rot="20324237">
                <a:off x="2182206" y="3706740"/>
                <a:ext cx="909064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CHILL CITY</a:t>
                </a:r>
              </a:p>
            </p:txBody>
          </p:sp>
        </p:grpSp>
        <p:grpSp>
          <p:nvGrpSpPr>
            <p:cNvPr id="777" name="그룹 776">
              <a:extLst>
                <a:ext uri="{FF2B5EF4-FFF2-40B4-BE49-F238E27FC236}">
                  <a16:creationId xmlns:a16="http://schemas.microsoft.com/office/drawing/2014/main" id="{7D908270-6DE2-44E9-AE5F-C4B5F3A78719}"/>
                </a:ext>
              </a:extLst>
            </p:cNvPr>
            <p:cNvGrpSpPr/>
            <p:nvPr/>
          </p:nvGrpSpPr>
          <p:grpSpPr>
            <a:xfrm>
              <a:off x="1706841" y="4635804"/>
              <a:ext cx="969608" cy="867996"/>
              <a:chOff x="1060421" y="4214866"/>
              <a:chExt cx="969608" cy="867996"/>
            </a:xfrm>
          </p:grpSpPr>
          <p:grpSp>
            <p:nvGrpSpPr>
              <p:cNvPr id="790" name="그룹 789">
                <a:extLst>
                  <a:ext uri="{FF2B5EF4-FFF2-40B4-BE49-F238E27FC236}">
                    <a16:creationId xmlns:a16="http://schemas.microsoft.com/office/drawing/2014/main" id="{0C07B962-F825-4C9B-B8E2-BE62A968EEF6}"/>
                  </a:ext>
                </a:extLst>
              </p:cNvPr>
              <p:cNvGrpSpPr/>
              <p:nvPr/>
            </p:nvGrpSpPr>
            <p:grpSpPr>
              <a:xfrm flipH="1">
                <a:off x="1073828" y="4214866"/>
                <a:ext cx="870271" cy="867996"/>
                <a:chOff x="1716240" y="594134"/>
                <a:chExt cx="991778" cy="1639217"/>
              </a:xfrm>
            </p:grpSpPr>
            <p:sp>
              <p:nvSpPr>
                <p:cNvPr id="792" name="평행 사변형 791">
                  <a:extLst>
                    <a:ext uri="{FF2B5EF4-FFF2-40B4-BE49-F238E27FC236}">
                      <a16:creationId xmlns:a16="http://schemas.microsoft.com/office/drawing/2014/main" id="{B4861238-53E7-4F96-9E7D-002216E2B4A1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3" name="평행 사변형 792">
                  <a:extLst>
                    <a:ext uri="{FF2B5EF4-FFF2-40B4-BE49-F238E27FC236}">
                      <a16:creationId xmlns:a16="http://schemas.microsoft.com/office/drawing/2014/main" id="{327A2CAA-C7A8-4543-A1FB-4C4247A955D3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91" name="직사각형 790">
                <a:extLst>
                  <a:ext uri="{FF2B5EF4-FFF2-40B4-BE49-F238E27FC236}">
                    <a16:creationId xmlns:a16="http://schemas.microsoft.com/office/drawing/2014/main" id="{4BBF9963-167A-48B7-81C7-F85B0FEAB12D}"/>
                  </a:ext>
                </a:extLst>
              </p:cNvPr>
              <p:cNvSpPr/>
              <p:nvPr/>
            </p:nvSpPr>
            <p:spPr>
              <a:xfrm rot="20324237">
                <a:off x="1060421" y="4321177"/>
                <a:ext cx="969608" cy="357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TRENDY LIFE</a:t>
                </a:r>
              </a:p>
            </p:txBody>
          </p:sp>
        </p:grpSp>
        <p:grpSp>
          <p:nvGrpSpPr>
            <p:cNvPr id="778" name="그룹 777">
              <a:extLst>
                <a:ext uri="{FF2B5EF4-FFF2-40B4-BE49-F238E27FC236}">
                  <a16:creationId xmlns:a16="http://schemas.microsoft.com/office/drawing/2014/main" id="{81E887C8-2219-44DF-8022-FEBAC3A0E1DF}"/>
                </a:ext>
              </a:extLst>
            </p:cNvPr>
            <p:cNvGrpSpPr/>
            <p:nvPr/>
          </p:nvGrpSpPr>
          <p:grpSpPr>
            <a:xfrm>
              <a:off x="4378358" y="4038896"/>
              <a:ext cx="3356166" cy="1095220"/>
              <a:chOff x="4254931" y="4278049"/>
              <a:chExt cx="3356166" cy="1095220"/>
            </a:xfrm>
          </p:grpSpPr>
          <p:sp>
            <p:nvSpPr>
              <p:cNvPr id="779" name="직사각형 778">
                <a:extLst>
                  <a:ext uri="{FF2B5EF4-FFF2-40B4-BE49-F238E27FC236}">
                    <a16:creationId xmlns:a16="http://schemas.microsoft.com/office/drawing/2014/main" id="{26D77C22-F6BB-49E0-9731-4F49F5659CDD}"/>
                  </a:ext>
                </a:extLst>
              </p:cNvPr>
              <p:cNvSpPr/>
              <p:nvPr/>
            </p:nvSpPr>
            <p:spPr>
              <a:xfrm>
                <a:off x="5332849" y="4296991"/>
                <a:ext cx="227824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400" b="1" dirty="0"/>
                  <a:t>BOY WITH LUV (FEAT. H</a:t>
                </a:r>
              </a:p>
            </p:txBody>
          </p:sp>
          <p:sp>
            <p:nvSpPr>
              <p:cNvPr id="780" name="직사각형 779">
                <a:extLst>
                  <a:ext uri="{FF2B5EF4-FFF2-40B4-BE49-F238E27FC236}">
                    <a16:creationId xmlns:a16="http://schemas.microsoft.com/office/drawing/2014/main" id="{3F83D51D-4458-4D83-ACC2-FC9DF7D97AD8}"/>
                  </a:ext>
                </a:extLst>
              </p:cNvPr>
              <p:cNvSpPr/>
              <p:nvPr/>
            </p:nvSpPr>
            <p:spPr>
              <a:xfrm>
                <a:off x="5332849" y="4517971"/>
                <a:ext cx="662241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BTS</a:t>
                </a:r>
                <a:endParaRPr lang="ko-KR" altLang="en-US" sz="200" dirty="0">
                  <a:latin typeface="+mn-ea"/>
                </a:endParaRPr>
              </a:p>
            </p:txBody>
          </p:sp>
          <p:grpSp>
            <p:nvGrpSpPr>
              <p:cNvPr id="781" name="그룹 780">
                <a:extLst>
                  <a:ext uri="{FF2B5EF4-FFF2-40B4-BE49-F238E27FC236}">
                    <a16:creationId xmlns:a16="http://schemas.microsoft.com/office/drawing/2014/main" id="{B2D0C131-3FF2-42DC-B60F-06A5CEF19E56}"/>
                  </a:ext>
                </a:extLst>
              </p:cNvPr>
              <p:cNvGrpSpPr/>
              <p:nvPr/>
            </p:nvGrpSpPr>
            <p:grpSpPr>
              <a:xfrm>
                <a:off x="5434448" y="4886350"/>
                <a:ext cx="1226104" cy="0"/>
                <a:chOff x="3360843" y="4286445"/>
                <a:chExt cx="1226104" cy="0"/>
              </a:xfrm>
            </p:grpSpPr>
            <p:cxnSp>
              <p:nvCxnSpPr>
                <p:cNvPr id="788" name="직선 연결선 787">
                  <a:extLst>
                    <a:ext uri="{FF2B5EF4-FFF2-40B4-BE49-F238E27FC236}">
                      <a16:creationId xmlns:a16="http://schemas.microsoft.com/office/drawing/2014/main" id="{C62F258F-74B3-4491-9F0D-D7525FFE40A7}"/>
                    </a:ext>
                  </a:extLst>
                </p:cNvPr>
                <p:cNvCxnSpPr/>
                <p:nvPr/>
              </p:nvCxnSpPr>
              <p:spPr>
                <a:xfrm>
                  <a:off x="3360843" y="4286445"/>
                  <a:ext cx="1226104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9" name="직선 연결선 788">
                  <a:extLst>
                    <a:ext uri="{FF2B5EF4-FFF2-40B4-BE49-F238E27FC236}">
                      <a16:creationId xmlns:a16="http://schemas.microsoft.com/office/drawing/2014/main" id="{7348F742-53AD-4106-9A20-D3EC53197C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72629" y="4286445"/>
                  <a:ext cx="42303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2" name="직사각형 781">
                <a:extLst>
                  <a:ext uri="{FF2B5EF4-FFF2-40B4-BE49-F238E27FC236}">
                    <a16:creationId xmlns:a16="http://schemas.microsoft.com/office/drawing/2014/main" id="{11053722-A930-4631-9342-8E154B156A83}"/>
                  </a:ext>
                </a:extLst>
              </p:cNvPr>
              <p:cNvSpPr/>
              <p:nvPr/>
            </p:nvSpPr>
            <p:spPr>
              <a:xfrm>
                <a:off x="5332849" y="4893198"/>
                <a:ext cx="680869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1:35</a:t>
                </a:r>
                <a:endParaRPr lang="ko-KR" altLang="en-US" sz="200" dirty="0">
                  <a:latin typeface="+mn-ea"/>
                </a:endParaRPr>
              </a:p>
            </p:txBody>
          </p:sp>
          <p:grpSp>
            <p:nvGrpSpPr>
              <p:cNvPr id="783" name="그룹 782">
                <a:extLst>
                  <a:ext uri="{FF2B5EF4-FFF2-40B4-BE49-F238E27FC236}">
                    <a16:creationId xmlns:a16="http://schemas.microsoft.com/office/drawing/2014/main" id="{A66558C6-A20E-4011-B46A-D1B641936691}"/>
                  </a:ext>
                </a:extLst>
              </p:cNvPr>
              <p:cNvGrpSpPr/>
              <p:nvPr/>
            </p:nvGrpSpPr>
            <p:grpSpPr>
              <a:xfrm>
                <a:off x="4254931" y="4278049"/>
                <a:ext cx="1090512" cy="1095220"/>
                <a:chOff x="5817712" y="3856853"/>
                <a:chExt cx="1594746" cy="1601634"/>
              </a:xfrm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784" name="직사각형 783">
                  <a:extLst>
                    <a:ext uri="{FF2B5EF4-FFF2-40B4-BE49-F238E27FC236}">
                      <a16:creationId xmlns:a16="http://schemas.microsoft.com/office/drawing/2014/main" id="{34B94326-A39B-4CC8-A625-BA59AAD02E47}"/>
                    </a:ext>
                  </a:extLst>
                </p:cNvPr>
                <p:cNvSpPr/>
                <p:nvPr/>
              </p:nvSpPr>
              <p:spPr>
                <a:xfrm>
                  <a:off x="5817712" y="3856853"/>
                  <a:ext cx="1594746" cy="1555822"/>
                </a:xfrm>
                <a:prstGeom prst="rect">
                  <a:avLst/>
                </a:prstGeom>
                <a:solidFill>
                  <a:srgbClr val="A6A6A6"/>
                </a:solidFill>
                <a:ln w="6350">
                  <a:solidFill>
                    <a:schemeClr val="tx1"/>
                  </a:solidFill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5" name="직사각형 784">
                  <a:extLst>
                    <a:ext uri="{FF2B5EF4-FFF2-40B4-BE49-F238E27FC236}">
                      <a16:creationId xmlns:a16="http://schemas.microsoft.com/office/drawing/2014/main" id="{1ED62235-EBC6-4DC8-836B-8F8BAE7CA132}"/>
                    </a:ext>
                  </a:extLst>
                </p:cNvPr>
                <p:cNvSpPr/>
                <p:nvPr/>
              </p:nvSpPr>
              <p:spPr>
                <a:xfrm>
                  <a:off x="5819763" y="3884556"/>
                  <a:ext cx="1555822" cy="155582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86" name="직선 연결선 785">
                  <a:extLst>
                    <a:ext uri="{FF2B5EF4-FFF2-40B4-BE49-F238E27FC236}">
                      <a16:creationId xmlns:a16="http://schemas.microsoft.com/office/drawing/2014/main" id="{8EC903EB-9640-46E9-AC6F-D79313B33879}"/>
                    </a:ext>
                  </a:extLst>
                </p:cNvPr>
                <p:cNvCxnSpPr/>
                <p:nvPr/>
              </p:nvCxnSpPr>
              <p:spPr>
                <a:xfrm>
                  <a:off x="5819763" y="3884556"/>
                  <a:ext cx="1555822" cy="155582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7" name="직선 연결선 786">
                  <a:extLst>
                    <a:ext uri="{FF2B5EF4-FFF2-40B4-BE49-F238E27FC236}">
                      <a16:creationId xmlns:a16="http://schemas.microsoft.com/office/drawing/2014/main" id="{7D05F770-DF12-4E3E-8D67-4196F7367D1C}"/>
                    </a:ext>
                  </a:extLst>
                </p:cNvPr>
                <p:cNvCxnSpPr/>
                <p:nvPr/>
              </p:nvCxnSpPr>
              <p:spPr>
                <a:xfrm flipV="1">
                  <a:off x="5819762" y="3884557"/>
                  <a:ext cx="1555823" cy="15739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31" name="그룹 830">
            <a:extLst>
              <a:ext uri="{FF2B5EF4-FFF2-40B4-BE49-F238E27FC236}">
                <a16:creationId xmlns:a16="http://schemas.microsoft.com/office/drawing/2014/main" id="{BB1D8AB8-F46F-4A1C-BF1D-C622E683EC1F}"/>
              </a:ext>
            </a:extLst>
          </p:cNvPr>
          <p:cNvGrpSpPr/>
          <p:nvPr/>
        </p:nvGrpSpPr>
        <p:grpSpPr>
          <a:xfrm>
            <a:off x="9157419" y="3989031"/>
            <a:ext cx="2865146" cy="1417651"/>
            <a:chOff x="249423" y="1797449"/>
            <a:chExt cx="7399150" cy="3661038"/>
          </a:xfrm>
        </p:grpSpPr>
        <p:sp>
          <p:nvSpPr>
            <p:cNvPr id="832" name="직사각형 831">
              <a:extLst>
                <a:ext uri="{FF2B5EF4-FFF2-40B4-BE49-F238E27FC236}">
                  <a16:creationId xmlns:a16="http://schemas.microsoft.com/office/drawing/2014/main" id="{27A9853A-7B3F-49DD-8D19-55F89C00A9AA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833" name="그룹 832">
              <a:extLst>
                <a:ext uri="{FF2B5EF4-FFF2-40B4-BE49-F238E27FC236}">
                  <a16:creationId xmlns:a16="http://schemas.microsoft.com/office/drawing/2014/main" id="{CE8D28DC-7420-4DAB-BF4D-F5C9F5EE1EE5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837" name="그림 836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63F4DC1C-3560-49BD-A540-EA62C3766B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838" name="그림 83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184B1F75-0B8A-42FC-985F-A29C9A9238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834" name="그룹 833">
              <a:extLst>
                <a:ext uri="{FF2B5EF4-FFF2-40B4-BE49-F238E27FC236}">
                  <a16:creationId xmlns:a16="http://schemas.microsoft.com/office/drawing/2014/main" id="{2044BCC3-A997-454A-8334-66E1693163A1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835" name="그림 834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67D34E59-3AC5-4BDC-96C5-4E4BFC4A74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836" name="그림 83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0353298B-AD2F-46E1-A454-F9DE2B8B03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grpSp>
        <p:nvGrpSpPr>
          <p:cNvPr id="839" name="그룹 838">
            <a:extLst>
              <a:ext uri="{FF2B5EF4-FFF2-40B4-BE49-F238E27FC236}">
                <a16:creationId xmlns:a16="http://schemas.microsoft.com/office/drawing/2014/main" id="{5ECDADA6-6CD5-4DA5-B6BB-24A03B41F22F}"/>
              </a:ext>
            </a:extLst>
          </p:cNvPr>
          <p:cNvGrpSpPr/>
          <p:nvPr/>
        </p:nvGrpSpPr>
        <p:grpSpPr>
          <a:xfrm>
            <a:off x="102445" y="4007581"/>
            <a:ext cx="2865146" cy="1417651"/>
            <a:chOff x="249423" y="1797449"/>
            <a:chExt cx="7399150" cy="3661038"/>
          </a:xfrm>
        </p:grpSpPr>
        <p:sp>
          <p:nvSpPr>
            <p:cNvPr id="840" name="직사각형 839">
              <a:extLst>
                <a:ext uri="{FF2B5EF4-FFF2-40B4-BE49-F238E27FC236}">
                  <a16:creationId xmlns:a16="http://schemas.microsoft.com/office/drawing/2014/main" id="{CACF80B0-FFCD-4FD7-B5A8-B6478A8796CD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841" name="그룹 840">
              <a:extLst>
                <a:ext uri="{FF2B5EF4-FFF2-40B4-BE49-F238E27FC236}">
                  <a16:creationId xmlns:a16="http://schemas.microsoft.com/office/drawing/2014/main" id="{CA8FC240-950E-4A0C-B405-0FA129D434FD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845" name="그림 844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9EC31EA9-3D6A-4F7D-83DF-E7662022B4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846" name="그림 84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C9680D39-CD76-4CB8-AF9A-3B320F6A22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842" name="그룹 841">
              <a:extLst>
                <a:ext uri="{FF2B5EF4-FFF2-40B4-BE49-F238E27FC236}">
                  <a16:creationId xmlns:a16="http://schemas.microsoft.com/office/drawing/2014/main" id="{C20F4557-3C29-4CF1-BF85-C2F4D5656681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843" name="그림 842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389C2E0F-E881-426E-BB57-C03FAF1A49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844" name="그림 843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924DE034-6F6D-4CB9-ABF1-E85961BD34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sp>
        <p:nvSpPr>
          <p:cNvPr id="847" name="화살표: 왼쪽으로 구부러짐 846">
            <a:extLst>
              <a:ext uri="{FF2B5EF4-FFF2-40B4-BE49-F238E27FC236}">
                <a16:creationId xmlns:a16="http://schemas.microsoft.com/office/drawing/2014/main" id="{513C9FEE-E701-4F09-9873-E19DD2069B33}"/>
              </a:ext>
            </a:extLst>
          </p:cNvPr>
          <p:cNvSpPr/>
          <p:nvPr/>
        </p:nvSpPr>
        <p:spPr>
          <a:xfrm rot="19800000" flipV="1">
            <a:off x="1680260" y="4569763"/>
            <a:ext cx="305086" cy="507205"/>
          </a:xfrm>
          <a:prstGeom prst="curvedLeftArrow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8" name="TextBox 847">
            <a:extLst>
              <a:ext uri="{FF2B5EF4-FFF2-40B4-BE49-F238E27FC236}">
                <a16:creationId xmlns:a16="http://schemas.microsoft.com/office/drawing/2014/main" id="{2A1C50F0-41CF-4F5A-9E24-AE632E4659EE}"/>
              </a:ext>
            </a:extLst>
          </p:cNvPr>
          <p:cNvSpPr txBox="1"/>
          <p:nvPr/>
        </p:nvSpPr>
        <p:spPr>
          <a:xfrm>
            <a:off x="100570" y="3760317"/>
            <a:ext cx="18261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2. </a:t>
            </a:r>
            <a:r>
              <a:rPr lang="ko-KR" altLang="en-US" sz="1050" dirty="0"/>
              <a:t>다른 앨범을 선택할 경우</a:t>
            </a:r>
            <a:endParaRPr lang="en-US" altLang="ko-KR" sz="1050" dirty="0"/>
          </a:p>
        </p:txBody>
      </p:sp>
      <p:sp>
        <p:nvSpPr>
          <p:cNvPr id="849" name="TextBox 848">
            <a:extLst>
              <a:ext uri="{FF2B5EF4-FFF2-40B4-BE49-F238E27FC236}">
                <a16:creationId xmlns:a16="http://schemas.microsoft.com/office/drawing/2014/main" id="{3B836F8E-AA41-443D-9815-78DC676C9734}"/>
              </a:ext>
            </a:extLst>
          </p:cNvPr>
          <p:cNvSpPr txBox="1"/>
          <p:nvPr/>
        </p:nvSpPr>
        <p:spPr>
          <a:xfrm>
            <a:off x="107759" y="5485320"/>
            <a:ext cx="28598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다른 앨범을 선택할 경우</a:t>
            </a:r>
            <a:r>
              <a:rPr lang="en-US" altLang="ko-KR" sz="900" dirty="0"/>
              <a:t>, </a:t>
            </a:r>
            <a:r>
              <a:rPr lang="ko-KR" altLang="en-US" sz="900" dirty="0"/>
              <a:t>현재 재생중인 곡이 리스트로 들어가고 앨범과 리스트 내 곡들이 합쳐져서 앨범으로 됨</a:t>
            </a:r>
            <a:endParaRPr lang="en-US" altLang="ko-KR" sz="900" dirty="0"/>
          </a:p>
        </p:txBody>
      </p:sp>
      <p:grpSp>
        <p:nvGrpSpPr>
          <p:cNvPr id="850" name="그룹 849">
            <a:extLst>
              <a:ext uri="{FF2B5EF4-FFF2-40B4-BE49-F238E27FC236}">
                <a16:creationId xmlns:a16="http://schemas.microsoft.com/office/drawing/2014/main" id="{659908A9-F1A5-4156-886B-683E835FD975}"/>
              </a:ext>
            </a:extLst>
          </p:cNvPr>
          <p:cNvGrpSpPr/>
          <p:nvPr/>
        </p:nvGrpSpPr>
        <p:grpSpPr>
          <a:xfrm>
            <a:off x="660634" y="5074838"/>
            <a:ext cx="478059" cy="521655"/>
            <a:chOff x="4296358" y="1254648"/>
            <a:chExt cx="478059" cy="521655"/>
          </a:xfrm>
        </p:grpSpPr>
        <p:sp>
          <p:nvSpPr>
            <p:cNvPr id="851" name="타원 850">
              <a:extLst>
                <a:ext uri="{FF2B5EF4-FFF2-40B4-BE49-F238E27FC236}">
                  <a16:creationId xmlns:a16="http://schemas.microsoft.com/office/drawing/2014/main" id="{6613044E-2A0E-49ED-9A9D-86C5C69EF801}"/>
                </a:ext>
              </a:extLst>
            </p:cNvPr>
            <p:cNvSpPr/>
            <p:nvPr/>
          </p:nvSpPr>
          <p:spPr>
            <a:xfrm>
              <a:off x="4296358" y="1254648"/>
              <a:ext cx="247650" cy="247650"/>
            </a:xfrm>
            <a:prstGeom prst="ellipse">
              <a:avLst/>
            </a:prstGeom>
            <a:solidFill>
              <a:srgbClr val="21C5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52" name="그룹 851">
              <a:extLst>
                <a:ext uri="{FF2B5EF4-FFF2-40B4-BE49-F238E27FC236}">
                  <a16:creationId xmlns:a16="http://schemas.microsoft.com/office/drawing/2014/main" id="{6E39D126-FBAA-40E4-B057-77047C0CF051}"/>
                </a:ext>
              </a:extLst>
            </p:cNvPr>
            <p:cNvGrpSpPr/>
            <p:nvPr/>
          </p:nvGrpSpPr>
          <p:grpSpPr>
            <a:xfrm>
              <a:off x="4350881" y="1352767"/>
              <a:ext cx="423536" cy="423536"/>
              <a:chOff x="13006173" y="5272768"/>
              <a:chExt cx="3054965" cy="3054967"/>
            </a:xfrm>
          </p:grpSpPr>
          <p:sp>
            <p:nvSpPr>
              <p:cNvPr id="853" name="자유형: 도형 852">
                <a:extLst>
                  <a:ext uri="{FF2B5EF4-FFF2-40B4-BE49-F238E27FC236}">
                    <a16:creationId xmlns:a16="http://schemas.microsoft.com/office/drawing/2014/main" id="{DE467975-CC4D-4198-B36D-98560A705DA0}"/>
                  </a:ext>
                </a:extLst>
              </p:cNvPr>
              <p:cNvSpPr/>
              <p:nvPr/>
            </p:nvSpPr>
            <p:spPr>
              <a:xfrm>
                <a:off x="13551663" y="5608288"/>
                <a:ext cx="2437294" cy="2404582"/>
              </a:xfrm>
              <a:custGeom>
                <a:avLst/>
                <a:gdLst>
                  <a:gd name="connsiteX0" fmla="*/ 111919 w 354806"/>
                  <a:gd name="connsiteY0" fmla="*/ 242887 h 350044"/>
                  <a:gd name="connsiteX1" fmla="*/ 4762 w 354806"/>
                  <a:gd name="connsiteY1" fmla="*/ 42862 h 350044"/>
                  <a:gd name="connsiteX2" fmla="*/ 0 w 354806"/>
                  <a:gd name="connsiteY2" fmla="*/ 19050 h 350044"/>
                  <a:gd name="connsiteX3" fmla="*/ 11906 w 354806"/>
                  <a:gd name="connsiteY3" fmla="*/ 2381 h 350044"/>
                  <a:gd name="connsiteX4" fmla="*/ 30956 w 354806"/>
                  <a:gd name="connsiteY4" fmla="*/ 0 h 350044"/>
                  <a:gd name="connsiteX5" fmla="*/ 97631 w 354806"/>
                  <a:gd name="connsiteY5" fmla="*/ 76200 h 350044"/>
                  <a:gd name="connsiteX6" fmla="*/ 111919 w 354806"/>
                  <a:gd name="connsiteY6" fmla="*/ 54769 h 350044"/>
                  <a:gd name="connsiteX7" fmla="*/ 145256 w 354806"/>
                  <a:gd name="connsiteY7" fmla="*/ 61912 h 350044"/>
                  <a:gd name="connsiteX8" fmla="*/ 166687 w 354806"/>
                  <a:gd name="connsiteY8" fmla="*/ 47625 h 350044"/>
                  <a:gd name="connsiteX9" fmla="*/ 209550 w 354806"/>
                  <a:gd name="connsiteY9" fmla="*/ 50006 h 350044"/>
                  <a:gd name="connsiteX10" fmla="*/ 221456 w 354806"/>
                  <a:gd name="connsiteY10" fmla="*/ 38100 h 350044"/>
                  <a:gd name="connsiteX11" fmla="*/ 259556 w 354806"/>
                  <a:gd name="connsiteY11" fmla="*/ 33337 h 350044"/>
                  <a:gd name="connsiteX12" fmla="*/ 354806 w 354806"/>
                  <a:gd name="connsiteY12" fmla="*/ 209550 h 350044"/>
                  <a:gd name="connsiteX13" fmla="*/ 338137 w 354806"/>
                  <a:gd name="connsiteY13" fmla="*/ 288131 h 350044"/>
                  <a:gd name="connsiteX14" fmla="*/ 280987 w 354806"/>
                  <a:gd name="connsiteY14" fmla="*/ 340519 h 350044"/>
                  <a:gd name="connsiteX15" fmla="*/ 228600 w 354806"/>
                  <a:gd name="connsiteY15" fmla="*/ 350044 h 350044"/>
                  <a:gd name="connsiteX16" fmla="*/ 23812 w 354806"/>
                  <a:gd name="connsiteY16" fmla="*/ 297656 h 350044"/>
                  <a:gd name="connsiteX17" fmla="*/ 14287 w 354806"/>
                  <a:gd name="connsiteY17" fmla="*/ 273844 h 350044"/>
                  <a:gd name="connsiteX18" fmla="*/ 30956 w 354806"/>
                  <a:gd name="connsiteY18" fmla="*/ 250031 h 350044"/>
                  <a:gd name="connsiteX19" fmla="*/ 111919 w 354806"/>
                  <a:gd name="connsiteY19" fmla="*/ 242887 h 350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54806" h="350044">
                    <a:moveTo>
                      <a:pt x="111919" y="242887"/>
                    </a:moveTo>
                    <a:lnTo>
                      <a:pt x="4762" y="42862"/>
                    </a:lnTo>
                    <a:lnTo>
                      <a:pt x="0" y="19050"/>
                    </a:lnTo>
                    <a:lnTo>
                      <a:pt x="11906" y="2381"/>
                    </a:lnTo>
                    <a:lnTo>
                      <a:pt x="30956" y="0"/>
                    </a:lnTo>
                    <a:lnTo>
                      <a:pt x="97631" y="76200"/>
                    </a:lnTo>
                    <a:lnTo>
                      <a:pt x="111919" y="54769"/>
                    </a:lnTo>
                    <a:lnTo>
                      <a:pt x="145256" y="61912"/>
                    </a:lnTo>
                    <a:lnTo>
                      <a:pt x="166687" y="47625"/>
                    </a:lnTo>
                    <a:lnTo>
                      <a:pt x="209550" y="50006"/>
                    </a:lnTo>
                    <a:lnTo>
                      <a:pt x="221456" y="38100"/>
                    </a:lnTo>
                    <a:lnTo>
                      <a:pt x="259556" y="33337"/>
                    </a:lnTo>
                    <a:lnTo>
                      <a:pt x="354806" y="209550"/>
                    </a:lnTo>
                    <a:lnTo>
                      <a:pt x="338137" y="288131"/>
                    </a:lnTo>
                    <a:lnTo>
                      <a:pt x="280987" y="340519"/>
                    </a:lnTo>
                    <a:lnTo>
                      <a:pt x="228600" y="350044"/>
                    </a:lnTo>
                    <a:lnTo>
                      <a:pt x="23812" y="297656"/>
                    </a:lnTo>
                    <a:lnTo>
                      <a:pt x="14287" y="273844"/>
                    </a:lnTo>
                    <a:lnTo>
                      <a:pt x="30956" y="250031"/>
                    </a:lnTo>
                    <a:lnTo>
                      <a:pt x="111919" y="24288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854" name="그림 853">
                <a:extLst>
                  <a:ext uri="{FF2B5EF4-FFF2-40B4-BE49-F238E27FC236}">
                    <a16:creationId xmlns:a16="http://schemas.microsoft.com/office/drawing/2014/main" id="{82822D7C-CE7F-48ED-A804-147226F06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00000">
                <a:off x="13006173" y="5272768"/>
                <a:ext cx="3054965" cy="3054967"/>
              </a:xfrm>
              <a:prstGeom prst="rect">
                <a:avLst/>
              </a:prstGeom>
            </p:spPr>
          </p:pic>
        </p:grpSp>
      </p:grpSp>
      <p:grpSp>
        <p:nvGrpSpPr>
          <p:cNvPr id="855" name="그룹 854">
            <a:extLst>
              <a:ext uri="{FF2B5EF4-FFF2-40B4-BE49-F238E27FC236}">
                <a16:creationId xmlns:a16="http://schemas.microsoft.com/office/drawing/2014/main" id="{ECEC7B5B-4890-471F-854B-8650DD0759F0}"/>
              </a:ext>
            </a:extLst>
          </p:cNvPr>
          <p:cNvGrpSpPr/>
          <p:nvPr/>
        </p:nvGrpSpPr>
        <p:grpSpPr>
          <a:xfrm>
            <a:off x="6156766" y="3989031"/>
            <a:ext cx="2865146" cy="1417651"/>
            <a:chOff x="249423" y="1797449"/>
            <a:chExt cx="7399150" cy="3661038"/>
          </a:xfrm>
        </p:grpSpPr>
        <p:sp>
          <p:nvSpPr>
            <p:cNvPr id="856" name="직사각형 855">
              <a:extLst>
                <a:ext uri="{FF2B5EF4-FFF2-40B4-BE49-F238E27FC236}">
                  <a16:creationId xmlns:a16="http://schemas.microsoft.com/office/drawing/2014/main" id="{695B1EF6-4B8A-4E7A-A6B6-31BD9E2DEEFD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857" name="그룹 856">
              <a:extLst>
                <a:ext uri="{FF2B5EF4-FFF2-40B4-BE49-F238E27FC236}">
                  <a16:creationId xmlns:a16="http://schemas.microsoft.com/office/drawing/2014/main" id="{B3BE8781-9D6C-4114-B571-840264412A32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861" name="그림 860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1E6D4B5C-44C0-46E5-8E2E-F16F76DFA7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862" name="그림 861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D67A0E26-68B9-4BCA-A228-05EE29DEE9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858" name="그룹 857">
              <a:extLst>
                <a:ext uri="{FF2B5EF4-FFF2-40B4-BE49-F238E27FC236}">
                  <a16:creationId xmlns:a16="http://schemas.microsoft.com/office/drawing/2014/main" id="{7CD4E21F-43F6-440A-82BE-B716862289A7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859" name="그림 858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FF8D965B-949D-4224-8BC5-C314D41045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860" name="그림 859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75581575-4480-4937-916C-61743CD9FB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sp>
        <p:nvSpPr>
          <p:cNvPr id="864" name="TextBox 863">
            <a:extLst>
              <a:ext uri="{FF2B5EF4-FFF2-40B4-BE49-F238E27FC236}">
                <a16:creationId xmlns:a16="http://schemas.microsoft.com/office/drawing/2014/main" id="{BE75AF29-358D-4F30-B6DA-4FE7597A87D0}"/>
              </a:ext>
            </a:extLst>
          </p:cNvPr>
          <p:cNvSpPr txBox="1"/>
          <p:nvPr/>
        </p:nvSpPr>
        <p:spPr>
          <a:xfrm>
            <a:off x="3138118" y="5485320"/>
            <a:ext cx="28598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선택한 앨범이 중앙에 올 수 있게 앨범들이 롤링</a:t>
            </a:r>
            <a:endParaRPr lang="en-US" altLang="ko-KR" sz="900" dirty="0"/>
          </a:p>
        </p:txBody>
      </p:sp>
      <p:sp>
        <p:nvSpPr>
          <p:cNvPr id="865" name="TextBox 864">
            <a:extLst>
              <a:ext uri="{FF2B5EF4-FFF2-40B4-BE49-F238E27FC236}">
                <a16:creationId xmlns:a16="http://schemas.microsoft.com/office/drawing/2014/main" id="{5C1CCF48-24AD-4F27-93C1-A1D88E670A38}"/>
              </a:ext>
            </a:extLst>
          </p:cNvPr>
          <p:cNvSpPr txBox="1"/>
          <p:nvPr/>
        </p:nvSpPr>
        <p:spPr>
          <a:xfrm>
            <a:off x="6165850" y="5485320"/>
            <a:ext cx="28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선택한 앨범에 중앙에 오면 앨범과 리스트 내 곡들이 </a:t>
            </a:r>
            <a:r>
              <a:rPr lang="ko-KR" altLang="en-US" sz="900" dirty="0" err="1"/>
              <a:t>펼쳐짐</a:t>
            </a:r>
            <a:endParaRPr lang="en-US" altLang="ko-KR" sz="900" dirty="0"/>
          </a:p>
        </p:txBody>
      </p:sp>
      <p:sp>
        <p:nvSpPr>
          <p:cNvPr id="866" name="TextBox 865">
            <a:extLst>
              <a:ext uri="{FF2B5EF4-FFF2-40B4-BE49-F238E27FC236}">
                <a16:creationId xmlns:a16="http://schemas.microsoft.com/office/drawing/2014/main" id="{54145CA0-64B7-41C1-B719-B61B064D76AC}"/>
              </a:ext>
            </a:extLst>
          </p:cNvPr>
          <p:cNvSpPr txBox="1"/>
          <p:nvPr/>
        </p:nvSpPr>
        <p:spPr>
          <a:xfrm>
            <a:off x="9166503" y="5485320"/>
            <a:ext cx="28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해당 앨범의 첫번째 곡이 정면각도로 돌려지면서 재생</a:t>
            </a:r>
            <a:endParaRPr lang="en-US" altLang="ko-KR" sz="900" dirty="0"/>
          </a:p>
        </p:txBody>
      </p:sp>
      <p:grpSp>
        <p:nvGrpSpPr>
          <p:cNvPr id="922" name="그룹 921">
            <a:extLst>
              <a:ext uri="{FF2B5EF4-FFF2-40B4-BE49-F238E27FC236}">
                <a16:creationId xmlns:a16="http://schemas.microsoft.com/office/drawing/2014/main" id="{B41F6BF4-549E-495D-ABB1-AECC9D13F7D4}"/>
              </a:ext>
            </a:extLst>
          </p:cNvPr>
          <p:cNvGrpSpPr/>
          <p:nvPr/>
        </p:nvGrpSpPr>
        <p:grpSpPr>
          <a:xfrm>
            <a:off x="9701112" y="4069980"/>
            <a:ext cx="2074771" cy="1267471"/>
            <a:chOff x="1706841" y="1821509"/>
            <a:chExt cx="6027683" cy="3682291"/>
          </a:xfrm>
        </p:grpSpPr>
        <p:grpSp>
          <p:nvGrpSpPr>
            <p:cNvPr id="923" name="그룹 922">
              <a:extLst>
                <a:ext uri="{FF2B5EF4-FFF2-40B4-BE49-F238E27FC236}">
                  <a16:creationId xmlns:a16="http://schemas.microsoft.com/office/drawing/2014/main" id="{567F27B3-C704-4E8C-A14F-A5395E4CF653}"/>
                </a:ext>
              </a:extLst>
            </p:cNvPr>
            <p:cNvGrpSpPr/>
            <p:nvPr/>
          </p:nvGrpSpPr>
          <p:grpSpPr>
            <a:xfrm>
              <a:off x="2548007" y="1821509"/>
              <a:ext cx="938773" cy="1438391"/>
              <a:chOff x="2363620" y="2007322"/>
              <a:chExt cx="938773" cy="1438391"/>
            </a:xfrm>
          </p:grpSpPr>
          <p:grpSp>
            <p:nvGrpSpPr>
              <p:cNvPr id="980" name="그룹 979">
                <a:extLst>
                  <a:ext uri="{FF2B5EF4-FFF2-40B4-BE49-F238E27FC236}">
                    <a16:creationId xmlns:a16="http://schemas.microsoft.com/office/drawing/2014/main" id="{DDFDC599-344C-47C7-BCD7-D5376731618D}"/>
                  </a:ext>
                </a:extLst>
              </p:cNvPr>
              <p:cNvGrpSpPr/>
              <p:nvPr/>
            </p:nvGrpSpPr>
            <p:grpSpPr>
              <a:xfrm flipH="1">
                <a:off x="2363620" y="2007322"/>
                <a:ext cx="870271" cy="1438391"/>
                <a:chOff x="1716240" y="594134"/>
                <a:chExt cx="991778" cy="1639217"/>
              </a:xfrm>
            </p:grpSpPr>
            <p:sp>
              <p:nvSpPr>
                <p:cNvPr id="982" name="평행 사변형 981">
                  <a:extLst>
                    <a:ext uri="{FF2B5EF4-FFF2-40B4-BE49-F238E27FC236}">
                      <a16:creationId xmlns:a16="http://schemas.microsoft.com/office/drawing/2014/main" id="{9604E741-5920-4869-9AEB-5E93A09B9F82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3" name="평행 사변형 982">
                  <a:extLst>
                    <a:ext uri="{FF2B5EF4-FFF2-40B4-BE49-F238E27FC236}">
                      <a16:creationId xmlns:a16="http://schemas.microsoft.com/office/drawing/2014/main" id="{DA55AA27-F8D6-4A8B-AAFA-37AC9D5FA0F8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81" name="직사각형 980">
                <a:extLst>
                  <a:ext uri="{FF2B5EF4-FFF2-40B4-BE49-F238E27FC236}">
                    <a16:creationId xmlns:a16="http://schemas.microsoft.com/office/drawing/2014/main" id="{70D3B19C-8A0F-4E89-9472-9C04C8C70F83}"/>
                  </a:ext>
                </a:extLst>
              </p:cNvPr>
              <p:cNvSpPr/>
              <p:nvPr/>
            </p:nvSpPr>
            <p:spPr>
              <a:xfrm rot="20324237">
                <a:off x="2384015" y="2142935"/>
                <a:ext cx="91837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BILLBOARD</a:t>
                </a:r>
              </a:p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TOP 100</a:t>
                </a:r>
              </a:p>
            </p:txBody>
          </p:sp>
        </p:grpSp>
        <p:grpSp>
          <p:nvGrpSpPr>
            <p:cNvPr id="924" name="그룹 923">
              <a:extLst>
                <a:ext uri="{FF2B5EF4-FFF2-40B4-BE49-F238E27FC236}">
                  <a16:creationId xmlns:a16="http://schemas.microsoft.com/office/drawing/2014/main" id="{76985B02-C609-4CF5-85A6-8FFDBCA75764}"/>
                </a:ext>
              </a:extLst>
            </p:cNvPr>
            <p:cNvGrpSpPr/>
            <p:nvPr/>
          </p:nvGrpSpPr>
          <p:grpSpPr>
            <a:xfrm>
              <a:off x="3021697" y="2322778"/>
              <a:ext cx="1574981" cy="1546698"/>
              <a:chOff x="2898270" y="2561931"/>
              <a:chExt cx="1574981" cy="1546698"/>
            </a:xfrm>
          </p:grpSpPr>
          <p:grpSp>
            <p:nvGrpSpPr>
              <p:cNvPr id="973" name="그룹 972">
                <a:extLst>
                  <a:ext uri="{FF2B5EF4-FFF2-40B4-BE49-F238E27FC236}">
                    <a16:creationId xmlns:a16="http://schemas.microsoft.com/office/drawing/2014/main" id="{06060A44-0457-466B-9E98-9725783493E2}"/>
                  </a:ext>
                </a:extLst>
              </p:cNvPr>
              <p:cNvGrpSpPr/>
              <p:nvPr/>
            </p:nvGrpSpPr>
            <p:grpSpPr>
              <a:xfrm flipH="1">
                <a:off x="2898270" y="2670238"/>
                <a:ext cx="870271" cy="1438391"/>
                <a:chOff x="1716240" y="594134"/>
                <a:chExt cx="991778" cy="1639217"/>
              </a:xfrm>
            </p:grpSpPr>
            <p:sp>
              <p:nvSpPr>
                <p:cNvPr id="976" name="평행 사변형 975">
                  <a:extLst>
                    <a:ext uri="{FF2B5EF4-FFF2-40B4-BE49-F238E27FC236}">
                      <a16:creationId xmlns:a16="http://schemas.microsoft.com/office/drawing/2014/main" id="{C94D78A2-7C82-4634-A74D-BDB798A08B58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7" name="평행 사변형 976">
                  <a:extLst>
                    <a:ext uri="{FF2B5EF4-FFF2-40B4-BE49-F238E27FC236}">
                      <a16:creationId xmlns:a16="http://schemas.microsoft.com/office/drawing/2014/main" id="{8EF5B7D8-A91E-4663-9F43-DE4D93F52D26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78" name="직선 연결선 977">
                  <a:extLst>
                    <a:ext uri="{FF2B5EF4-FFF2-40B4-BE49-F238E27FC236}">
                      <a16:creationId xmlns:a16="http://schemas.microsoft.com/office/drawing/2014/main" id="{E0BCB6FE-42C7-4D1D-B44E-8654293C83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9" name="직선 연결선 978">
                  <a:extLst>
                    <a:ext uri="{FF2B5EF4-FFF2-40B4-BE49-F238E27FC236}">
                      <a16:creationId xmlns:a16="http://schemas.microsoft.com/office/drawing/2014/main" id="{209D2EB3-52CA-40FF-B775-25852B581B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4" name="직사각형 973">
                <a:extLst>
                  <a:ext uri="{FF2B5EF4-FFF2-40B4-BE49-F238E27FC236}">
                    <a16:creationId xmlns:a16="http://schemas.microsoft.com/office/drawing/2014/main" id="{815720E9-1903-4CCB-9F63-66A942C5D1E4}"/>
                  </a:ext>
                </a:extLst>
              </p:cNvPr>
              <p:cNvSpPr/>
              <p:nvPr/>
            </p:nvSpPr>
            <p:spPr>
              <a:xfrm rot="20324237">
                <a:off x="3611513" y="2561931"/>
                <a:ext cx="760037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HIGER</a:t>
                </a:r>
              </a:p>
            </p:txBody>
          </p:sp>
          <p:sp>
            <p:nvSpPr>
              <p:cNvPr id="975" name="직사각형 974">
                <a:extLst>
                  <a:ext uri="{FF2B5EF4-FFF2-40B4-BE49-F238E27FC236}">
                    <a16:creationId xmlns:a16="http://schemas.microsoft.com/office/drawing/2014/main" id="{9499B43C-4809-462F-83AB-08C2BF416430}"/>
                  </a:ext>
                </a:extLst>
              </p:cNvPr>
              <p:cNvSpPr/>
              <p:nvPr/>
            </p:nvSpPr>
            <p:spPr>
              <a:xfrm rot="20324237">
                <a:off x="3624726" y="2687318"/>
                <a:ext cx="848525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GREGERS</a:t>
                </a:r>
                <a:endParaRPr lang="ko-KR" altLang="en-US" sz="200" dirty="0">
                  <a:latin typeface="+mn-ea"/>
                </a:endParaRPr>
              </a:p>
            </p:txBody>
          </p:sp>
        </p:grpSp>
        <p:grpSp>
          <p:nvGrpSpPr>
            <p:cNvPr id="925" name="그룹 924">
              <a:extLst>
                <a:ext uri="{FF2B5EF4-FFF2-40B4-BE49-F238E27FC236}">
                  <a16:creationId xmlns:a16="http://schemas.microsoft.com/office/drawing/2014/main" id="{68489EDA-A469-440B-BFF7-E3D419E1BDB4}"/>
                </a:ext>
              </a:extLst>
            </p:cNvPr>
            <p:cNvGrpSpPr/>
            <p:nvPr/>
          </p:nvGrpSpPr>
          <p:grpSpPr>
            <a:xfrm>
              <a:off x="3483080" y="2603809"/>
              <a:ext cx="2118611" cy="1663241"/>
              <a:chOff x="3359653" y="2842962"/>
              <a:chExt cx="2118611" cy="1663241"/>
            </a:xfrm>
          </p:grpSpPr>
          <p:grpSp>
            <p:nvGrpSpPr>
              <p:cNvPr id="966" name="그룹 965">
                <a:extLst>
                  <a:ext uri="{FF2B5EF4-FFF2-40B4-BE49-F238E27FC236}">
                    <a16:creationId xmlns:a16="http://schemas.microsoft.com/office/drawing/2014/main" id="{A31D94C5-703B-487D-A8D6-9E9822AEF7DA}"/>
                  </a:ext>
                </a:extLst>
              </p:cNvPr>
              <p:cNvGrpSpPr/>
              <p:nvPr/>
            </p:nvGrpSpPr>
            <p:grpSpPr>
              <a:xfrm flipH="1">
                <a:off x="3359653" y="3067812"/>
                <a:ext cx="870271" cy="1438391"/>
                <a:chOff x="1716240" y="594134"/>
                <a:chExt cx="991778" cy="1639217"/>
              </a:xfrm>
            </p:grpSpPr>
            <p:sp>
              <p:nvSpPr>
                <p:cNvPr id="969" name="평행 사변형 968">
                  <a:extLst>
                    <a:ext uri="{FF2B5EF4-FFF2-40B4-BE49-F238E27FC236}">
                      <a16:creationId xmlns:a16="http://schemas.microsoft.com/office/drawing/2014/main" id="{519C4BF9-D12E-4A19-BC22-E17ED9DC7A03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0" name="평행 사변형 969">
                  <a:extLst>
                    <a:ext uri="{FF2B5EF4-FFF2-40B4-BE49-F238E27FC236}">
                      <a16:creationId xmlns:a16="http://schemas.microsoft.com/office/drawing/2014/main" id="{6F456A03-D9DD-4612-81F7-B16B0CB32A80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71" name="직선 연결선 970">
                  <a:extLst>
                    <a:ext uri="{FF2B5EF4-FFF2-40B4-BE49-F238E27FC236}">
                      <a16:creationId xmlns:a16="http://schemas.microsoft.com/office/drawing/2014/main" id="{F631C765-CE3F-4E8C-9C79-8293346698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2" name="직선 연결선 971">
                  <a:extLst>
                    <a:ext uri="{FF2B5EF4-FFF2-40B4-BE49-F238E27FC236}">
                      <a16:creationId xmlns:a16="http://schemas.microsoft.com/office/drawing/2014/main" id="{B9A0B5CA-55BA-475C-80D3-A29A7313F4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7" name="직사각형 966">
                <a:extLst>
                  <a:ext uri="{FF2B5EF4-FFF2-40B4-BE49-F238E27FC236}">
                    <a16:creationId xmlns:a16="http://schemas.microsoft.com/office/drawing/2014/main" id="{448FE774-BD24-4E81-9124-77A863F3A025}"/>
                  </a:ext>
                </a:extLst>
              </p:cNvPr>
              <p:cNvSpPr/>
              <p:nvPr/>
            </p:nvSpPr>
            <p:spPr>
              <a:xfrm rot="20324237">
                <a:off x="4143231" y="3032644"/>
                <a:ext cx="1132603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SHAWN MENDES</a:t>
                </a:r>
              </a:p>
            </p:txBody>
          </p:sp>
          <p:sp>
            <p:nvSpPr>
              <p:cNvPr id="968" name="직사각형 967">
                <a:extLst>
                  <a:ext uri="{FF2B5EF4-FFF2-40B4-BE49-F238E27FC236}">
                    <a16:creationId xmlns:a16="http://schemas.microsoft.com/office/drawing/2014/main" id="{DFEA2502-616B-4D40-9E75-9398E6E99B67}"/>
                  </a:ext>
                </a:extLst>
              </p:cNvPr>
              <p:cNvSpPr/>
              <p:nvPr/>
            </p:nvSpPr>
            <p:spPr>
              <a:xfrm rot="20324237">
                <a:off x="4164032" y="2842962"/>
                <a:ext cx="1314232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IF I CAN`T HAVE YOU</a:t>
                </a:r>
              </a:p>
            </p:txBody>
          </p:sp>
        </p:grpSp>
        <p:grpSp>
          <p:nvGrpSpPr>
            <p:cNvPr id="926" name="그룹 925">
              <a:extLst>
                <a:ext uri="{FF2B5EF4-FFF2-40B4-BE49-F238E27FC236}">
                  <a16:creationId xmlns:a16="http://schemas.microsoft.com/office/drawing/2014/main" id="{EC5868E5-B5AF-4B25-B0F5-C8E1E7DC181A}"/>
                </a:ext>
              </a:extLst>
            </p:cNvPr>
            <p:cNvGrpSpPr/>
            <p:nvPr/>
          </p:nvGrpSpPr>
          <p:grpSpPr>
            <a:xfrm>
              <a:off x="3929302" y="3101517"/>
              <a:ext cx="1766338" cy="1556004"/>
              <a:chOff x="3805875" y="3340670"/>
              <a:chExt cx="1766338" cy="1556004"/>
            </a:xfrm>
          </p:grpSpPr>
          <p:grpSp>
            <p:nvGrpSpPr>
              <p:cNvPr id="959" name="그룹 958">
                <a:extLst>
                  <a:ext uri="{FF2B5EF4-FFF2-40B4-BE49-F238E27FC236}">
                    <a16:creationId xmlns:a16="http://schemas.microsoft.com/office/drawing/2014/main" id="{F7CFD142-A0E6-4D28-B844-930C4DBF6DF9}"/>
                  </a:ext>
                </a:extLst>
              </p:cNvPr>
              <p:cNvGrpSpPr/>
              <p:nvPr/>
            </p:nvGrpSpPr>
            <p:grpSpPr>
              <a:xfrm flipH="1">
                <a:off x="3805875" y="3442836"/>
                <a:ext cx="873855" cy="1453838"/>
                <a:chOff x="1716240" y="576531"/>
                <a:chExt cx="995861" cy="1656820"/>
              </a:xfrm>
            </p:grpSpPr>
            <p:sp>
              <p:nvSpPr>
                <p:cNvPr id="962" name="평행 사변형 961">
                  <a:extLst>
                    <a:ext uri="{FF2B5EF4-FFF2-40B4-BE49-F238E27FC236}">
                      <a16:creationId xmlns:a16="http://schemas.microsoft.com/office/drawing/2014/main" id="{DC7B0FF1-A4AE-4AC7-987C-2CD4C32ED351}"/>
                    </a:ext>
                  </a:extLst>
                </p:cNvPr>
                <p:cNvSpPr/>
                <p:nvPr/>
              </p:nvSpPr>
              <p:spPr>
                <a:xfrm rot="5400000">
                  <a:off x="1394046" y="911464"/>
                  <a:ext cx="1652988" cy="983122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3" name="평행 사변형 962">
                  <a:extLst>
                    <a:ext uri="{FF2B5EF4-FFF2-40B4-BE49-F238E27FC236}">
                      <a16:creationId xmlns:a16="http://schemas.microsoft.com/office/drawing/2014/main" id="{71996028-93F5-4E11-9196-2D39BE444EFF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64" name="직선 연결선 963">
                  <a:extLst>
                    <a:ext uri="{FF2B5EF4-FFF2-40B4-BE49-F238E27FC236}">
                      <a16:creationId xmlns:a16="http://schemas.microsoft.com/office/drawing/2014/main" id="{BD9D9D35-49F5-4679-A30B-2070276BE5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5" name="직선 연결선 964">
                  <a:extLst>
                    <a:ext uri="{FF2B5EF4-FFF2-40B4-BE49-F238E27FC236}">
                      <a16:creationId xmlns:a16="http://schemas.microsoft.com/office/drawing/2014/main" id="{2A46FDE7-5B0B-4BDC-93BC-2149EEEE2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0" name="직사각형 959">
                <a:extLst>
                  <a:ext uri="{FF2B5EF4-FFF2-40B4-BE49-F238E27FC236}">
                    <a16:creationId xmlns:a16="http://schemas.microsoft.com/office/drawing/2014/main" id="{95AC6108-DC12-4EA0-9884-BFB1B85ADF83}"/>
                  </a:ext>
                </a:extLst>
              </p:cNvPr>
              <p:cNvSpPr/>
              <p:nvPr/>
            </p:nvSpPr>
            <p:spPr>
              <a:xfrm rot="20324237">
                <a:off x="4568579" y="3340670"/>
                <a:ext cx="704152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>
                    <a:effectLst/>
                  </a:rPr>
                  <a:t>2002</a:t>
                </a:r>
              </a:p>
            </p:txBody>
          </p:sp>
          <p:sp>
            <p:nvSpPr>
              <p:cNvPr id="961" name="직사각형 960">
                <a:extLst>
                  <a:ext uri="{FF2B5EF4-FFF2-40B4-BE49-F238E27FC236}">
                    <a16:creationId xmlns:a16="http://schemas.microsoft.com/office/drawing/2014/main" id="{6A29C605-90E5-4E0C-9F8C-64BE33AEA975}"/>
                  </a:ext>
                </a:extLst>
              </p:cNvPr>
              <p:cNvSpPr/>
              <p:nvPr/>
            </p:nvSpPr>
            <p:spPr>
              <a:xfrm rot="20324237">
                <a:off x="4579323" y="3423219"/>
                <a:ext cx="992890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effectLst/>
                    <a:latin typeface="+mn-ea"/>
                  </a:rPr>
                  <a:t>ANNE-MARIE</a:t>
                </a:r>
              </a:p>
            </p:txBody>
          </p:sp>
        </p:grpSp>
        <p:grpSp>
          <p:nvGrpSpPr>
            <p:cNvPr id="927" name="그룹 926">
              <a:extLst>
                <a:ext uri="{FF2B5EF4-FFF2-40B4-BE49-F238E27FC236}">
                  <a16:creationId xmlns:a16="http://schemas.microsoft.com/office/drawing/2014/main" id="{78CF4C64-6398-4B92-B659-7A0E96D82808}"/>
                </a:ext>
              </a:extLst>
            </p:cNvPr>
            <p:cNvGrpSpPr/>
            <p:nvPr/>
          </p:nvGrpSpPr>
          <p:grpSpPr>
            <a:xfrm>
              <a:off x="5017531" y="3179563"/>
              <a:ext cx="923035" cy="1077835"/>
              <a:chOff x="4371111" y="2758625"/>
              <a:chExt cx="923035" cy="1077835"/>
            </a:xfrm>
          </p:grpSpPr>
          <p:grpSp>
            <p:nvGrpSpPr>
              <p:cNvPr id="955" name="그룹 954">
                <a:extLst>
                  <a:ext uri="{FF2B5EF4-FFF2-40B4-BE49-F238E27FC236}">
                    <a16:creationId xmlns:a16="http://schemas.microsoft.com/office/drawing/2014/main" id="{F12A6A85-8AE1-4171-97B3-C060707A4C16}"/>
                  </a:ext>
                </a:extLst>
              </p:cNvPr>
              <p:cNvGrpSpPr/>
              <p:nvPr/>
            </p:nvGrpSpPr>
            <p:grpSpPr>
              <a:xfrm flipH="1">
                <a:off x="4382821" y="2758625"/>
                <a:ext cx="870271" cy="1077835"/>
                <a:chOff x="1716240" y="594134"/>
                <a:chExt cx="991778" cy="1639217"/>
              </a:xfrm>
            </p:grpSpPr>
            <p:sp>
              <p:nvSpPr>
                <p:cNvPr id="957" name="평행 사변형 956">
                  <a:extLst>
                    <a:ext uri="{FF2B5EF4-FFF2-40B4-BE49-F238E27FC236}">
                      <a16:creationId xmlns:a16="http://schemas.microsoft.com/office/drawing/2014/main" id="{FC17A0D2-14C4-4D3B-BD7C-FFEC72671461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8" name="평행 사변형 957">
                  <a:extLst>
                    <a:ext uri="{FF2B5EF4-FFF2-40B4-BE49-F238E27FC236}">
                      <a16:creationId xmlns:a16="http://schemas.microsoft.com/office/drawing/2014/main" id="{254F5F57-9DBC-47D2-AA49-8805BE67773A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56" name="직사각형 955">
                <a:extLst>
                  <a:ext uri="{FF2B5EF4-FFF2-40B4-BE49-F238E27FC236}">
                    <a16:creationId xmlns:a16="http://schemas.microsoft.com/office/drawing/2014/main" id="{66EF4A4F-2350-445F-8CF5-F29A6677E8B0}"/>
                  </a:ext>
                </a:extLst>
              </p:cNvPr>
              <p:cNvSpPr/>
              <p:nvPr/>
            </p:nvSpPr>
            <p:spPr>
              <a:xfrm rot="20324237">
                <a:off x="4371111" y="2896780"/>
                <a:ext cx="923035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ROMANTIC</a:t>
                </a:r>
              </a:p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SOUND</a:t>
                </a:r>
              </a:p>
            </p:txBody>
          </p:sp>
        </p:grpSp>
        <p:grpSp>
          <p:nvGrpSpPr>
            <p:cNvPr id="928" name="그룹 927">
              <a:extLst>
                <a:ext uri="{FF2B5EF4-FFF2-40B4-BE49-F238E27FC236}">
                  <a16:creationId xmlns:a16="http://schemas.microsoft.com/office/drawing/2014/main" id="{929491EF-9F9E-404B-97FA-998A79EB5BFD}"/>
                </a:ext>
              </a:extLst>
            </p:cNvPr>
            <p:cNvGrpSpPr/>
            <p:nvPr/>
          </p:nvGrpSpPr>
          <p:grpSpPr>
            <a:xfrm>
              <a:off x="6112954" y="2981258"/>
              <a:ext cx="1002206" cy="857407"/>
              <a:chOff x="5466534" y="2560320"/>
              <a:chExt cx="1002206" cy="857407"/>
            </a:xfrm>
          </p:grpSpPr>
          <p:grpSp>
            <p:nvGrpSpPr>
              <p:cNvPr id="951" name="그룹 950">
                <a:extLst>
                  <a:ext uri="{FF2B5EF4-FFF2-40B4-BE49-F238E27FC236}">
                    <a16:creationId xmlns:a16="http://schemas.microsoft.com/office/drawing/2014/main" id="{FDDED828-998B-402E-A313-167F75DA5E20}"/>
                  </a:ext>
                </a:extLst>
              </p:cNvPr>
              <p:cNvGrpSpPr/>
              <p:nvPr/>
            </p:nvGrpSpPr>
            <p:grpSpPr>
              <a:xfrm flipH="1">
                <a:off x="5475235" y="2560320"/>
                <a:ext cx="870271" cy="857407"/>
                <a:chOff x="1716240" y="594134"/>
                <a:chExt cx="991778" cy="1639217"/>
              </a:xfrm>
            </p:grpSpPr>
            <p:sp>
              <p:nvSpPr>
                <p:cNvPr id="953" name="평행 사변형 952">
                  <a:extLst>
                    <a:ext uri="{FF2B5EF4-FFF2-40B4-BE49-F238E27FC236}">
                      <a16:creationId xmlns:a16="http://schemas.microsoft.com/office/drawing/2014/main" id="{49A1F72F-7F5F-406C-A31C-CA3EEEB3FE21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4" name="평행 사변형 953">
                  <a:extLst>
                    <a:ext uri="{FF2B5EF4-FFF2-40B4-BE49-F238E27FC236}">
                      <a16:creationId xmlns:a16="http://schemas.microsoft.com/office/drawing/2014/main" id="{46FC2046-B716-4AC7-81EC-E3FBBE360CA1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52" name="직사각형 951">
                <a:extLst>
                  <a:ext uri="{FF2B5EF4-FFF2-40B4-BE49-F238E27FC236}">
                    <a16:creationId xmlns:a16="http://schemas.microsoft.com/office/drawing/2014/main" id="{0C0D57FB-2431-4F7F-8CDE-A12871342FAC}"/>
                  </a:ext>
                </a:extLst>
              </p:cNvPr>
              <p:cNvSpPr/>
              <p:nvPr/>
            </p:nvSpPr>
            <p:spPr>
              <a:xfrm rot="20324237">
                <a:off x="5466534" y="2663557"/>
                <a:ext cx="1002206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WINTER 2020</a:t>
                </a:r>
              </a:p>
            </p:txBody>
          </p:sp>
        </p:grpSp>
        <p:grpSp>
          <p:nvGrpSpPr>
            <p:cNvPr id="929" name="그룹 928">
              <a:extLst>
                <a:ext uri="{FF2B5EF4-FFF2-40B4-BE49-F238E27FC236}">
                  <a16:creationId xmlns:a16="http://schemas.microsoft.com/office/drawing/2014/main" id="{86047B5A-CFBD-4238-AFB9-8028C61AAA1B}"/>
                </a:ext>
              </a:extLst>
            </p:cNvPr>
            <p:cNvGrpSpPr/>
            <p:nvPr/>
          </p:nvGrpSpPr>
          <p:grpSpPr>
            <a:xfrm>
              <a:off x="2812653" y="4021172"/>
              <a:ext cx="925037" cy="1063893"/>
              <a:chOff x="2166233" y="3600234"/>
              <a:chExt cx="925037" cy="1063893"/>
            </a:xfrm>
          </p:grpSpPr>
          <p:grpSp>
            <p:nvGrpSpPr>
              <p:cNvPr id="947" name="그룹 946">
                <a:extLst>
                  <a:ext uri="{FF2B5EF4-FFF2-40B4-BE49-F238E27FC236}">
                    <a16:creationId xmlns:a16="http://schemas.microsoft.com/office/drawing/2014/main" id="{2D3ED46C-4AD6-4510-ACF0-76F73EA1E36C}"/>
                  </a:ext>
                </a:extLst>
              </p:cNvPr>
              <p:cNvGrpSpPr/>
              <p:nvPr/>
            </p:nvGrpSpPr>
            <p:grpSpPr>
              <a:xfrm flipH="1">
                <a:off x="2166233" y="3600234"/>
                <a:ext cx="870271" cy="1063893"/>
                <a:chOff x="1716240" y="594134"/>
                <a:chExt cx="991778" cy="1639217"/>
              </a:xfrm>
            </p:grpSpPr>
            <p:sp>
              <p:nvSpPr>
                <p:cNvPr id="949" name="평행 사변형 948">
                  <a:extLst>
                    <a:ext uri="{FF2B5EF4-FFF2-40B4-BE49-F238E27FC236}">
                      <a16:creationId xmlns:a16="http://schemas.microsoft.com/office/drawing/2014/main" id="{3DAF118C-73F4-486B-9781-B4B6B4BA1C30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0" name="평행 사변형 949">
                  <a:extLst>
                    <a:ext uri="{FF2B5EF4-FFF2-40B4-BE49-F238E27FC236}">
                      <a16:creationId xmlns:a16="http://schemas.microsoft.com/office/drawing/2014/main" id="{4809ED67-37BA-4430-9B52-F78F2CCD693A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48" name="직사각형 947">
                <a:extLst>
                  <a:ext uri="{FF2B5EF4-FFF2-40B4-BE49-F238E27FC236}">
                    <a16:creationId xmlns:a16="http://schemas.microsoft.com/office/drawing/2014/main" id="{167AD7B0-4731-49CD-9A0E-C3D5668D99F0}"/>
                  </a:ext>
                </a:extLst>
              </p:cNvPr>
              <p:cNvSpPr/>
              <p:nvPr/>
            </p:nvSpPr>
            <p:spPr>
              <a:xfrm rot="20324237">
                <a:off x="2182206" y="3706740"/>
                <a:ext cx="909064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CHILL CITY</a:t>
                </a:r>
              </a:p>
            </p:txBody>
          </p:sp>
        </p:grpSp>
        <p:grpSp>
          <p:nvGrpSpPr>
            <p:cNvPr id="930" name="그룹 929">
              <a:extLst>
                <a:ext uri="{FF2B5EF4-FFF2-40B4-BE49-F238E27FC236}">
                  <a16:creationId xmlns:a16="http://schemas.microsoft.com/office/drawing/2014/main" id="{CA66E057-E88B-4BAC-8343-5D30A5A404D5}"/>
                </a:ext>
              </a:extLst>
            </p:cNvPr>
            <p:cNvGrpSpPr/>
            <p:nvPr/>
          </p:nvGrpSpPr>
          <p:grpSpPr>
            <a:xfrm>
              <a:off x="1706841" y="4635804"/>
              <a:ext cx="969608" cy="867996"/>
              <a:chOff x="1060421" y="4214866"/>
              <a:chExt cx="969608" cy="867996"/>
            </a:xfrm>
          </p:grpSpPr>
          <p:grpSp>
            <p:nvGrpSpPr>
              <p:cNvPr id="943" name="그룹 942">
                <a:extLst>
                  <a:ext uri="{FF2B5EF4-FFF2-40B4-BE49-F238E27FC236}">
                    <a16:creationId xmlns:a16="http://schemas.microsoft.com/office/drawing/2014/main" id="{052B09CF-9DEF-42AD-BB12-58D80F39B5B7}"/>
                  </a:ext>
                </a:extLst>
              </p:cNvPr>
              <p:cNvGrpSpPr/>
              <p:nvPr/>
            </p:nvGrpSpPr>
            <p:grpSpPr>
              <a:xfrm flipH="1">
                <a:off x="1073828" y="4214866"/>
                <a:ext cx="870271" cy="867996"/>
                <a:chOff x="1716240" y="594134"/>
                <a:chExt cx="991778" cy="1639217"/>
              </a:xfrm>
            </p:grpSpPr>
            <p:sp>
              <p:nvSpPr>
                <p:cNvPr id="945" name="평행 사변형 944">
                  <a:extLst>
                    <a:ext uri="{FF2B5EF4-FFF2-40B4-BE49-F238E27FC236}">
                      <a16:creationId xmlns:a16="http://schemas.microsoft.com/office/drawing/2014/main" id="{9C48DFDE-EEB7-45DD-88C6-0A2F5AE1A08F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6" name="평행 사변형 945">
                  <a:extLst>
                    <a:ext uri="{FF2B5EF4-FFF2-40B4-BE49-F238E27FC236}">
                      <a16:creationId xmlns:a16="http://schemas.microsoft.com/office/drawing/2014/main" id="{1E37A2F9-200F-4097-808D-C5BA2ADBC33A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44" name="직사각형 943">
                <a:extLst>
                  <a:ext uri="{FF2B5EF4-FFF2-40B4-BE49-F238E27FC236}">
                    <a16:creationId xmlns:a16="http://schemas.microsoft.com/office/drawing/2014/main" id="{013C747C-E876-45EA-82B4-1BF3DA4E00EE}"/>
                  </a:ext>
                </a:extLst>
              </p:cNvPr>
              <p:cNvSpPr/>
              <p:nvPr/>
            </p:nvSpPr>
            <p:spPr>
              <a:xfrm rot="20324237">
                <a:off x="1060421" y="4321177"/>
                <a:ext cx="969608" cy="357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TRENDY LIFE</a:t>
                </a:r>
              </a:p>
            </p:txBody>
          </p:sp>
        </p:grpSp>
        <p:grpSp>
          <p:nvGrpSpPr>
            <p:cNvPr id="931" name="그룹 930">
              <a:extLst>
                <a:ext uri="{FF2B5EF4-FFF2-40B4-BE49-F238E27FC236}">
                  <a16:creationId xmlns:a16="http://schemas.microsoft.com/office/drawing/2014/main" id="{DF6047AD-B10D-46FF-ADA8-3C935DF6DA04}"/>
                </a:ext>
              </a:extLst>
            </p:cNvPr>
            <p:cNvGrpSpPr/>
            <p:nvPr/>
          </p:nvGrpSpPr>
          <p:grpSpPr>
            <a:xfrm>
              <a:off x="4378358" y="4038896"/>
              <a:ext cx="3356166" cy="1095220"/>
              <a:chOff x="4254931" y="4278049"/>
              <a:chExt cx="3356166" cy="1095220"/>
            </a:xfrm>
          </p:grpSpPr>
          <p:sp>
            <p:nvSpPr>
              <p:cNvPr id="932" name="직사각형 931">
                <a:extLst>
                  <a:ext uri="{FF2B5EF4-FFF2-40B4-BE49-F238E27FC236}">
                    <a16:creationId xmlns:a16="http://schemas.microsoft.com/office/drawing/2014/main" id="{FB50DD16-0E75-4CDC-89D4-E4029926491A}"/>
                  </a:ext>
                </a:extLst>
              </p:cNvPr>
              <p:cNvSpPr/>
              <p:nvPr/>
            </p:nvSpPr>
            <p:spPr>
              <a:xfrm>
                <a:off x="5332849" y="4296991"/>
                <a:ext cx="227824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400" b="1" dirty="0"/>
                  <a:t>BOY WITH LUV (FEAT. H</a:t>
                </a:r>
              </a:p>
            </p:txBody>
          </p:sp>
          <p:sp>
            <p:nvSpPr>
              <p:cNvPr id="933" name="직사각형 932">
                <a:extLst>
                  <a:ext uri="{FF2B5EF4-FFF2-40B4-BE49-F238E27FC236}">
                    <a16:creationId xmlns:a16="http://schemas.microsoft.com/office/drawing/2014/main" id="{22721305-F7D2-4ACE-83B3-F4983B6FF62E}"/>
                  </a:ext>
                </a:extLst>
              </p:cNvPr>
              <p:cNvSpPr/>
              <p:nvPr/>
            </p:nvSpPr>
            <p:spPr>
              <a:xfrm>
                <a:off x="5332849" y="4517971"/>
                <a:ext cx="662241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BTS</a:t>
                </a:r>
                <a:endParaRPr lang="ko-KR" altLang="en-US" sz="200" dirty="0">
                  <a:latin typeface="+mn-ea"/>
                </a:endParaRPr>
              </a:p>
            </p:txBody>
          </p:sp>
          <p:grpSp>
            <p:nvGrpSpPr>
              <p:cNvPr id="934" name="그룹 933">
                <a:extLst>
                  <a:ext uri="{FF2B5EF4-FFF2-40B4-BE49-F238E27FC236}">
                    <a16:creationId xmlns:a16="http://schemas.microsoft.com/office/drawing/2014/main" id="{55B6DDA9-365A-4544-BA0E-E7F76108AB4F}"/>
                  </a:ext>
                </a:extLst>
              </p:cNvPr>
              <p:cNvGrpSpPr/>
              <p:nvPr/>
            </p:nvGrpSpPr>
            <p:grpSpPr>
              <a:xfrm>
                <a:off x="5434448" y="4886350"/>
                <a:ext cx="1226104" cy="0"/>
                <a:chOff x="3360843" y="4286445"/>
                <a:chExt cx="1226104" cy="0"/>
              </a:xfrm>
            </p:grpSpPr>
            <p:cxnSp>
              <p:nvCxnSpPr>
                <p:cNvPr id="941" name="직선 연결선 940">
                  <a:extLst>
                    <a:ext uri="{FF2B5EF4-FFF2-40B4-BE49-F238E27FC236}">
                      <a16:creationId xmlns:a16="http://schemas.microsoft.com/office/drawing/2014/main" id="{3695ABEB-A0BC-4947-8947-623F4A1B313F}"/>
                    </a:ext>
                  </a:extLst>
                </p:cNvPr>
                <p:cNvCxnSpPr/>
                <p:nvPr/>
              </p:nvCxnSpPr>
              <p:spPr>
                <a:xfrm>
                  <a:off x="3360843" y="4286445"/>
                  <a:ext cx="1226104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2" name="직선 연결선 941">
                  <a:extLst>
                    <a:ext uri="{FF2B5EF4-FFF2-40B4-BE49-F238E27FC236}">
                      <a16:creationId xmlns:a16="http://schemas.microsoft.com/office/drawing/2014/main" id="{DB86F057-9294-46CF-B0C4-CE89E88615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72629" y="4286445"/>
                  <a:ext cx="42303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5" name="직사각형 934">
                <a:extLst>
                  <a:ext uri="{FF2B5EF4-FFF2-40B4-BE49-F238E27FC236}">
                    <a16:creationId xmlns:a16="http://schemas.microsoft.com/office/drawing/2014/main" id="{44F548A6-2987-4580-A298-E27479D95140}"/>
                  </a:ext>
                </a:extLst>
              </p:cNvPr>
              <p:cNvSpPr/>
              <p:nvPr/>
            </p:nvSpPr>
            <p:spPr>
              <a:xfrm>
                <a:off x="5332849" y="4893198"/>
                <a:ext cx="680869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1:35</a:t>
                </a:r>
                <a:endParaRPr lang="ko-KR" altLang="en-US" sz="200" dirty="0">
                  <a:latin typeface="+mn-ea"/>
                </a:endParaRPr>
              </a:p>
            </p:txBody>
          </p:sp>
          <p:grpSp>
            <p:nvGrpSpPr>
              <p:cNvPr id="936" name="그룹 935">
                <a:extLst>
                  <a:ext uri="{FF2B5EF4-FFF2-40B4-BE49-F238E27FC236}">
                    <a16:creationId xmlns:a16="http://schemas.microsoft.com/office/drawing/2014/main" id="{97ED4AD7-5C6F-4CCA-8647-AFB940DFBB67}"/>
                  </a:ext>
                </a:extLst>
              </p:cNvPr>
              <p:cNvGrpSpPr/>
              <p:nvPr/>
            </p:nvGrpSpPr>
            <p:grpSpPr>
              <a:xfrm>
                <a:off x="4254931" y="4278049"/>
                <a:ext cx="1090512" cy="1095220"/>
                <a:chOff x="5817712" y="3856853"/>
                <a:chExt cx="1594746" cy="1601634"/>
              </a:xfrm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937" name="직사각형 936">
                  <a:extLst>
                    <a:ext uri="{FF2B5EF4-FFF2-40B4-BE49-F238E27FC236}">
                      <a16:creationId xmlns:a16="http://schemas.microsoft.com/office/drawing/2014/main" id="{E59284F1-8ED9-4CB6-BCE5-12D9E62EA208}"/>
                    </a:ext>
                  </a:extLst>
                </p:cNvPr>
                <p:cNvSpPr/>
                <p:nvPr/>
              </p:nvSpPr>
              <p:spPr>
                <a:xfrm>
                  <a:off x="5817712" y="3856853"/>
                  <a:ext cx="1594746" cy="1555822"/>
                </a:xfrm>
                <a:prstGeom prst="rect">
                  <a:avLst/>
                </a:prstGeom>
                <a:solidFill>
                  <a:srgbClr val="A6A6A6"/>
                </a:solidFill>
                <a:ln w="6350">
                  <a:solidFill>
                    <a:schemeClr val="tx1"/>
                  </a:solidFill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8" name="직사각형 937">
                  <a:extLst>
                    <a:ext uri="{FF2B5EF4-FFF2-40B4-BE49-F238E27FC236}">
                      <a16:creationId xmlns:a16="http://schemas.microsoft.com/office/drawing/2014/main" id="{D9CCB858-79C8-47B3-B775-2AD2D5EDB77B}"/>
                    </a:ext>
                  </a:extLst>
                </p:cNvPr>
                <p:cNvSpPr/>
                <p:nvPr/>
              </p:nvSpPr>
              <p:spPr>
                <a:xfrm>
                  <a:off x="5819763" y="3884556"/>
                  <a:ext cx="1555822" cy="155582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39" name="직선 연결선 938">
                  <a:extLst>
                    <a:ext uri="{FF2B5EF4-FFF2-40B4-BE49-F238E27FC236}">
                      <a16:creationId xmlns:a16="http://schemas.microsoft.com/office/drawing/2014/main" id="{9900691F-518B-4731-ADF8-78F32E562FF2}"/>
                    </a:ext>
                  </a:extLst>
                </p:cNvPr>
                <p:cNvCxnSpPr/>
                <p:nvPr/>
              </p:nvCxnSpPr>
              <p:spPr>
                <a:xfrm>
                  <a:off x="5819763" y="3884556"/>
                  <a:ext cx="1555822" cy="155582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0" name="직선 연결선 939">
                  <a:extLst>
                    <a:ext uri="{FF2B5EF4-FFF2-40B4-BE49-F238E27FC236}">
                      <a16:creationId xmlns:a16="http://schemas.microsoft.com/office/drawing/2014/main" id="{5460A5A1-F447-44AB-9ED1-7536B52DE272}"/>
                    </a:ext>
                  </a:extLst>
                </p:cNvPr>
                <p:cNvCxnSpPr/>
                <p:nvPr/>
              </p:nvCxnSpPr>
              <p:spPr>
                <a:xfrm flipV="1">
                  <a:off x="5819762" y="3884557"/>
                  <a:ext cx="1555823" cy="15739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84" name="화살표: 왼쪽으로 구부러짐 983">
            <a:extLst>
              <a:ext uri="{FF2B5EF4-FFF2-40B4-BE49-F238E27FC236}">
                <a16:creationId xmlns:a16="http://schemas.microsoft.com/office/drawing/2014/main" id="{24D6951C-AEAE-4D48-9383-05367353CC46}"/>
              </a:ext>
            </a:extLst>
          </p:cNvPr>
          <p:cNvSpPr/>
          <p:nvPr/>
        </p:nvSpPr>
        <p:spPr>
          <a:xfrm rot="19800000">
            <a:off x="10748307" y="4549942"/>
            <a:ext cx="305086" cy="507205"/>
          </a:xfrm>
          <a:prstGeom prst="curvedLeftArrow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85" name="화살표: 아래쪽 984">
            <a:extLst>
              <a:ext uri="{FF2B5EF4-FFF2-40B4-BE49-F238E27FC236}">
                <a16:creationId xmlns:a16="http://schemas.microsoft.com/office/drawing/2014/main" id="{7E090080-C802-4D8B-A4C2-D2F55B62C288}"/>
              </a:ext>
            </a:extLst>
          </p:cNvPr>
          <p:cNvSpPr/>
          <p:nvPr/>
        </p:nvSpPr>
        <p:spPr>
          <a:xfrm rot="18900000">
            <a:off x="705282" y="4006423"/>
            <a:ext cx="185086" cy="469485"/>
          </a:xfrm>
          <a:prstGeom prst="downArrow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987" name="그룹 986">
            <a:extLst>
              <a:ext uri="{FF2B5EF4-FFF2-40B4-BE49-F238E27FC236}">
                <a16:creationId xmlns:a16="http://schemas.microsoft.com/office/drawing/2014/main" id="{98CDD597-8346-4544-89E3-9B68E2A1E97A}"/>
              </a:ext>
            </a:extLst>
          </p:cNvPr>
          <p:cNvGrpSpPr/>
          <p:nvPr/>
        </p:nvGrpSpPr>
        <p:grpSpPr>
          <a:xfrm>
            <a:off x="3666587" y="4447820"/>
            <a:ext cx="1861582" cy="868277"/>
            <a:chOff x="3206198" y="1038333"/>
            <a:chExt cx="1861582" cy="868277"/>
          </a:xfrm>
        </p:grpSpPr>
        <p:grpSp>
          <p:nvGrpSpPr>
            <p:cNvPr id="988" name="그룹 987">
              <a:extLst>
                <a:ext uri="{FF2B5EF4-FFF2-40B4-BE49-F238E27FC236}">
                  <a16:creationId xmlns:a16="http://schemas.microsoft.com/office/drawing/2014/main" id="{554A2032-F097-4043-A321-707225B00B97}"/>
                </a:ext>
              </a:extLst>
            </p:cNvPr>
            <p:cNvGrpSpPr/>
            <p:nvPr/>
          </p:nvGrpSpPr>
          <p:grpSpPr>
            <a:xfrm>
              <a:off x="3965003" y="1133889"/>
              <a:ext cx="322643" cy="491093"/>
              <a:chOff x="3726964" y="3444685"/>
              <a:chExt cx="937354" cy="1426737"/>
            </a:xfrm>
          </p:grpSpPr>
          <p:grpSp>
            <p:nvGrpSpPr>
              <p:cNvPr id="1009" name="그룹 1008">
                <a:extLst>
                  <a:ext uri="{FF2B5EF4-FFF2-40B4-BE49-F238E27FC236}">
                    <a16:creationId xmlns:a16="http://schemas.microsoft.com/office/drawing/2014/main" id="{F404EC32-A0B3-47AD-A935-6E5A194B1674}"/>
                  </a:ext>
                </a:extLst>
              </p:cNvPr>
              <p:cNvGrpSpPr/>
              <p:nvPr/>
            </p:nvGrpSpPr>
            <p:grpSpPr>
              <a:xfrm flipH="1">
                <a:off x="3726964" y="3444685"/>
                <a:ext cx="868852" cy="1426737"/>
                <a:chOff x="164163" y="2232180"/>
                <a:chExt cx="990161" cy="1625936"/>
              </a:xfrm>
            </p:grpSpPr>
            <p:sp>
              <p:nvSpPr>
                <p:cNvPr id="1011" name="평행 사변형 1010">
                  <a:extLst>
                    <a:ext uri="{FF2B5EF4-FFF2-40B4-BE49-F238E27FC236}">
                      <a16:creationId xmlns:a16="http://schemas.microsoft.com/office/drawing/2014/main" id="{D58E19CE-949F-425D-BD9C-7F749E62BAB1}"/>
                    </a:ext>
                  </a:extLst>
                </p:cNvPr>
                <p:cNvSpPr/>
                <p:nvPr/>
              </p:nvSpPr>
              <p:spPr>
                <a:xfrm rot="5400000">
                  <a:off x="-137122" y="2560350"/>
                  <a:ext cx="1619615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2" name="평행 사변형 1011">
                  <a:extLst>
                    <a:ext uri="{FF2B5EF4-FFF2-40B4-BE49-F238E27FC236}">
                      <a16:creationId xmlns:a16="http://schemas.microsoft.com/office/drawing/2014/main" id="{ABF2217C-917A-4504-90D9-521BEF0F2BD7}"/>
                    </a:ext>
                  </a:extLst>
                </p:cNvPr>
                <p:cNvSpPr/>
                <p:nvPr/>
              </p:nvSpPr>
              <p:spPr>
                <a:xfrm rot="5400000">
                  <a:off x="-164007" y="2566669"/>
                  <a:ext cx="1619617" cy="963278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10" name="직사각형 1009">
                <a:extLst>
                  <a:ext uri="{FF2B5EF4-FFF2-40B4-BE49-F238E27FC236}">
                    <a16:creationId xmlns:a16="http://schemas.microsoft.com/office/drawing/2014/main" id="{FBBC24A8-AC2F-4446-A343-90A266D10393}"/>
                  </a:ext>
                </a:extLst>
              </p:cNvPr>
              <p:cNvSpPr/>
              <p:nvPr/>
            </p:nvSpPr>
            <p:spPr>
              <a:xfrm rot="20324237">
                <a:off x="3745940" y="3568645"/>
                <a:ext cx="91837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BILLBOARD</a:t>
                </a:r>
              </a:p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TOP 100</a:t>
                </a:r>
              </a:p>
            </p:txBody>
          </p:sp>
        </p:grpSp>
        <p:grpSp>
          <p:nvGrpSpPr>
            <p:cNvPr id="989" name="그룹 988">
              <a:extLst>
                <a:ext uri="{FF2B5EF4-FFF2-40B4-BE49-F238E27FC236}">
                  <a16:creationId xmlns:a16="http://schemas.microsoft.com/office/drawing/2014/main" id="{8629E023-2402-44B4-8C54-3F05515FFD8A}"/>
                </a:ext>
              </a:extLst>
            </p:cNvPr>
            <p:cNvGrpSpPr/>
            <p:nvPr/>
          </p:nvGrpSpPr>
          <p:grpSpPr>
            <a:xfrm>
              <a:off x="4345761" y="1106591"/>
              <a:ext cx="317715" cy="370999"/>
              <a:chOff x="4371111" y="2758625"/>
              <a:chExt cx="923035" cy="1077835"/>
            </a:xfrm>
          </p:grpSpPr>
          <p:grpSp>
            <p:nvGrpSpPr>
              <p:cNvPr id="1005" name="그룹 1004">
                <a:extLst>
                  <a:ext uri="{FF2B5EF4-FFF2-40B4-BE49-F238E27FC236}">
                    <a16:creationId xmlns:a16="http://schemas.microsoft.com/office/drawing/2014/main" id="{FC0FE517-E261-4D80-BC9F-B377BCF4DC98}"/>
                  </a:ext>
                </a:extLst>
              </p:cNvPr>
              <p:cNvGrpSpPr/>
              <p:nvPr/>
            </p:nvGrpSpPr>
            <p:grpSpPr>
              <a:xfrm flipH="1">
                <a:off x="4382821" y="2758625"/>
                <a:ext cx="870271" cy="1077835"/>
                <a:chOff x="1716240" y="594134"/>
                <a:chExt cx="991778" cy="1639217"/>
              </a:xfrm>
            </p:grpSpPr>
            <p:sp>
              <p:nvSpPr>
                <p:cNvPr id="1007" name="평행 사변형 1006">
                  <a:extLst>
                    <a:ext uri="{FF2B5EF4-FFF2-40B4-BE49-F238E27FC236}">
                      <a16:creationId xmlns:a16="http://schemas.microsoft.com/office/drawing/2014/main" id="{6F413350-9539-46A3-B97E-35C83C3F7431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8" name="평행 사변형 1007">
                  <a:extLst>
                    <a:ext uri="{FF2B5EF4-FFF2-40B4-BE49-F238E27FC236}">
                      <a16:creationId xmlns:a16="http://schemas.microsoft.com/office/drawing/2014/main" id="{A74D4F8F-B1C6-4562-9E64-62D15C4AC24E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06" name="직사각형 1005">
                <a:extLst>
                  <a:ext uri="{FF2B5EF4-FFF2-40B4-BE49-F238E27FC236}">
                    <a16:creationId xmlns:a16="http://schemas.microsoft.com/office/drawing/2014/main" id="{027B3217-CB30-4390-B20C-521248657CBE}"/>
                  </a:ext>
                </a:extLst>
              </p:cNvPr>
              <p:cNvSpPr/>
              <p:nvPr/>
            </p:nvSpPr>
            <p:spPr>
              <a:xfrm rot="20324237">
                <a:off x="4371111" y="2896780"/>
                <a:ext cx="923035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ROMANTIC</a:t>
                </a:r>
              </a:p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SOUND</a:t>
                </a:r>
              </a:p>
            </p:txBody>
          </p:sp>
        </p:grpSp>
        <p:grpSp>
          <p:nvGrpSpPr>
            <p:cNvPr id="990" name="그룹 989">
              <a:extLst>
                <a:ext uri="{FF2B5EF4-FFF2-40B4-BE49-F238E27FC236}">
                  <a16:creationId xmlns:a16="http://schemas.microsoft.com/office/drawing/2014/main" id="{0BD3D3DE-8356-40D6-AFAD-E5EA668A8A7A}"/>
                </a:ext>
              </a:extLst>
            </p:cNvPr>
            <p:cNvGrpSpPr/>
            <p:nvPr/>
          </p:nvGrpSpPr>
          <p:grpSpPr>
            <a:xfrm>
              <a:off x="4722814" y="1038333"/>
              <a:ext cx="344966" cy="295126"/>
              <a:chOff x="5466534" y="2560320"/>
              <a:chExt cx="1002206" cy="857407"/>
            </a:xfrm>
          </p:grpSpPr>
          <p:grpSp>
            <p:nvGrpSpPr>
              <p:cNvPr id="1001" name="그룹 1000">
                <a:extLst>
                  <a:ext uri="{FF2B5EF4-FFF2-40B4-BE49-F238E27FC236}">
                    <a16:creationId xmlns:a16="http://schemas.microsoft.com/office/drawing/2014/main" id="{2D9A135B-CE5C-4BAB-B043-75017D644E45}"/>
                  </a:ext>
                </a:extLst>
              </p:cNvPr>
              <p:cNvGrpSpPr/>
              <p:nvPr/>
            </p:nvGrpSpPr>
            <p:grpSpPr>
              <a:xfrm flipH="1">
                <a:off x="5475235" y="2560320"/>
                <a:ext cx="870271" cy="857407"/>
                <a:chOff x="1716240" y="594134"/>
                <a:chExt cx="991778" cy="1639217"/>
              </a:xfrm>
            </p:grpSpPr>
            <p:sp>
              <p:nvSpPr>
                <p:cNvPr id="1003" name="평행 사변형 1002">
                  <a:extLst>
                    <a:ext uri="{FF2B5EF4-FFF2-40B4-BE49-F238E27FC236}">
                      <a16:creationId xmlns:a16="http://schemas.microsoft.com/office/drawing/2014/main" id="{782823ED-8CFE-4345-9823-529902A4EA83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4" name="평행 사변형 1003">
                  <a:extLst>
                    <a:ext uri="{FF2B5EF4-FFF2-40B4-BE49-F238E27FC236}">
                      <a16:creationId xmlns:a16="http://schemas.microsoft.com/office/drawing/2014/main" id="{32BA5769-F7FF-4698-BF60-6E016A62497A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02" name="직사각형 1001">
                <a:extLst>
                  <a:ext uri="{FF2B5EF4-FFF2-40B4-BE49-F238E27FC236}">
                    <a16:creationId xmlns:a16="http://schemas.microsoft.com/office/drawing/2014/main" id="{586E9948-8783-4A93-9F44-1FD833A6BA27}"/>
                  </a:ext>
                </a:extLst>
              </p:cNvPr>
              <p:cNvSpPr/>
              <p:nvPr/>
            </p:nvSpPr>
            <p:spPr>
              <a:xfrm rot="20324237">
                <a:off x="5466534" y="2663557"/>
                <a:ext cx="1002206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WINTER 2020</a:t>
                </a:r>
              </a:p>
            </p:txBody>
          </p:sp>
        </p:grpSp>
        <p:grpSp>
          <p:nvGrpSpPr>
            <p:cNvPr id="991" name="그룹 990">
              <a:extLst>
                <a:ext uri="{FF2B5EF4-FFF2-40B4-BE49-F238E27FC236}">
                  <a16:creationId xmlns:a16="http://schemas.microsoft.com/office/drawing/2014/main" id="{8062E60F-3A8F-4DF6-8C8D-275D8340CD45}"/>
                </a:ext>
              </a:extLst>
            </p:cNvPr>
            <p:cNvGrpSpPr/>
            <p:nvPr/>
          </p:nvGrpSpPr>
          <p:grpSpPr>
            <a:xfrm>
              <a:off x="3586826" y="1396279"/>
              <a:ext cx="318404" cy="366200"/>
              <a:chOff x="2166233" y="3600234"/>
              <a:chExt cx="925037" cy="1063893"/>
            </a:xfrm>
          </p:grpSpPr>
          <p:grpSp>
            <p:nvGrpSpPr>
              <p:cNvPr id="997" name="그룹 996">
                <a:extLst>
                  <a:ext uri="{FF2B5EF4-FFF2-40B4-BE49-F238E27FC236}">
                    <a16:creationId xmlns:a16="http://schemas.microsoft.com/office/drawing/2014/main" id="{76561FD0-A2C0-4AB6-8F49-2DAC21590756}"/>
                  </a:ext>
                </a:extLst>
              </p:cNvPr>
              <p:cNvGrpSpPr/>
              <p:nvPr/>
            </p:nvGrpSpPr>
            <p:grpSpPr>
              <a:xfrm flipH="1">
                <a:off x="2166233" y="3600234"/>
                <a:ext cx="870271" cy="1063893"/>
                <a:chOff x="1716240" y="594134"/>
                <a:chExt cx="991778" cy="1639217"/>
              </a:xfrm>
            </p:grpSpPr>
            <p:sp>
              <p:nvSpPr>
                <p:cNvPr id="999" name="평행 사변형 998">
                  <a:extLst>
                    <a:ext uri="{FF2B5EF4-FFF2-40B4-BE49-F238E27FC236}">
                      <a16:creationId xmlns:a16="http://schemas.microsoft.com/office/drawing/2014/main" id="{BF1F9C52-664C-422D-8038-29788032D6B1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0" name="평행 사변형 999">
                  <a:extLst>
                    <a:ext uri="{FF2B5EF4-FFF2-40B4-BE49-F238E27FC236}">
                      <a16:creationId xmlns:a16="http://schemas.microsoft.com/office/drawing/2014/main" id="{5498E5ED-B369-4C61-9829-88AD6E1CD525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98" name="직사각형 997">
                <a:extLst>
                  <a:ext uri="{FF2B5EF4-FFF2-40B4-BE49-F238E27FC236}">
                    <a16:creationId xmlns:a16="http://schemas.microsoft.com/office/drawing/2014/main" id="{1688D47D-4AFA-4DB2-95CF-BEE60C1F1949}"/>
                  </a:ext>
                </a:extLst>
              </p:cNvPr>
              <p:cNvSpPr/>
              <p:nvPr/>
            </p:nvSpPr>
            <p:spPr>
              <a:xfrm rot="20324237">
                <a:off x="2182206" y="3706740"/>
                <a:ext cx="909064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CHILL CITY</a:t>
                </a:r>
              </a:p>
            </p:txBody>
          </p:sp>
        </p:grpSp>
        <p:grpSp>
          <p:nvGrpSpPr>
            <p:cNvPr id="992" name="그룹 991">
              <a:extLst>
                <a:ext uri="{FF2B5EF4-FFF2-40B4-BE49-F238E27FC236}">
                  <a16:creationId xmlns:a16="http://schemas.microsoft.com/office/drawing/2014/main" id="{520C9DA1-380A-4491-B777-4FAB08422BF7}"/>
                </a:ext>
              </a:extLst>
            </p:cNvPr>
            <p:cNvGrpSpPr/>
            <p:nvPr/>
          </p:nvGrpSpPr>
          <p:grpSpPr>
            <a:xfrm>
              <a:off x="3206198" y="1607840"/>
              <a:ext cx="333746" cy="298770"/>
              <a:chOff x="1060421" y="4214866"/>
              <a:chExt cx="969608" cy="867996"/>
            </a:xfrm>
          </p:grpSpPr>
          <p:grpSp>
            <p:nvGrpSpPr>
              <p:cNvPr id="993" name="그룹 992">
                <a:extLst>
                  <a:ext uri="{FF2B5EF4-FFF2-40B4-BE49-F238E27FC236}">
                    <a16:creationId xmlns:a16="http://schemas.microsoft.com/office/drawing/2014/main" id="{05DEF1C8-B51B-4E4B-BF26-5FAB0AA86BDD}"/>
                  </a:ext>
                </a:extLst>
              </p:cNvPr>
              <p:cNvGrpSpPr/>
              <p:nvPr/>
            </p:nvGrpSpPr>
            <p:grpSpPr>
              <a:xfrm flipH="1">
                <a:off x="1073828" y="4214866"/>
                <a:ext cx="870271" cy="867996"/>
                <a:chOff x="1716240" y="594134"/>
                <a:chExt cx="991778" cy="1639217"/>
              </a:xfrm>
            </p:grpSpPr>
            <p:sp>
              <p:nvSpPr>
                <p:cNvPr id="995" name="평행 사변형 994">
                  <a:extLst>
                    <a:ext uri="{FF2B5EF4-FFF2-40B4-BE49-F238E27FC236}">
                      <a16:creationId xmlns:a16="http://schemas.microsoft.com/office/drawing/2014/main" id="{DE3316B1-0B66-447F-BCE7-B7CAEF16B7F9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6" name="평행 사변형 995">
                  <a:extLst>
                    <a:ext uri="{FF2B5EF4-FFF2-40B4-BE49-F238E27FC236}">
                      <a16:creationId xmlns:a16="http://schemas.microsoft.com/office/drawing/2014/main" id="{3717CC78-6897-4F27-80FC-8F446D0FEF99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94" name="직사각형 993">
                <a:extLst>
                  <a:ext uri="{FF2B5EF4-FFF2-40B4-BE49-F238E27FC236}">
                    <a16:creationId xmlns:a16="http://schemas.microsoft.com/office/drawing/2014/main" id="{706F7855-C96F-4D31-9CC6-E80966EC95C7}"/>
                  </a:ext>
                </a:extLst>
              </p:cNvPr>
              <p:cNvSpPr/>
              <p:nvPr/>
            </p:nvSpPr>
            <p:spPr>
              <a:xfrm rot="20324237">
                <a:off x="1060421" y="4321177"/>
                <a:ext cx="969608" cy="357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TRENDY LIFE</a:t>
                </a:r>
              </a:p>
            </p:txBody>
          </p:sp>
        </p:grpSp>
      </p:grpSp>
      <p:sp>
        <p:nvSpPr>
          <p:cNvPr id="1013" name="화살표: 아래쪽 1012">
            <a:extLst>
              <a:ext uri="{FF2B5EF4-FFF2-40B4-BE49-F238E27FC236}">
                <a16:creationId xmlns:a16="http://schemas.microsoft.com/office/drawing/2014/main" id="{C6C17B2A-A726-40E6-B694-6D1F312AD2A8}"/>
              </a:ext>
            </a:extLst>
          </p:cNvPr>
          <p:cNvSpPr/>
          <p:nvPr/>
        </p:nvSpPr>
        <p:spPr>
          <a:xfrm rot="4201201">
            <a:off x="4384407" y="3923142"/>
            <a:ext cx="185086" cy="1096659"/>
          </a:xfrm>
          <a:prstGeom prst="downArrow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017" name="그룹 1016">
            <a:extLst>
              <a:ext uri="{FF2B5EF4-FFF2-40B4-BE49-F238E27FC236}">
                <a16:creationId xmlns:a16="http://schemas.microsoft.com/office/drawing/2014/main" id="{A5FA769D-A261-4E0D-8A91-E7D5AB8E5662}"/>
              </a:ext>
            </a:extLst>
          </p:cNvPr>
          <p:cNvGrpSpPr/>
          <p:nvPr/>
        </p:nvGrpSpPr>
        <p:grpSpPr>
          <a:xfrm>
            <a:off x="7113356" y="4240858"/>
            <a:ext cx="323132" cy="495105"/>
            <a:chOff x="2363620" y="2007322"/>
            <a:chExt cx="938773" cy="1438391"/>
          </a:xfrm>
        </p:grpSpPr>
        <p:grpSp>
          <p:nvGrpSpPr>
            <p:cNvPr id="1067" name="그룹 1066">
              <a:extLst>
                <a:ext uri="{FF2B5EF4-FFF2-40B4-BE49-F238E27FC236}">
                  <a16:creationId xmlns:a16="http://schemas.microsoft.com/office/drawing/2014/main" id="{80DF69E5-24F6-4210-966B-4D3745E1AF53}"/>
                </a:ext>
              </a:extLst>
            </p:cNvPr>
            <p:cNvGrpSpPr/>
            <p:nvPr/>
          </p:nvGrpSpPr>
          <p:grpSpPr>
            <a:xfrm flipH="1">
              <a:off x="2363620" y="2007322"/>
              <a:ext cx="870271" cy="1438391"/>
              <a:chOff x="1716240" y="594134"/>
              <a:chExt cx="991778" cy="1639217"/>
            </a:xfrm>
          </p:grpSpPr>
          <p:sp>
            <p:nvSpPr>
              <p:cNvPr id="1069" name="평행 사변형 1068">
                <a:extLst>
                  <a:ext uri="{FF2B5EF4-FFF2-40B4-BE49-F238E27FC236}">
                    <a16:creationId xmlns:a16="http://schemas.microsoft.com/office/drawing/2014/main" id="{CC38EC78-309F-4C6C-86AD-1150358487E3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0" name="평행 사변형 1069">
                <a:extLst>
                  <a:ext uri="{FF2B5EF4-FFF2-40B4-BE49-F238E27FC236}">
                    <a16:creationId xmlns:a16="http://schemas.microsoft.com/office/drawing/2014/main" id="{810C832C-B8EC-45B9-9872-1F1E38519E63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68" name="직사각형 1067">
              <a:extLst>
                <a:ext uri="{FF2B5EF4-FFF2-40B4-BE49-F238E27FC236}">
                  <a16:creationId xmlns:a16="http://schemas.microsoft.com/office/drawing/2014/main" id="{1E1A44A8-1C13-4BBF-BEB6-0FAF263E3DEA}"/>
                </a:ext>
              </a:extLst>
            </p:cNvPr>
            <p:cNvSpPr/>
            <p:nvPr/>
          </p:nvSpPr>
          <p:spPr>
            <a:xfrm rot="20324237">
              <a:off x="2384015" y="2142935"/>
              <a:ext cx="918378" cy="4470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BILLBOARD</a:t>
              </a:r>
            </a:p>
            <a:p>
              <a:r>
                <a:rPr lang="en-US" altLang="ko-KR" sz="2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TOP 100</a:t>
              </a:r>
            </a:p>
          </p:txBody>
        </p:sp>
      </p:grpSp>
      <p:grpSp>
        <p:nvGrpSpPr>
          <p:cNvPr id="1018" name="그룹 1017">
            <a:extLst>
              <a:ext uri="{FF2B5EF4-FFF2-40B4-BE49-F238E27FC236}">
                <a16:creationId xmlns:a16="http://schemas.microsoft.com/office/drawing/2014/main" id="{7CB91074-517D-4C0C-ABAC-A8E46CCE1630}"/>
              </a:ext>
            </a:extLst>
          </p:cNvPr>
          <p:cNvGrpSpPr/>
          <p:nvPr/>
        </p:nvGrpSpPr>
        <p:grpSpPr>
          <a:xfrm>
            <a:off x="7214498" y="4322920"/>
            <a:ext cx="542120" cy="532385"/>
            <a:chOff x="2898270" y="2561931"/>
            <a:chExt cx="1574981" cy="1546698"/>
          </a:xfrm>
        </p:grpSpPr>
        <p:grpSp>
          <p:nvGrpSpPr>
            <p:cNvPr id="1060" name="그룹 1059">
              <a:extLst>
                <a:ext uri="{FF2B5EF4-FFF2-40B4-BE49-F238E27FC236}">
                  <a16:creationId xmlns:a16="http://schemas.microsoft.com/office/drawing/2014/main" id="{B77970C6-0E6E-4507-804B-C839B5293627}"/>
                </a:ext>
              </a:extLst>
            </p:cNvPr>
            <p:cNvGrpSpPr/>
            <p:nvPr/>
          </p:nvGrpSpPr>
          <p:grpSpPr>
            <a:xfrm flipH="1">
              <a:off x="2898270" y="2670238"/>
              <a:ext cx="870271" cy="1438391"/>
              <a:chOff x="1716240" y="594134"/>
              <a:chExt cx="991778" cy="1639217"/>
            </a:xfrm>
          </p:grpSpPr>
          <p:sp>
            <p:nvSpPr>
              <p:cNvPr id="1063" name="평행 사변형 1062">
                <a:extLst>
                  <a:ext uri="{FF2B5EF4-FFF2-40B4-BE49-F238E27FC236}">
                    <a16:creationId xmlns:a16="http://schemas.microsoft.com/office/drawing/2014/main" id="{10C63FBE-97C1-476C-BE41-8B49421437FE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4" name="평행 사변형 1063">
                <a:extLst>
                  <a:ext uri="{FF2B5EF4-FFF2-40B4-BE49-F238E27FC236}">
                    <a16:creationId xmlns:a16="http://schemas.microsoft.com/office/drawing/2014/main" id="{1FE7E879-C865-4737-965C-32317B44E506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65" name="직선 연결선 1064">
                <a:extLst>
                  <a:ext uri="{FF2B5EF4-FFF2-40B4-BE49-F238E27FC236}">
                    <a16:creationId xmlns:a16="http://schemas.microsoft.com/office/drawing/2014/main" id="{DD37100E-E41C-4AFB-9564-F1BC8FDB5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3890" y="613732"/>
                <a:ext cx="955628" cy="16196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직선 연결선 1065">
                <a:extLst>
                  <a:ext uri="{FF2B5EF4-FFF2-40B4-BE49-F238E27FC236}">
                    <a16:creationId xmlns:a16="http://schemas.microsoft.com/office/drawing/2014/main" id="{4776BE65-5201-4AAE-87BC-5DCD5DC6E9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3890" y="983933"/>
                <a:ext cx="955628" cy="8691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1" name="직사각형 1060">
              <a:extLst>
                <a:ext uri="{FF2B5EF4-FFF2-40B4-BE49-F238E27FC236}">
                  <a16:creationId xmlns:a16="http://schemas.microsoft.com/office/drawing/2014/main" id="{29A3AD27-E760-468E-A800-AD0140C12771}"/>
                </a:ext>
              </a:extLst>
            </p:cNvPr>
            <p:cNvSpPr/>
            <p:nvPr/>
          </p:nvSpPr>
          <p:spPr>
            <a:xfrm rot="20324237">
              <a:off x="3611513" y="2561931"/>
              <a:ext cx="760037" cy="357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b="1" dirty="0"/>
                <a:t>HIGER</a:t>
              </a:r>
            </a:p>
          </p:txBody>
        </p:sp>
        <p:sp>
          <p:nvSpPr>
            <p:cNvPr id="1062" name="직사각형 1061">
              <a:extLst>
                <a:ext uri="{FF2B5EF4-FFF2-40B4-BE49-F238E27FC236}">
                  <a16:creationId xmlns:a16="http://schemas.microsoft.com/office/drawing/2014/main" id="{0DE6B204-8206-4140-85CD-513A58257152}"/>
                </a:ext>
              </a:extLst>
            </p:cNvPr>
            <p:cNvSpPr/>
            <p:nvPr/>
          </p:nvSpPr>
          <p:spPr>
            <a:xfrm rot="20324237">
              <a:off x="3624726" y="2687318"/>
              <a:ext cx="848525" cy="357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latin typeface="+mn-ea"/>
                </a:rPr>
                <a:t>GREGERS</a:t>
              </a:r>
              <a:endParaRPr lang="ko-KR" altLang="en-US" sz="200" dirty="0">
                <a:latin typeface="+mn-ea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46C8C3A-6900-4C73-98F0-B7366AAAEB86}"/>
              </a:ext>
            </a:extLst>
          </p:cNvPr>
          <p:cNvGrpSpPr/>
          <p:nvPr/>
        </p:nvGrpSpPr>
        <p:grpSpPr>
          <a:xfrm>
            <a:off x="7337594" y="4388700"/>
            <a:ext cx="729241" cy="574880"/>
            <a:chOff x="7278069" y="4324413"/>
            <a:chExt cx="729241" cy="574880"/>
          </a:xfrm>
        </p:grpSpPr>
        <p:sp>
          <p:nvSpPr>
            <p:cNvPr id="1019" name="평행 사변형 1018">
              <a:extLst>
                <a:ext uri="{FF2B5EF4-FFF2-40B4-BE49-F238E27FC236}">
                  <a16:creationId xmlns:a16="http://schemas.microsoft.com/office/drawing/2014/main" id="{B373B39E-8672-4B4F-8F3D-2B72DD85F3BD}"/>
                </a:ext>
              </a:extLst>
            </p:cNvPr>
            <p:cNvSpPr/>
            <p:nvPr/>
          </p:nvSpPr>
          <p:spPr>
            <a:xfrm rot="16200000" flipH="1">
              <a:off x="7178949" y="4500928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020" name="평행 사변형 1019">
              <a:extLst>
                <a:ext uri="{FF2B5EF4-FFF2-40B4-BE49-F238E27FC236}">
                  <a16:creationId xmlns:a16="http://schemas.microsoft.com/office/drawing/2014/main" id="{676B4DC5-0C45-40A1-866B-35BBC4F4377E}"/>
                </a:ext>
              </a:extLst>
            </p:cNvPr>
            <p:cNvSpPr/>
            <p:nvPr/>
          </p:nvSpPr>
          <p:spPr>
            <a:xfrm rot="16200000" flipH="1">
              <a:off x="7187557" y="4509228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 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cxnSp>
          <p:nvCxnSpPr>
            <p:cNvPr id="1021" name="직선 연결선 1020">
              <a:extLst>
                <a:ext uri="{FF2B5EF4-FFF2-40B4-BE49-F238E27FC236}">
                  <a16:creationId xmlns:a16="http://schemas.microsoft.com/office/drawing/2014/main" id="{7AACCCD7-7ABF-4D7A-A79F-864B3CC86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6677" y="4407727"/>
              <a:ext cx="288635" cy="489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직선 연결선 1021">
              <a:extLst>
                <a:ext uri="{FF2B5EF4-FFF2-40B4-BE49-F238E27FC236}">
                  <a16:creationId xmlns:a16="http://schemas.microsoft.com/office/drawing/2014/main" id="{42E0FBCA-DAA9-4B42-B8AD-F60E07230297}"/>
                </a:ext>
              </a:extLst>
            </p:cNvPr>
            <p:cNvCxnSpPr>
              <a:cxnSpLocks/>
            </p:cNvCxnSpPr>
            <p:nvPr/>
          </p:nvCxnSpPr>
          <p:spPr>
            <a:xfrm>
              <a:off x="7286677" y="4519542"/>
              <a:ext cx="288635" cy="262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3" name="직사각형 1022">
              <a:extLst>
                <a:ext uri="{FF2B5EF4-FFF2-40B4-BE49-F238E27FC236}">
                  <a16:creationId xmlns:a16="http://schemas.microsoft.com/office/drawing/2014/main" id="{35970B78-4CA6-43A8-A01A-D0D28A9A1168}"/>
                </a:ext>
              </a:extLst>
            </p:cNvPr>
            <p:cNvSpPr/>
            <p:nvPr/>
          </p:nvSpPr>
          <p:spPr>
            <a:xfrm rot="20324237">
              <a:off x="7547782" y="4389703"/>
              <a:ext cx="389850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latin typeface="+mn-ea"/>
                </a:rPr>
                <a:t>SHAWN MENDES</a:t>
              </a:r>
            </a:p>
          </p:txBody>
        </p:sp>
        <p:sp>
          <p:nvSpPr>
            <p:cNvPr id="1024" name="직사각형 1023">
              <a:extLst>
                <a:ext uri="{FF2B5EF4-FFF2-40B4-BE49-F238E27FC236}">
                  <a16:creationId xmlns:a16="http://schemas.microsoft.com/office/drawing/2014/main" id="{1119C4F0-F5CC-4DC1-AFC2-A0B785C482B2}"/>
                </a:ext>
              </a:extLst>
            </p:cNvPr>
            <p:cNvSpPr/>
            <p:nvPr/>
          </p:nvSpPr>
          <p:spPr>
            <a:xfrm rot="20324237">
              <a:off x="7554942" y="4324413"/>
              <a:ext cx="452368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b="1" dirty="0"/>
                <a:t>IF I CAN`T HAVE YOU</a:t>
              </a:r>
            </a:p>
          </p:txBody>
        </p:sp>
      </p:grpSp>
      <p:grpSp>
        <p:nvGrpSpPr>
          <p:cNvPr id="1025" name="그룹 1024">
            <a:extLst>
              <a:ext uri="{FF2B5EF4-FFF2-40B4-BE49-F238E27FC236}">
                <a16:creationId xmlns:a16="http://schemas.microsoft.com/office/drawing/2014/main" id="{A6E79902-D787-4330-BCA8-FA88075A58A1}"/>
              </a:ext>
            </a:extLst>
          </p:cNvPr>
          <p:cNvGrpSpPr/>
          <p:nvPr/>
        </p:nvGrpSpPr>
        <p:grpSpPr>
          <a:xfrm>
            <a:off x="7474522" y="4536205"/>
            <a:ext cx="605604" cy="539194"/>
            <a:chOff x="3812796" y="3340670"/>
            <a:chExt cx="1759417" cy="1566480"/>
          </a:xfrm>
        </p:grpSpPr>
        <p:grpSp>
          <p:nvGrpSpPr>
            <p:cNvPr id="1053" name="그룹 1052">
              <a:extLst>
                <a:ext uri="{FF2B5EF4-FFF2-40B4-BE49-F238E27FC236}">
                  <a16:creationId xmlns:a16="http://schemas.microsoft.com/office/drawing/2014/main" id="{835BDBB6-4D1A-4141-9514-BF2B2B2E0103}"/>
                </a:ext>
              </a:extLst>
            </p:cNvPr>
            <p:cNvGrpSpPr/>
            <p:nvPr/>
          </p:nvGrpSpPr>
          <p:grpSpPr>
            <a:xfrm flipH="1">
              <a:off x="3812796" y="3456674"/>
              <a:ext cx="866935" cy="1450476"/>
              <a:chOff x="1716240" y="592299"/>
              <a:chExt cx="987975" cy="1652989"/>
            </a:xfrm>
          </p:grpSpPr>
          <p:sp>
            <p:nvSpPr>
              <p:cNvPr id="1056" name="평행 사변형 1055">
                <a:extLst>
                  <a:ext uri="{FF2B5EF4-FFF2-40B4-BE49-F238E27FC236}">
                    <a16:creationId xmlns:a16="http://schemas.microsoft.com/office/drawing/2014/main" id="{D91CFB71-EC91-4EFD-A727-8E1AE5C2189A}"/>
                  </a:ext>
                </a:extLst>
              </p:cNvPr>
              <p:cNvSpPr/>
              <p:nvPr/>
            </p:nvSpPr>
            <p:spPr>
              <a:xfrm rot="5400000">
                <a:off x="1386159" y="927232"/>
                <a:ext cx="1652989" cy="983123"/>
              </a:xfrm>
              <a:prstGeom prst="parallelogram">
                <a:avLst>
                  <a:gd name="adj" fmla="val 37855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7" name="평행 사변형 1056">
                <a:extLst>
                  <a:ext uri="{FF2B5EF4-FFF2-40B4-BE49-F238E27FC236}">
                    <a16:creationId xmlns:a16="http://schemas.microsoft.com/office/drawing/2014/main" id="{1510A18C-5E2F-4FFF-BFE1-6D9F8274D93E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58" name="직선 연결선 1057">
                <a:extLst>
                  <a:ext uri="{FF2B5EF4-FFF2-40B4-BE49-F238E27FC236}">
                    <a16:creationId xmlns:a16="http://schemas.microsoft.com/office/drawing/2014/main" id="{50891325-E152-40D1-9785-EA7177E515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3890" y="613732"/>
                <a:ext cx="955628" cy="16196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9" name="직선 연결선 1058">
                <a:extLst>
                  <a:ext uri="{FF2B5EF4-FFF2-40B4-BE49-F238E27FC236}">
                    <a16:creationId xmlns:a16="http://schemas.microsoft.com/office/drawing/2014/main" id="{8DE37B86-0323-4580-830C-E5AD1BE709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3890" y="983933"/>
                <a:ext cx="955628" cy="8691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4" name="직사각형 1053">
              <a:extLst>
                <a:ext uri="{FF2B5EF4-FFF2-40B4-BE49-F238E27FC236}">
                  <a16:creationId xmlns:a16="http://schemas.microsoft.com/office/drawing/2014/main" id="{386A3C0B-505A-485A-A7DB-6AD04A33EE40}"/>
                </a:ext>
              </a:extLst>
            </p:cNvPr>
            <p:cNvSpPr/>
            <p:nvPr/>
          </p:nvSpPr>
          <p:spPr>
            <a:xfrm rot="20324237">
              <a:off x="4568579" y="3340670"/>
              <a:ext cx="704152" cy="357665"/>
            </a:xfrm>
            <a:prstGeom prst="rect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r>
                <a:rPr lang="en-US" altLang="ko-KR" sz="200" b="1" dirty="0">
                  <a:effectLst/>
                </a:rPr>
                <a:t>2002</a:t>
              </a:r>
            </a:p>
          </p:txBody>
        </p:sp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CF07A97F-0A38-41B9-8735-CE9A9E0AD2C2}"/>
                </a:ext>
              </a:extLst>
            </p:cNvPr>
            <p:cNvSpPr/>
            <p:nvPr/>
          </p:nvSpPr>
          <p:spPr>
            <a:xfrm rot="20324237">
              <a:off x="4579323" y="3423219"/>
              <a:ext cx="992890" cy="357665"/>
            </a:xfrm>
            <a:prstGeom prst="rect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effectLst/>
                  <a:latin typeface="+mn-ea"/>
                </a:rPr>
                <a:t>ANNE-MARIE</a:t>
              </a:r>
            </a:p>
          </p:txBody>
        </p:sp>
      </p:grpSp>
      <p:grpSp>
        <p:nvGrpSpPr>
          <p:cNvPr id="1026" name="그룹 1025">
            <a:extLst>
              <a:ext uri="{FF2B5EF4-FFF2-40B4-BE49-F238E27FC236}">
                <a16:creationId xmlns:a16="http://schemas.microsoft.com/office/drawing/2014/main" id="{08EC8CF3-8D01-4023-8847-024AACB60DC3}"/>
              </a:ext>
            </a:extLst>
          </p:cNvPr>
          <p:cNvGrpSpPr/>
          <p:nvPr/>
        </p:nvGrpSpPr>
        <p:grpSpPr>
          <a:xfrm>
            <a:off x="7806238" y="4522592"/>
            <a:ext cx="317715" cy="370999"/>
            <a:chOff x="4371111" y="2758625"/>
            <a:chExt cx="923035" cy="1077835"/>
          </a:xfrm>
        </p:grpSpPr>
        <p:grpSp>
          <p:nvGrpSpPr>
            <p:cNvPr id="1049" name="그룹 1048">
              <a:extLst>
                <a:ext uri="{FF2B5EF4-FFF2-40B4-BE49-F238E27FC236}">
                  <a16:creationId xmlns:a16="http://schemas.microsoft.com/office/drawing/2014/main" id="{8D0EAA47-2CBB-4209-8555-E657C18FF642}"/>
                </a:ext>
              </a:extLst>
            </p:cNvPr>
            <p:cNvGrpSpPr/>
            <p:nvPr/>
          </p:nvGrpSpPr>
          <p:grpSpPr>
            <a:xfrm flipH="1">
              <a:off x="4382821" y="2758625"/>
              <a:ext cx="870271" cy="1077835"/>
              <a:chOff x="1716240" y="594134"/>
              <a:chExt cx="991778" cy="1639217"/>
            </a:xfrm>
          </p:grpSpPr>
          <p:sp>
            <p:nvSpPr>
              <p:cNvPr id="1051" name="평행 사변형 1050">
                <a:extLst>
                  <a:ext uri="{FF2B5EF4-FFF2-40B4-BE49-F238E27FC236}">
                    <a16:creationId xmlns:a16="http://schemas.microsoft.com/office/drawing/2014/main" id="{E1D18170-3A52-495A-8538-A24E52FD5D27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2" name="평행 사변형 1051">
                <a:extLst>
                  <a:ext uri="{FF2B5EF4-FFF2-40B4-BE49-F238E27FC236}">
                    <a16:creationId xmlns:a16="http://schemas.microsoft.com/office/drawing/2014/main" id="{69A6C648-C679-4DCC-8755-2ED86C4AA281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0" name="직사각형 1049">
              <a:extLst>
                <a:ext uri="{FF2B5EF4-FFF2-40B4-BE49-F238E27FC236}">
                  <a16:creationId xmlns:a16="http://schemas.microsoft.com/office/drawing/2014/main" id="{FD69EE28-A2C9-4A2B-B82F-7CD9842F0622}"/>
                </a:ext>
              </a:extLst>
            </p:cNvPr>
            <p:cNvSpPr/>
            <p:nvPr/>
          </p:nvSpPr>
          <p:spPr>
            <a:xfrm rot="20324237">
              <a:off x="4371111" y="2896780"/>
              <a:ext cx="923035" cy="4470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ROMANTIC</a:t>
              </a:r>
            </a:p>
            <a:p>
              <a:pPr algn="ctr"/>
              <a:r>
                <a:rPr lang="en-US" altLang="ko-KR" sz="2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SOUND</a:t>
              </a:r>
            </a:p>
          </p:txBody>
        </p:sp>
      </p:grpSp>
      <p:grpSp>
        <p:nvGrpSpPr>
          <p:cNvPr id="1027" name="그룹 1026">
            <a:extLst>
              <a:ext uri="{FF2B5EF4-FFF2-40B4-BE49-F238E27FC236}">
                <a16:creationId xmlns:a16="http://schemas.microsoft.com/office/drawing/2014/main" id="{42413AF3-367F-4CC4-8225-0885DF71B6B8}"/>
              </a:ext>
            </a:extLst>
          </p:cNvPr>
          <p:cNvGrpSpPr/>
          <p:nvPr/>
        </p:nvGrpSpPr>
        <p:grpSpPr>
          <a:xfrm>
            <a:off x="8183291" y="4454334"/>
            <a:ext cx="344966" cy="295126"/>
            <a:chOff x="5466534" y="2560320"/>
            <a:chExt cx="1002206" cy="857407"/>
          </a:xfrm>
        </p:grpSpPr>
        <p:grpSp>
          <p:nvGrpSpPr>
            <p:cNvPr id="1045" name="그룹 1044">
              <a:extLst>
                <a:ext uri="{FF2B5EF4-FFF2-40B4-BE49-F238E27FC236}">
                  <a16:creationId xmlns:a16="http://schemas.microsoft.com/office/drawing/2014/main" id="{8BB35A6D-36D7-43AC-8719-C245F2F34C09}"/>
                </a:ext>
              </a:extLst>
            </p:cNvPr>
            <p:cNvGrpSpPr/>
            <p:nvPr/>
          </p:nvGrpSpPr>
          <p:grpSpPr>
            <a:xfrm flipH="1">
              <a:off x="5475235" y="2560320"/>
              <a:ext cx="870271" cy="857407"/>
              <a:chOff x="1716240" y="594134"/>
              <a:chExt cx="991778" cy="1639217"/>
            </a:xfrm>
          </p:grpSpPr>
          <p:sp>
            <p:nvSpPr>
              <p:cNvPr id="1047" name="평행 사변형 1046">
                <a:extLst>
                  <a:ext uri="{FF2B5EF4-FFF2-40B4-BE49-F238E27FC236}">
                    <a16:creationId xmlns:a16="http://schemas.microsoft.com/office/drawing/2014/main" id="{D335B70C-D489-4DFA-87C6-AA1DBE1AEC48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8" name="평행 사변형 1047">
                <a:extLst>
                  <a:ext uri="{FF2B5EF4-FFF2-40B4-BE49-F238E27FC236}">
                    <a16:creationId xmlns:a16="http://schemas.microsoft.com/office/drawing/2014/main" id="{F1CDCB9C-C72E-4439-B401-77D5B5020B15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6" name="직사각형 1045">
              <a:extLst>
                <a:ext uri="{FF2B5EF4-FFF2-40B4-BE49-F238E27FC236}">
                  <a16:creationId xmlns:a16="http://schemas.microsoft.com/office/drawing/2014/main" id="{E54ABF31-BA77-4C8C-BE0D-BCE73111BEC7}"/>
                </a:ext>
              </a:extLst>
            </p:cNvPr>
            <p:cNvSpPr/>
            <p:nvPr/>
          </p:nvSpPr>
          <p:spPr>
            <a:xfrm rot="20324237">
              <a:off x="5466534" y="2663557"/>
              <a:ext cx="1002206" cy="357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WINTER 2020</a:t>
              </a:r>
            </a:p>
          </p:txBody>
        </p:sp>
      </p:grpSp>
      <p:grpSp>
        <p:nvGrpSpPr>
          <p:cNvPr id="1028" name="그룹 1027">
            <a:extLst>
              <a:ext uri="{FF2B5EF4-FFF2-40B4-BE49-F238E27FC236}">
                <a16:creationId xmlns:a16="http://schemas.microsoft.com/office/drawing/2014/main" id="{38742D66-F36C-4B0B-BEBD-412209B5C5DA}"/>
              </a:ext>
            </a:extLst>
          </p:cNvPr>
          <p:cNvGrpSpPr/>
          <p:nvPr/>
        </p:nvGrpSpPr>
        <p:grpSpPr>
          <a:xfrm>
            <a:off x="7047303" y="4812280"/>
            <a:ext cx="318404" cy="366200"/>
            <a:chOff x="2166233" y="3600234"/>
            <a:chExt cx="925037" cy="1063893"/>
          </a:xfrm>
        </p:grpSpPr>
        <p:grpSp>
          <p:nvGrpSpPr>
            <p:cNvPr id="1041" name="그룹 1040">
              <a:extLst>
                <a:ext uri="{FF2B5EF4-FFF2-40B4-BE49-F238E27FC236}">
                  <a16:creationId xmlns:a16="http://schemas.microsoft.com/office/drawing/2014/main" id="{CAAC056F-2D35-4660-8F49-163AD59C3C36}"/>
                </a:ext>
              </a:extLst>
            </p:cNvPr>
            <p:cNvGrpSpPr/>
            <p:nvPr/>
          </p:nvGrpSpPr>
          <p:grpSpPr>
            <a:xfrm flipH="1">
              <a:off x="2166233" y="3600234"/>
              <a:ext cx="870271" cy="1063893"/>
              <a:chOff x="1716240" y="594134"/>
              <a:chExt cx="991778" cy="1639217"/>
            </a:xfrm>
          </p:grpSpPr>
          <p:sp>
            <p:nvSpPr>
              <p:cNvPr id="1043" name="평행 사변형 1042">
                <a:extLst>
                  <a:ext uri="{FF2B5EF4-FFF2-40B4-BE49-F238E27FC236}">
                    <a16:creationId xmlns:a16="http://schemas.microsoft.com/office/drawing/2014/main" id="{2BE5793A-CFE5-474E-B626-9D8FC6AEA29D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4" name="평행 사변형 1043">
                <a:extLst>
                  <a:ext uri="{FF2B5EF4-FFF2-40B4-BE49-F238E27FC236}">
                    <a16:creationId xmlns:a16="http://schemas.microsoft.com/office/drawing/2014/main" id="{F27FF2B1-BB38-4C73-8BB0-0EDF70DA336E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2" name="직사각형 1041">
              <a:extLst>
                <a:ext uri="{FF2B5EF4-FFF2-40B4-BE49-F238E27FC236}">
                  <a16:creationId xmlns:a16="http://schemas.microsoft.com/office/drawing/2014/main" id="{5A05D38A-756C-4C11-8145-43C5B22E4ED1}"/>
                </a:ext>
              </a:extLst>
            </p:cNvPr>
            <p:cNvSpPr/>
            <p:nvPr/>
          </p:nvSpPr>
          <p:spPr>
            <a:xfrm rot="20324237">
              <a:off x="2182206" y="3706740"/>
              <a:ext cx="909064" cy="357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CHILL CITY</a:t>
              </a:r>
            </a:p>
          </p:txBody>
        </p:sp>
      </p:grpSp>
      <p:grpSp>
        <p:nvGrpSpPr>
          <p:cNvPr id="1029" name="그룹 1028">
            <a:extLst>
              <a:ext uri="{FF2B5EF4-FFF2-40B4-BE49-F238E27FC236}">
                <a16:creationId xmlns:a16="http://schemas.microsoft.com/office/drawing/2014/main" id="{193E8289-D713-42A6-96D9-594D362470CD}"/>
              </a:ext>
            </a:extLst>
          </p:cNvPr>
          <p:cNvGrpSpPr/>
          <p:nvPr/>
        </p:nvGrpSpPr>
        <p:grpSpPr>
          <a:xfrm>
            <a:off x="6666675" y="5023841"/>
            <a:ext cx="333746" cy="298770"/>
            <a:chOff x="1060421" y="4214866"/>
            <a:chExt cx="969608" cy="867996"/>
          </a:xfrm>
        </p:grpSpPr>
        <p:grpSp>
          <p:nvGrpSpPr>
            <p:cNvPr id="1037" name="그룹 1036">
              <a:extLst>
                <a:ext uri="{FF2B5EF4-FFF2-40B4-BE49-F238E27FC236}">
                  <a16:creationId xmlns:a16="http://schemas.microsoft.com/office/drawing/2014/main" id="{30D10EFC-C3A1-4646-B888-B6409218C7E0}"/>
                </a:ext>
              </a:extLst>
            </p:cNvPr>
            <p:cNvGrpSpPr/>
            <p:nvPr/>
          </p:nvGrpSpPr>
          <p:grpSpPr>
            <a:xfrm flipH="1">
              <a:off x="1073828" y="4214866"/>
              <a:ext cx="870271" cy="867996"/>
              <a:chOff x="1716240" y="594134"/>
              <a:chExt cx="991778" cy="1639217"/>
            </a:xfrm>
          </p:grpSpPr>
          <p:sp>
            <p:nvSpPr>
              <p:cNvPr id="1039" name="평행 사변형 1038">
                <a:extLst>
                  <a:ext uri="{FF2B5EF4-FFF2-40B4-BE49-F238E27FC236}">
                    <a16:creationId xmlns:a16="http://schemas.microsoft.com/office/drawing/2014/main" id="{ABA79CBB-F6A9-4A6D-A98D-2824115F6C99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0" name="평행 사변형 1039">
                <a:extLst>
                  <a:ext uri="{FF2B5EF4-FFF2-40B4-BE49-F238E27FC236}">
                    <a16:creationId xmlns:a16="http://schemas.microsoft.com/office/drawing/2014/main" id="{6BB4104C-8BAE-4060-AA65-3E18F79B6143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8" name="직사각형 1037">
              <a:extLst>
                <a:ext uri="{FF2B5EF4-FFF2-40B4-BE49-F238E27FC236}">
                  <a16:creationId xmlns:a16="http://schemas.microsoft.com/office/drawing/2014/main" id="{394B7BB2-3CF1-4DF8-BEC3-ABAA7E528BFF}"/>
                </a:ext>
              </a:extLst>
            </p:cNvPr>
            <p:cNvSpPr/>
            <p:nvPr/>
          </p:nvSpPr>
          <p:spPr>
            <a:xfrm rot="20324237">
              <a:off x="1060421" y="4321177"/>
              <a:ext cx="969608" cy="357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TRENDY LIFE</a:t>
              </a:r>
            </a:p>
          </p:txBody>
        </p:sp>
      </p:grpSp>
      <p:cxnSp>
        <p:nvCxnSpPr>
          <p:cNvPr id="1030" name="직선 연결선 1029">
            <a:extLst>
              <a:ext uri="{FF2B5EF4-FFF2-40B4-BE49-F238E27FC236}">
                <a16:creationId xmlns:a16="http://schemas.microsoft.com/office/drawing/2014/main" id="{1A826B86-E072-4E0C-9CE6-D537648AD595}"/>
              </a:ext>
            </a:extLst>
          </p:cNvPr>
          <p:cNvCxnSpPr>
            <a:cxnSpLocks/>
          </p:cNvCxnSpPr>
          <p:nvPr/>
        </p:nvCxnSpPr>
        <p:spPr>
          <a:xfrm>
            <a:off x="7583799" y="4776567"/>
            <a:ext cx="288635" cy="262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평행 사변형 1030">
            <a:extLst>
              <a:ext uri="{FF2B5EF4-FFF2-40B4-BE49-F238E27FC236}">
                <a16:creationId xmlns:a16="http://schemas.microsoft.com/office/drawing/2014/main" id="{7EE3DAA4-373A-4924-B432-581BA0B231E9}"/>
              </a:ext>
            </a:extLst>
          </p:cNvPr>
          <p:cNvSpPr/>
          <p:nvPr/>
        </p:nvSpPr>
        <p:spPr>
          <a:xfrm rot="16200000" flipH="1">
            <a:off x="7476071" y="4757953"/>
            <a:ext cx="489185" cy="290945"/>
          </a:xfrm>
          <a:prstGeom prst="parallelogram">
            <a:avLst>
              <a:gd name="adj" fmla="val 37855"/>
            </a:avLst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1032" name="평행 사변형 1031">
            <a:extLst>
              <a:ext uri="{FF2B5EF4-FFF2-40B4-BE49-F238E27FC236}">
                <a16:creationId xmlns:a16="http://schemas.microsoft.com/office/drawing/2014/main" id="{747B6B4E-0A56-46DE-A1CF-E73FCBE1458A}"/>
              </a:ext>
            </a:extLst>
          </p:cNvPr>
          <p:cNvSpPr/>
          <p:nvPr/>
        </p:nvSpPr>
        <p:spPr>
          <a:xfrm rot="16200000" flipH="1">
            <a:off x="7484679" y="4763872"/>
            <a:ext cx="489185" cy="290945"/>
          </a:xfrm>
          <a:prstGeom prst="parallelogram">
            <a:avLst>
              <a:gd name="adj" fmla="val 37855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400" dirty="0">
              <a:solidFill>
                <a:schemeClr val="tx1"/>
              </a:solidFill>
            </a:endParaRPr>
          </a:p>
        </p:txBody>
      </p:sp>
      <p:cxnSp>
        <p:nvCxnSpPr>
          <p:cNvPr id="1033" name="직선 연결선 1032">
            <a:extLst>
              <a:ext uri="{FF2B5EF4-FFF2-40B4-BE49-F238E27FC236}">
                <a16:creationId xmlns:a16="http://schemas.microsoft.com/office/drawing/2014/main" id="{A8F1D89B-8B74-4DAC-8F90-15E602F88719}"/>
              </a:ext>
            </a:extLst>
          </p:cNvPr>
          <p:cNvCxnSpPr>
            <a:cxnSpLocks/>
          </p:cNvCxnSpPr>
          <p:nvPr/>
        </p:nvCxnSpPr>
        <p:spPr>
          <a:xfrm flipH="1">
            <a:off x="7583799" y="4664752"/>
            <a:ext cx="288635" cy="489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직사각형 1033">
            <a:extLst>
              <a:ext uri="{FF2B5EF4-FFF2-40B4-BE49-F238E27FC236}">
                <a16:creationId xmlns:a16="http://schemas.microsoft.com/office/drawing/2014/main" id="{AA465352-7936-446C-9023-384062606BF9}"/>
              </a:ext>
            </a:extLst>
          </p:cNvPr>
          <p:cNvSpPr/>
          <p:nvPr/>
        </p:nvSpPr>
        <p:spPr>
          <a:xfrm rot="20324237">
            <a:off x="7835380" y="4646728"/>
            <a:ext cx="389850" cy="1231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" dirty="0">
                <a:latin typeface="+mn-ea"/>
              </a:rPr>
              <a:t>SHAWN MENDES</a:t>
            </a:r>
          </a:p>
        </p:txBody>
      </p:sp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B11EADF2-CB7D-4421-9729-18262E549E57}"/>
              </a:ext>
            </a:extLst>
          </p:cNvPr>
          <p:cNvSpPr/>
          <p:nvPr/>
        </p:nvSpPr>
        <p:spPr>
          <a:xfrm rot="20324237">
            <a:off x="7842540" y="4581438"/>
            <a:ext cx="452368" cy="1231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" b="1" dirty="0"/>
              <a:t>IF I CAN`T HAVE YOU</a:t>
            </a:r>
          </a:p>
        </p:txBody>
      </p:sp>
      <p:cxnSp>
        <p:nvCxnSpPr>
          <p:cNvPr id="1036" name="직선 연결선 1035">
            <a:extLst>
              <a:ext uri="{FF2B5EF4-FFF2-40B4-BE49-F238E27FC236}">
                <a16:creationId xmlns:a16="http://schemas.microsoft.com/office/drawing/2014/main" id="{C785075E-B4AA-4AC3-8236-B249AA6C6014}"/>
              </a:ext>
            </a:extLst>
          </p:cNvPr>
          <p:cNvCxnSpPr>
            <a:cxnSpLocks/>
          </p:cNvCxnSpPr>
          <p:nvPr/>
        </p:nvCxnSpPr>
        <p:spPr>
          <a:xfrm>
            <a:off x="7588575" y="4778886"/>
            <a:ext cx="288635" cy="262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3D733889-47CD-41F7-BE25-05CF576EB7E6}"/>
              </a:ext>
            </a:extLst>
          </p:cNvPr>
          <p:cNvGrpSpPr/>
          <p:nvPr/>
        </p:nvGrpSpPr>
        <p:grpSpPr>
          <a:xfrm>
            <a:off x="7525908" y="4039575"/>
            <a:ext cx="385059" cy="669854"/>
            <a:chOff x="7459343" y="3920534"/>
            <a:chExt cx="385059" cy="669854"/>
          </a:xfrm>
        </p:grpSpPr>
        <p:sp>
          <p:nvSpPr>
            <p:cNvPr id="1071" name="화살표: 아래쪽 1070">
              <a:extLst>
                <a:ext uri="{FF2B5EF4-FFF2-40B4-BE49-F238E27FC236}">
                  <a16:creationId xmlns:a16="http://schemas.microsoft.com/office/drawing/2014/main" id="{8C32B497-91D7-4B9F-ACDE-7FF58F156E69}"/>
                </a:ext>
              </a:extLst>
            </p:cNvPr>
            <p:cNvSpPr/>
            <p:nvPr/>
          </p:nvSpPr>
          <p:spPr>
            <a:xfrm rot="18900000">
              <a:off x="7659316" y="4120903"/>
              <a:ext cx="185086" cy="469485"/>
            </a:xfrm>
            <a:prstGeom prst="downArrow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72" name="화살표: 아래쪽 1071">
              <a:extLst>
                <a:ext uri="{FF2B5EF4-FFF2-40B4-BE49-F238E27FC236}">
                  <a16:creationId xmlns:a16="http://schemas.microsoft.com/office/drawing/2014/main" id="{718FBCA2-68FD-456A-AB0C-BC5959A67F70}"/>
                </a:ext>
              </a:extLst>
            </p:cNvPr>
            <p:cNvSpPr/>
            <p:nvPr/>
          </p:nvSpPr>
          <p:spPr>
            <a:xfrm rot="18900000" flipH="1" flipV="1">
              <a:off x="7459343" y="3920534"/>
              <a:ext cx="185086" cy="469485"/>
            </a:xfrm>
            <a:prstGeom prst="downArrow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화살표: 위로 구부러짐 5">
            <a:extLst>
              <a:ext uri="{FF2B5EF4-FFF2-40B4-BE49-F238E27FC236}">
                <a16:creationId xmlns:a16="http://schemas.microsoft.com/office/drawing/2014/main" id="{03106D27-55F6-49BA-B13B-A930C8B5DD51}"/>
              </a:ext>
            </a:extLst>
          </p:cNvPr>
          <p:cNvSpPr/>
          <p:nvPr/>
        </p:nvSpPr>
        <p:spPr>
          <a:xfrm rot="20233118">
            <a:off x="3905961" y="4947054"/>
            <a:ext cx="1784976" cy="436683"/>
          </a:xfrm>
          <a:prstGeom prst="curvedUpArrow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75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313820-061E-457F-A9FE-8F2F8FAC8754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EA01A2E-5BA8-4131-B09C-5525635DAF63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4034F97-CB64-4B7F-B72F-2DC00AA455C2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72C9A38-CE1D-45EE-8506-FEFA4662DA0C}"/>
              </a:ext>
            </a:extLst>
          </p:cNvPr>
          <p:cNvSpPr txBox="1"/>
          <p:nvPr/>
        </p:nvSpPr>
        <p:spPr>
          <a:xfrm>
            <a:off x="136187" y="19776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플레이리스트별 곡 순서 </a:t>
            </a:r>
          </a:p>
        </p:txBody>
      </p:sp>
      <p:graphicFrame>
        <p:nvGraphicFramePr>
          <p:cNvPr id="437" name="표 436">
            <a:extLst>
              <a:ext uri="{FF2B5EF4-FFF2-40B4-BE49-F238E27FC236}">
                <a16:creationId xmlns:a16="http://schemas.microsoft.com/office/drawing/2014/main" id="{1D7B8758-1E4D-478F-BAFA-6BBD74E4C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885307"/>
              </p:ext>
            </p:extLst>
          </p:nvPr>
        </p:nvGraphicFramePr>
        <p:xfrm>
          <a:off x="320541" y="541022"/>
          <a:ext cx="11604759" cy="6135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759">
                  <a:extLst>
                    <a:ext uri="{9D8B030D-6E8A-4147-A177-3AD203B41FA5}">
                      <a16:colId xmlns:a16="http://schemas.microsoft.com/office/drawing/2014/main" val="3204381784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3279897949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42482404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96192742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92983584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519470489"/>
                    </a:ext>
                  </a:extLst>
                </a:gridCol>
                <a:gridCol w="2657475">
                  <a:extLst>
                    <a:ext uri="{9D8B030D-6E8A-4147-A177-3AD203B41FA5}">
                      <a16:colId xmlns:a16="http://schemas.microsoft.com/office/drawing/2014/main" val="224867558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838892891"/>
                    </a:ext>
                  </a:extLst>
                </a:gridCol>
              </a:tblGrid>
              <a:tr h="2809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목적지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플레이리스트 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곡명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앨범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671366"/>
                  </a:ext>
                </a:extLst>
              </a:tr>
              <a:tr h="28660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THE ITALIAN KITCHEN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CHILL CITY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Jonas Brothers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Only Human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Happiness Begins, 2019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542443"/>
                  </a:ext>
                </a:extLst>
              </a:tr>
              <a:tr h="27732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Anne-Marie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Speak Your Mind, 2018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576139"/>
                  </a:ext>
                </a:extLst>
              </a:tr>
              <a:tr h="2845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Gregers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Higher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Higher, 2017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194144"/>
                  </a:ext>
                </a:extLst>
              </a:tr>
              <a:tr h="294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Shawn Mendes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 I Can`t Have You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 I Can`t Have You, 2019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497918"/>
                  </a:ext>
                </a:extLst>
              </a:tr>
              <a:tr h="29450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BELLAGIO LAS 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VEGAS</a:t>
                      </a:r>
                      <a:endParaRPr lang="en-US" altLang="ko-KR" sz="900" b="0" i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TRENDY LIFE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Gregers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Higher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Higher, 2017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391918"/>
                  </a:ext>
                </a:extLst>
              </a:tr>
              <a:tr h="294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Jonas Brothers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Only Human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Happiness Begins, 2019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842638"/>
                  </a:ext>
                </a:extLst>
              </a:tr>
              <a:tr h="294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Shawn Mendes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 I Can`t Have You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 I Can`t Have You, 2019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19002"/>
                  </a:ext>
                </a:extLst>
              </a:tr>
              <a:tr h="294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Anne-Marie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Speak Your Mind, 2018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869753"/>
                  </a:ext>
                </a:extLst>
              </a:tr>
              <a:tr h="29450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MGM GRAND GARDEN ARENA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BILLBOARD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TOP 100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Anne-Marie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Speak Your Mind, 2018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673490"/>
                  </a:ext>
                </a:extLst>
              </a:tr>
              <a:tr h="294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Jonas Brothers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Only Human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Happiness Begins, 2019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49945"/>
                  </a:ext>
                </a:extLst>
              </a:tr>
              <a:tr h="294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Shawn Mendes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 I Can`t Have You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 I Can`t Have You, 2019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162210"/>
                  </a:ext>
                </a:extLst>
              </a:tr>
              <a:tr h="294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Gregers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Higher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Higher, 2017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692024"/>
                  </a:ext>
                </a:extLst>
              </a:tr>
              <a:tr h="29450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FOUNTAINS OF BELLAGIO</a:t>
                      </a:r>
                      <a:endParaRPr lang="en-US" altLang="ko-KR" sz="9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ROMANTIC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SOUND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Shawn Mendes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 I Can`t Have You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 I Can`t Have You, 2019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19941"/>
                  </a:ext>
                </a:extLst>
              </a:tr>
              <a:tr h="294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Gregers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Higher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Higher, 2017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657972"/>
                  </a:ext>
                </a:extLst>
              </a:tr>
              <a:tr h="294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Jonas Brothers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Only Human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Happiness Begins, 2019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99855"/>
                  </a:ext>
                </a:extLst>
              </a:tr>
              <a:tr h="294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Anne-Marie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Speak Your Mind, 2018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24762"/>
                  </a:ext>
                </a:extLst>
              </a:tr>
              <a:tr h="29450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alpha val="65000"/>
                            </a:schemeClr>
                          </a:solidFill>
                          <a:latin typeface="+mn-ea"/>
                        </a:rPr>
                        <a:t>WINTER 2020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Jonas Brothers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Only Human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Happiness Begins, 2019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803998"/>
                  </a:ext>
                </a:extLst>
              </a:tr>
              <a:tr h="294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Gregers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Higher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Higher, 2017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984607"/>
                  </a:ext>
                </a:extLst>
              </a:tr>
              <a:tr h="294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Shawn Mendes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 I Can`t Have You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 I Can`t Have You, 2019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526876"/>
                  </a:ext>
                </a:extLst>
              </a:tr>
              <a:tr h="294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Anne-Marie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Speak Your Mind, 2018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863274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3CFE4F8-24D7-4F8B-81DF-5F2F9F88D689}"/>
              </a:ext>
            </a:extLst>
          </p:cNvPr>
          <p:cNvSpPr/>
          <p:nvPr/>
        </p:nvSpPr>
        <p:spPr>
          <a:xfrm>
            <a:off x="0" y="6168860"/>
            <a:ext cx="2386800" cy="68914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**</a:t>
            </a:r>
            <a:r>
              <a:rPr lang="ko-KR" altLang="en-US" sz="1000" dirty="0">
                <a:solidFill>
                  <a:schemeClr val="bg1"/>
                </a:solidFill>
              </a:rPr>
              <a:t>업데이트 예정</a:t>
            </a:r>
            <a:r>
              <a:rPr lang="en-US" altLang="ko-KR" sz="1000" dirty="0">
                <a:solidFill>
                  <a:schemeClr val="bg1"/>
                </a:solidFill>
              </a:rPr>
              <a:t>**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곡 </a:t>
            </a:r>
            <a:r>
              <a:rPr lang="ko-KR" altLang="en-US" sz="1000" dirty="0" err="1">
                <a:solidFill>
                  <a:schemeClr val="bg1"/>
                </a:solidFill>
              </a:rPr>
              <a:t>선정중으로</a:t>
            </a:r>
            <a:r>
              <a:rPr lang="ko-KR" altLang="en-US" sz="1000" dirty="0">
                <a:solidFill>
                  <a:schemeClr val="bg1"/>
                </a:solidFill>
              </a:rPr>
              <a:t> 임시리스트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선정 후 업데이트 예정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161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F522553-55F4-4030-BE5E-BDB6A93F7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114848"/>
              </p:ext>
            </p:extLst>
          </p:nvPr>
        </p:nvGraphicFramePr>
        <p:xfrm>
          <a:off x="320541" y="538156"/>
          <a:ext cx="11550921" cy="6221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064">
                  <a:extLst>
                    <a:ext uri="{9D8B030D-6E8A-4147-A177-3AD203B41FA5}">
                      <a16:colId xmlns:a16="http://schemas.microsoft.com/office/drawing/2014/main" val="3204381784"/>
                    </a:ext>
                  </a:extLst>
                </a:gridCol>
                <a:gridCol w="1416743">
                  <a:extLst>
                    <a:ext uri="{9D8B030D-6E8A-4147-A177-3AD203B41FA5}">
                      <a16:colId xmlns:a16="http://schemas.microsoft.com/office/drawing/2014/main" val="3279897949"/>
                    </a:ext>
                  </a:extLst>
                </a:gridCol>
                <a:gridCol w="1025181">
                  <a:extLst>
                    <a:ext uri="{9D8B030D-6E8A-4147-A177-3AD203B41FA5}">
                      <a16:colId xmlns:a16="http://schemas.microsoft.com/office/drawing/2014/main" val="1519470489"/>
                    </a:ext>
                  </a:extLst>
                </a:gridCol>
                <a:gridCol w="1025181">
                  <a:extLst>
                    <a:ext uri="{9D8B030D-6E8A-4147-A177-3AD203B41FA5}">
                      <a16:colId xmlns:a16="http://schemas.microsoft.com/office/drawing/2014/main" val="2213008117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2248675580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3838892891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3989947059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60680406"/>
                    </a:ext>
                  </a:extLst>
                </a:gridCol>
              </a:tblGrid>
              <a:tr h="372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목적지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앨범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재생 시간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커버 이미지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671366"/>
                  </a:ext>
                </a:extLst>
              </a:tr>
              <a:tr h="1435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000" dirty="0"/>
                        <a:t>The Italian Kitchen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LunchMoney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Lewis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Bills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Bills EP, 2015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542443"/>
                  </a:ext>
                </a:extLst>
              </a:tr>
              <a:tr h="147105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Charlie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Puth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Marvin Gaye (Feat. Meghan Trainor)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Nine Track Mind, 2016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576139"/>
                  </a:ext>
                </a:extLst>
              </a:tr>
              <a:tr h="147105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Khalid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Talk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Free Spirit, 2019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R&amp;B/SOUL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3:18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194144"/>
                  </a:ext>
                </a:extLst>
              </a:tr>
              <a:tr h="147105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Anne-Marie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Speak Your Mind, 2018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3:07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497918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7EB7D9AF-569B-4254-85D2-4F8EB20F05D2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142FC61-719D-4897-A77E-8E1C51607165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CB69C48-82FC-4316-A029-49404BCA9585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2122CD8-CB50-4EF7-BDCF-A5384A53541D}"/>
              </a:ext>
            </a:extLst>
          </p:cNvPr>
          <p:cNvSpPr txBox="1"/>
          <p:nvPr/>
        </p:nvSpPr>
        <p:spPr>
          <a:xfrm>
            <a:off x="136187" y="1977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곡 상세 정보</a:t>
            </a:r>
          </a:p>
        </p:txBody>
      </p:sp>
      <p:pic>
        <p:nvPicPr>
          <p:cNvPr id="13314" name="Picture 2" descr="https://cdnimg.melon.co.kr/cm/album/images/101/37/250/10137250_1000.jpg?50e1f74970a36bb3b504a76f87981834/melon/quality/80/optimize">
            <a:extLst>
              <a:ext uri="{FF2B5EF4-FFF2-40B4-BE49-F238E27FC236}">
                <a16:creationId xmlns:a16="http://schemas.microsoft.com/office/drawing/2014/main" id="{BDA76495-FDF9-4912-AB8A-F3B7BFE9B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575" y="5304061"/>
            <a:ext cx="1455510" cy="145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https://cdnimg.melon.co.kr/cm/album/images/023/15/325/2315325_1000.jpg/melon/quality/80/optimize">
            <a:extLst>
              <a:ext uri="{FF2B5EF4-FFF2-40B4-BE49-F238E27FC236}">
                <a16:creationId xmlns:a16="http://schemas.microsoft.com/office/drawing/2014/main" id="{9B2B5177-2323-45D0-8967-84E258087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575" y="915958"/>
            <a:ext cx="1455510" cy="145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https://cdnimg.melon.co.kr/cm/album/images/102/48/938/10248938_1000.jpg?01c8953812b15c024f7416029fe8d22d/melon/quality/80/optimize">
            <a:extLst>
              <a:ext uri="{FF2B5EF4-FFF2-40B4-BE49-F238E27FC236}">
                <a16:creationId xmlns:a16="http://schemas.microsoft.com/office/drawing/2014/main" id="{573A66D4-AFF3-4035-9BB3-A926A8122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575" y="3839026"/>
            <a:ext cx="1455510" cy="145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cdnimg.melon.co.kr/cm/album/images/023/36/926/2336926_1000.jpg/melon/quality/80/optimize">
            <a:extLst>
              <a:ext uri="{FF2B5EF4-FFF2-40B4-BE49-F238E27FC236}">
                <a16:creationId xmlns:a16="http://schemas.microsoft.com/office/drawing/2014/main" id="{1D1A5886-DD9D-4908-876B-FA14044AB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575" y="2371468"/>
            <a:ext cx="1455510" cy="145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763762-A4A2-4CB0-B474-6AFF9D7E6E10}"/>
              </a:ext>
            </a:extLst>
          </p:cNvPr>
          <p:cNvSpPr/>
          <p:nvPr/>
        </p:nvSpPr>
        <p:spPr>
          <a:xfrm>
            <a:off x="0" y="6168860"/>
            <a:ext cx="2386800" cy="68914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**</a:t>
            </a:r>
            <a:r>
              <a:rPr lang="ko-KR" altLang="en-US" sz="1000" dirty="0">
                <a:solidFill>
                  <a:schemeClr val="bg1"/>
                </a:solidFill>
              </a:rPr>
              <a:t>업데이트 예정</a:t>
            </a:r>
            <a:r>
              <a:rPr lang="en-US" altLang="ko-KR" sz="1000" dirty="0">
                <a:solidFill>
                  <a:schemeClr val="bg1"/>
                </a:solidFill>
              </a:rPr>
              <a:t>**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곡 선정 필요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18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F522553-55F4-4030-BE5E-BDB6A93F7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439241"/>
              </p:ext>
            </p:extLst>
          </p:nvPr>
        </p:nvGraphicFramePr>
        <p:xfrm>
          <a:off x="320541" y="538157"/>
          <a:ext cx="11550921" cy="622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064">
                  <a:extLst>
                    <a:ext uri="{9D8B030D-6E8A-4147-A177-3AD203B41FA5}">
                      <a16:colId xmlns:a16="http://schemas.microsoft.com/office/drawing/2014/main" val="3204381784"/>
                    </a:ext>
                  </a:extLst>
                </a:gridCol>
                <a:gridCol w="1416743">
                  <a:extLst>
                    <a:ext uri="{9D8B030D-6E8A-4147-A177-3AD203B41FA5}">
                      <a16:colId xmlns:a16="http://schemas.microsoft.com/office/drawing/2014/main" val="3279897949"/>
                    </a:ext>
                  </a:extLst>
                </a:gridCol>
                <a:gridCol w="1025181">
                  <a:extLst>
                    <a:ext uri="{9D8B030D-6E8A-4147-A177-3AD203B41FA5}">
                      <a16:colId xmlns:a16="http://schemas.microsoft.com/office/drawing/2014/main" val="1519470489"/>
                    </a:ext>
                  </a:extLst>
                </a:gridCol>
                <a:gridCol w="1025181">
                  <a:extLst>
                    <a:ext uri="{9D8B030D-6E8A-4147-A177-3AD203B41FA5}">
                      <a16:colId xmlns:a16="http://schemas.microsoft.com/office/drawing/2014/main" val="2213008117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2248675580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2374583703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3989947059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60680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목적지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앨범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재생 시간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커버 이미지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671366"/>
                  </a:ext>
                </a:extLst>
              </a:tr>
              <a:tr h="582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Bellagio las </a:t>
                      </a:r>
                      <a:r>
                        <a:rPr lang="en-US" altLang="ko-KR" sz="1000" b="0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vegas</a:t>
                      </a:r>
                      <a:endParaRPr lang="en-US" altLang="ko-KR" sz="1000" b="0" i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Christopher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Under the Surface, 2019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542443"/>
                  </a:ext>
                </a:extLst>
              </a:tr>
              <a:tr h="57973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David Holmes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 Their Fight (Album Version)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Music From The Motion Picture Ocean's Thirteen, 2007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SOUNDTRACK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1:17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576139"/>
                  </a:ext>
                </a:extLst>
              </a:tr>
              <a:tr h="617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Gregers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Higher, 2017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2:45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194144"/>
                  </a:ext>
                </a:extLst>
              </a:tr>
              <a:tr h="61564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Secret Weapons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Power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As the setting sun comes crashing down on me, 2017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3:27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497918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7EB7D9AF-569B-4254-85D2-4F8EB20F05D2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142FC61-719D-4897-A77E-8E1C51607165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CB69C48-82FC-4316-A029-49404BCA9585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2122CD8-CB50-4EF7-BDCF-A5384A53541D}"/>
              </a:ext>
            </a:extLst>
          </p:cNvPr>
          <p:cNvSpPr txBox="1"/>
          <p:nvPr/>
        </p:nvSpPr>
        <p:spPr>
          <a:xfrm>
            <a:off x="136187" y="1977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곡 상세 정보</a:t>
            </a:r>
          </a:p>
        </p:txBody>
      </p:sp>
      <p:pic>
        <p:nvPicPr>
          <p:cNvPr id="9" name="Picture 4" descr="Music From The Motion Picture Ocean's Thirteen">
            <a:extLst>
              <a:ext uri="{FF2B5EF4-FFF2-40B4-BE49-F238E27FC236}">
                <a16:creationId xmlns:a16="http://schemas.microsoft.com/office/drawing/2014/main" id="{9DD37FB2-35A5-4349-B99C-6B8112700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376" y="2379404"/>
            <a:ext cx="1455509" cy="145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cdnimg.melon.co.kr/cm/album/images/100/72/483/10072483_1000.jpg?833605c1ab7f34489006a876892207b1/melon/quality/80/optimize">
            <a:extLst>
              <a:ext uri="{FF2B5EF4-FFF2-40B4-BE49-F238E27FC236}">
                <a16:creationId xmlns:a16="http://schemas.microsoft.com/office/drawing/2014/main" id="{0608CC35-8E49-48DE-A187-FF2CB7EB4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376" y="3841546"/>
            <a:ext cx="1455509" cy="145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https://cdnimg.melon.co.kr/cm/album/images/100/89/623/10089623_1000.jpg?bd2baa66a71073734536e350d3901189/melon/quality/80/optimize">
            <a:extLst>
              <a:ext uri="{FF2B5EF4-FFF2-40B4-BE49-F238E27FC236}">
                <a16:creationId xmlns:a16="http://schemas.microsoft.com/office/drawing/2014/main" id="{89B29D27-0ABF-4374-9CEB-D852AF485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376" y="5303687"/>
            <a:ext cx="1455509" cy="145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cdnimg.melon.co.kr/cm/album/images/101/57/093/10157093_1000.jpg?e3cd40441f2cae545ecbae508ea93e46/melon/quality/80/optimize">
            <a:extLst>
              <a:ext uri="{FF2B5EF4-FFF2-40B4-BE49-F238E27FC236}">
                <a16:creationId xmlns:a16="http://schemas.microsoft.com/office/drawing/2014/main" id="{C316C8C0-E795-43C9-B7F7-65BD2518C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376" y="917262"/>
            <a:ext cx="1455509" cy="145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0DDDCB-F3C8-4CCF-B880-8FE3F74F316A}"/>
              </a:ext>
            </a:extLst>
          </p:cNvPr>
          <p:cNvSpPr/>
          <p:nvPr/>
        </p:nvSpPr>
        <p:spPr>
          <a:xfrm>
            <a:off x="0" y="6168860"/>
            <a:ext cx="2386800" cy="68914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**</a:t>
            </a:r>
            <a:r>
              <a:rPr lang="ko-KR" altLang="en-US" sz="1000" dirty="0">
                <a:solidFill>
                  <a:schemeClr val="bg1"/>
                </a:solidFill>
              </a:rPr>
              <a:t>업데이트 예정</a:t>
            </a:r>
            <a:r>
              <a:rPr lang="en-US" altLang="ko-KR" sz="1000" dirty="0">
                <a:solidFill>
                  <a:schemeClr val="bg1"/>
                </a:solidFill>
              </a:rPr>
              <a:t>**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곡 선정 필요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</a:spPr>
      <a:bodyPr wrap="none" lIns="72000" tIns="0" rIns="72000" bIns="0" rtlCol="0" anchor="ctr"/>
      <a:lstStyle>
        <a:defPPr algn="ctr">
          <a:defRPr sz="1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15606</TotalTime>
  <Words>1510</Words>
  <Application>Microsoft Office PowerPoint</Application>
  <PresentationFormat>와이드스크린</PresentationFormat>
  <Paragraphs>733</Paragraphs>
  <Slides>14</Slides>
  <Notes>0</Notes>
  <HiddenSlides>4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jeon, soil</dc:creator>
  <cp:lastModifiedBy>유 혜숙</cp:lastModifiedBy>
  <cp:revision>710</cp:revision>
  <dcterms:created xsi:type="dcterms:W3CDTF">2019-08-20T02:25:08Z</dcterms:created>
  <dcterms:modified xsi:type="dcterms:W3CDTF">2019-10-30T23:07:45Z</dcterms:modified>
</cp:coreProperties>
</file>