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8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4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1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8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4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5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0CF9-3741-4E5A-800D-86FFF9CB4D8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3043-750C-4129-ACC4-4F092DE7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B09CA8-5915-48FB-9534-CCF177EB7EE2}"/>
              </a:ext>
            </a:extLst>
          </p:cNvPr>
          <p:cNvGrpSpPr/>
          <p:nvPr/>
        </p:nvGrpSpPr>
        <p:grpSpPr>
          <a:xfrm>
            <a:off x="27698" y="4415790"/>
            <a:ext cx="635620" cy="632755"/>
            <a:chOff x="9285203" y="4313299"/>
            <a:chExt cx="1895191" cy="1886647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5AF4D71-8B39-4CD1-8AEC-414E2DE440A3}"/>
                </a:ext>
              </a:extLst>
            </p:cNvPr>
            <p:cNvSpPr/>
            <p:nvPr/>
          </p:nvSpPr>
          <p:spPr>
            <a:xfrm rot="10800000">
              <a:off x="9285203" y="4313300"/>
              <a:ext cx="1886646" cy="1886646"/>
            </a:xfrm>
            <a:prstGeom prst="arc">
              <a:avLst>
                <a:gd name="adj1" fmla="val 6137538"/>
                <a:gd name="adj2" fmla="val 9300660"/>
              </a:avLst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A1EF7B6C-2FD1-4FE6-BA70-F305C5058F59}"/>
                </a:ext>
              </a:extLst>
            </p:cNvPr>
            <p:cNvSpPr/>
            <p:nvPr/>
          </p:nvSpPr>
          <p:spPr>
            <a:xfrm rot="10800000" flipH="1">
              <a:off x="9293750" y="4313299"/>
              <a:ext cx="1886644" cy="1886646"/>
            </a:xfrm>
            <a:prstGeom prst="arc">
              <a:avLst>
                <a:gd name="adj1" fmla="val 6137538"/>
                <a:gd name="adj2" fmla="val 9300660"/>
              </a:avLst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B2F018-436D-40AD-AF34-4437C2FCFA10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0967C2-D898-447A-9B26-851CEB3AD9A6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1FB0715F-D221-4292-B2D0-CD503A762430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49164EEB-EB12-4D2F-B0D1-861147CDF453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889918F-2F31-41D6-9D33-2DB00D196A70}"/>
              </a:ext>
            </a:extLst>
          </p:cNvPr>
          <p:cNvGrpSpPr/>
          <p:nvPr/>
        </p:nvGrpSpPr>
        <p:grpSpPr>
          <a:xfrm>
            <a:off x="76806" y="2902299"/>
            <a:ext cx="538610" cy="538611"/>
            <a:chOff x="9431626" y="4453653"/>
            <a:chExt cx="1605942" cy="160594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DC65327-D775-4D6B-9F17-CDC0FCC7B9C1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5DEE112-87EE-40A8-9BB7-886850746072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5A31846D-E616-414D-B0AB-82FDB0623817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06528645-E798-4831-A8D0-7F59810EE189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C02403C-3D77-48AC-967B-8145014A2000}"/>
              </a:ext>
            </a:extLst>
          </p:cNvPr>
          <p:cNvGrpSpPr/>
          <p:nvPr/>
        </p:nvGrpSpPr>
        <p:grpSpPr>
          <a:xfrm rot="9000000">
            <a:off x="76806" y="1092609"/>
            <a:ext cx="538610" cy="538611"/>
            <a:chOff x="9431626" y="4453653"/>
            <a:chExt cx="1605942" cy="1605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DBB21AF-68F7-42B3-B061-200624F203E5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27E1B38-2FA9-40E4-9BBF-E9502E596C3B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B52B6DD2-F6F8-4D8A-BA33-479050E9108B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C03B35FD-84CB-4BFD-9124-F00F5157381E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23870"/>
              </p:ext>
            </p:extLst>
          </p:nvPr>
        </p:nvGraphicFramePr>
        <p:xfrm>
          <a:off x="136187" y="558301"/>
          <a:ext cx="11930310" cy="610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ACDC</a:t>
                      </a:r>
                      <a:r>
                        <a:rPr lang="en-US" altLang="ko-KR" sz="1000" baseline="0" dirty="0"/>
                        <a:t> GUI 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ACDC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Turntable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Stage LED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Stage Light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LED Wall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기본상태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전면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측면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후면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LED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메인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웰컴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헤드 램프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베터리 </a:t>
                      </a:r>
                      <a:r>
                        <a:rPr lang="ko-KR" altLang="en-US" sz="800" kern="100" dirty="0" err="1">
                          <a:latin typeface="+mn-ea"/>
                          <a:cs typeface="Times New Roman" panose="02020603050405020304" pitchFamily="18" charset="0"/>
                        </a:rPr>
                        <a:t>인디케이터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LED on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GUI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체험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내부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LED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모션 종료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체험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지정된 위치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전면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로 이동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40456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목적지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외부 전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후면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LED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자동주행 컬러 적용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내부 및 측면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LED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주행 모션 시작 및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목적지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컬러 적용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엠씨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멘트와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함께 자연스럽게 회전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목적지 선택 모드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진행시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스타트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 시작</a:t>
                      </a:r>
                    </a:p>
                    <a:p>
                      <a:pPr algn="l" latinLnBrk="1"/>
                      <a:r>
                        <a:rPr lang="en-US" altLang="ko-KR" sz="800" dirty="0"/>
                        <a:t>ACDC GUI</a:t>
                      </a:r>
                      <a:r>
                        <a:rPr lang="ko-KR" altLang="en-US" sz="800" dirty="0"/>
                        <a:t>에서 선택된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목적지 컬러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반영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 시작</a:t>
                      </a:r>
                    </a:p>
                    <a:p>
                      <a:pPr algn="l" latinLnBrk="1"/>
                      <a:r>
                        <a:rPr lang="en-US" altLang="ko-KR" sz="800" dirty="0"/>
                        <a:t>ACDC GUI</a:t>
                      </a:r>
                      <a:r>
                        <a:rPr lang="ko-KR" altLang="en-US" sz="800" dirty="0"/>
                        <a:t>에서 선택된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목적지 컬러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반영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POV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영상 </a:t>
                      </a:r>
                      <a:r>
                        <a:rPr lang="en-US" altLang="ko-KR" sz="800" baseline="0" dirty="0"/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POV 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영상 길이와 반복 여부 확인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주행 모션 시작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컬러 반영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POV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영상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주행 모션 시작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컬러 반영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주행 모션 시작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컬러 반영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POV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영상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85882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자동주행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POV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영상과 싱크 맞춰 좌회전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(-15°)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우회전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(15°)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C00000"/>
                          </a:solidFill>
                        </a:rPr>
                        <a:t>턴테이블 회전 속도 확인 필요</a:t>
                      </a:r>
                      <a:endParaRPr lang="en-US" altLang="ko-KR" sz="8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POV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영상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좌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우회전 각 시작 신호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시간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altLang="ko-KR" sz="800" baseline="0" dirty="0"/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각 이동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좌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우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의 위치 이동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45898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사운드 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및 내부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kern="100" dirty="0" err="1">
                          <a:latin typeface="+mn-ea"/>
                          <a:cs typeface="Times New Roman" panose="02020603050405020304" pitchFamily="18" charset="0"/>
                        </a:rPr>
                        <a:t>이퀄라이저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모드 전환</a:t>
                      </a:r>
                      <a:endParaRPr lang="en-US" altLang="ko-KR" sz="800" kern="100" dirty="0"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측면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 LED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에 </a:t>
                      </a:r>
                      <a:r>
                        <a:rPr lang="ko-KR" altLang="en-US" sz="800" kern="100" dirty="0" err="1">
                          <a:latin typeface="+mn-ea"/>
                          <a:cs typeface="Times New Roman" panose="02020603050405020304" pitchFamily="18" charset="0"/>
                        </a:rPr>
                        <a:t>이퀄라이저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모드 모션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사운드 모드</a:t>
                      </a:r>
                      <a:r>
                        <a:rPr lang="en-US" altLang="ko-KR" sz="800" dirty="0"/>
                        <a:t>’ </a:t>
                      </a:r>
                      <a:r>
                        <a:rPr lang="ko-KR" altLang="en-US" sz="800" dirty="0"/>
                        <a:t>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사운드 모드</a:t>
                      </a:r>
                      <a:r>
                        <a:rPr lang="en-US" altLang="ko-KR" sz="800" dirty="0"/>
                        <a:t>’ </a:t>
                      </a:r>
                      <a:r>
                        <a:rPr lang="ko-KR" altLang="en-US" sz="800" dirty="0"/>
                        <a:t>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배경에 </a:t>
                      </a:r>
                      <a:r>
                        <a:rPr lang="en-US" altLang="ko-KR" sz="800" dirty="0"/>
                        <a:t>Sound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모드 표현 </a:t>
                      </a:r>
                      <a:r>
                        <a:rPr lang="ko-KR" altLang="en-US" sz="800" baseline="0" dirty="0" err="1"/>
                        <a:t>이퀄라이징</a:t>
                      </a:r>
                      <a:r>
                        <a:rPr lang="ko-KR" altLang="en-US" sz="800" baseline="0" dirty="0"/>
                        <a:t> 스틸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baseline="0" dirty="0"/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            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 모션 재 진입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baseline="0" dirty="0"/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            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 모션 재 진입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baseline="0" dirty="0"/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사운드 모드 진입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            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 모션 재 진입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346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2865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A40ADCD-9A23-4D32-8328-B467B9CF07E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A3BC45-6966-4B6D-8188-6CCA1C642293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D160E9-355E-4277-B0D1-98BB1979F81E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238173-84AF-4C2E-B240-38FB70F26AC9}"/>
              </a:ext>
            </a:extLst>
          </p:cNvPr>
          <p:cNvSpPr txBox="1"/>
          <p:nvPr/>
        </p:nvSpPr>
        <p:spPr>
          <a:xfrm>
            <a:off x="136187" y="19776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ACDC hardware control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723900" y="1266825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D46B6A-3DE7-4D1C-A632-000598395D08}"/>
              </a:ext>
            </a:extLst>
          </p:cNvPr>
          <p:cNvCxnSpPr>
            <a:cxnSpLocks/>
          </p:cNvCxnSpPr>
          <p:nvPr/>
        </p:nvCxnSpPr>
        <p:spPr>
          <a:xfrm>
            <a:off x="723900" y="2124075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4B05E7-96D6-40EE-B30B-2E0F4E5D7D1C}"/>
              </a:ext>
            </a:extLst>
          </p:cNvPr>
          <p:cNvCxnSpPr>
            <a:cxnSpLocks/>
          </p:cNvCxnSpPr>
          <p:nvPr/>
        </p:nvCxnSpPr>
        <p:spPr>
          <a:xfrm>
            <a:off x="723900" y="3286125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5D5E0A-8654-4C18-AFBE-314CDC459B15}"/>
              </a:ext>
            </a:extLst>
          </p:cNvPr>
          <p:cNvCxnSpPr>
            <a:cxnSpLocks/>
          </p:cNvCxnSpPr>
          <p:nvPr/>
        </p:nvCxnSpPr>
        <p:spPr>
          <a:xfrm>
            <a:off x="723900" y="4438650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120C6C-8FCE-429C-B811-5E24B7C2856B}"/>
              </a:ext>
            </a:extLst>
          </p:cNvPr>
          <p:cNvCxnSpPr>
            <a:cxnSpLocks/>
          </p:cNvCxnSpPr>
          <p:nvPr/>
        </p:nvCxnSpPr>
        <p:spPr>
          <a:xfrm>
            <a:off x="723900" y="5581650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A21A85-5302-48A8-9C64-81AD0608FCEC}"/>
              </a:ext>
            </a:extLst>
          </p:cNvPr>
          <p:cNvSpPr txBox="1"/>
          <p:nvPr/>
        </p:nvSpPr>
        <p:spPr>
          <a:xfrm>
            <a:off x="9573309" y="76338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통신방식 </a:t>
            </a:r>
            <a:r>
              <a:rPr lang="en-US" altLang="ko-KR" sz="1200" dirty="0"/>
              <a:t>: Lan cable or</a:t>
            </a:r>
            <a:r>
              <a:rPr lang="ko-KR" altLang="en-US" sz="1200" dirty="0"/>
              <a:t> </a:t>
            </a:r>
            <a:r>
              <a:rPr lang="en-US" altLang="ko-KR" sz="1200" dirty="0"/>
              <a:t>Serial port</a:t>
            </a:r>
          </a:p>
        </p:txBody>
      </p:sp>
    </p:spTree>
    <p:extLst>
      <p:ext uri="{BB962C8B-B14F-4D97-AF65-F5344CB8AC3E}">
        <p14:creationId xmlns:p14="http://schemas.microsoft.com/office/powerpoint/2010/main" val="18920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BADE41-93CC-4CD7-BA99-DC1017D38451}"/>
              </a:ext>
            </a:extLst>
          </p:cNvPr>
          <p:cNvGrpSpPr/>
          <p:nvPr/>
        </p:nvGrpSpPr>
        <p:grpSpPr>
          <a:xfrm rot="5400000">
            <a:off x="76807" y="1748555"/>
            <a:ext cx="538610" cy="538611"/>
            <a:chOff x="9431626" y="4453653"/>
            <a:chExt cx="1605942" cy="160594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82F894-CD1D-44A5-AAAB-FA94773358F6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398AE39-2DF1-472C-A164-1C6E10F69203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89C301E7-EF0A-4768-ACB3-35AE4A5FC076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390F855D-583F-468C-ADCF-0C7FB8303ECE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7CDD6E-62B7-4634-B2FE-0B6A07647DC3}"/>
              </a:ext>
            </a:extLst>
          </p:cNvPr>
          <p:cNvGrpSpPr/>
          <p:nvPr/>
        </p:nvGrpSpPr>
        <p:grpSpPr>
          <a:xfrm rot="9000000">
            <a:off x="76807" y="4222797"/>
            <a:ext cx="538610" cy="538611"/>
            <a:chOff x="9431626" y="4453653"/>
            <a:chExt cx="1605942" cy="160594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50B0788-8851-4767-9A4F-7C88E9E01A42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E7C46F2-6255-4FC7-95E6-1D11093A65BD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5D473BA-7DC6-460B-B637-589DE5173F21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8F4A20ED-C9C9-4022-AD44-3957B8253D7D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33339"/>
              </p:ext>
            </p:extLst>
          </p:nvPr>
        </p:nvGraphicFramePr>
        <p:xfrm>
          <a:off x="136187" y="558300"/>
          <a:ext cx="11930310" cy="613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ACDC</a:t>
                      </a:r>
                      <a:r>
                        <a:rPr lang="en-US" altLang="ko-KR" sz="1000" baseline="0" dirty="0"/>
                        <a:t> GUI 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ACDC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Turntable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Stage LED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Stage Light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LED Wall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주행 모드 변경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사운드 모드 종료 시 자연스럽게 회전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차량 옆면이 관객을 향하도록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POV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영상 </a:t>
                      </a:r>
                      <a:r>
                        <a:rPr lang="en-US" altLang="ko-KR" sz="800" baseline="0" dirty="0"/>
                        <a:t>off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1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번 지점으로 회전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지정된 위치로 이동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 모드 변경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LED wall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3217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수동주행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후면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LED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컬러 변경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수동주행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컬러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kern="100" dirty="0">
                        <a:latin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주행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 모드 변경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주행 모드 전환 완료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04181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추돌 경고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LED 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측면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LED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경고 모션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경고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경고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경고 모션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경고 모션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경고 모션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경고 모션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경고 모션 시작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경고 모션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075219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목적지 도착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ko-KR" altLang="en-US" sz="800" kern="100" baseline="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LED  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측면 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LED off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헤드 램프</a:t>
                      </a:r>
                      <a:r>
                        <a:rPr lang="en-US" altLang="ko-KR" sz="800" kern="100" dirty="0">
                          <a:latin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kern="100" dirty="0" err="1">
                          <a:latin typeface="+mn-ea"/>
                          <a:cs typeface="Times New Roman" panose="02020603050405020304" pitchFamily="18" charset="0"/>
                        </a:rPr>
                        <a:t>베터리</a:t>
                      </a: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kern="100" dirty="0" err="1">
                          <a:latin typeface="+mn-ea"/>
                          <a:cs typeface="Times New Roman" panose="02020603050405020304" pitchFamily="18" charset="0"/>
                        </a:rPr>
                        <a:t>인디케이터</a:t>
                      </a:r>
                      <a:r>
                        <a:rPr lang="en-US" altLang="ko-KR" sz="800" kern="100" baseline="0" dirty="0">
                          <a:latin typeface="+mn-ea"/>
                          <a:cs typeface="Times New Roman" panose="02020603050405020304" pitchFamily="18" charset="0"/>
                        </a:rPr>
                        <a:t> off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도착 시나리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오 설명 종료 후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기본 상태로 회전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주행모드 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대기 모션 진입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주행모드 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대기 모션 진입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OUT : 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주행모드 종료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Signal IN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rgbClr val="7030A0"/>
                          </a:solidFill>
                        </a:rPr>
                        <a:t> 대기 모션 진입 신호</a:t>
                      </a:r>
                      <a:endParaRPr lang="en-US" altLang="ko-KR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64811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 err="1">
                          <a:solidFill>
                            <a:schemeClr val="tx1"/>
                          </a:solidFill>
                          <a:latin typeface="+mn-ea"/>
                        </a:rPr>
                        <a:t>굿바이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메인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20841"/>
                  </a:ext>
                </a:extLst>
              </a:tr>
              <a:tr h="446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0820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A40ADCD-9A23-4D32-8328-B467B9CF07E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A3BC45-6966-4B6D-8188-6CCA1C642293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D160E9-355E-4277-B0D1-98BB1979F81E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238173-84AF-4C2E-B240-38FB70F26AC9}"/>
              </a:ext>
            </a:extLst>
          </p:cNvPr>
          <p:cNvSpPr txBox="1"/>
          <p:nvPr/>
        </p:nvSpPr>
        <p:spPr>
          <a:xfrm>
            <a:off x="136187" y="19776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ACDC hardware control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723900" y="89535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723900" y="1857375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F3AC6D-5A9F-488E-B92D-6DA90E664FB7}"/>
              </a:ext>
            </a:extLst>
          </p:cNvPr>
          <p:cNvCxnSpPr>
            <a:cxnSpLocks/>
          </p:cNvCxnSpPr>
          <p:nvPr/>
        </p:nvCxnSpPr>
        <p:spPr>
          <a:xfrm>
            <a:off x="723900" y="2762250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68FE23-7A2C-4268-8314-B54DD7785CF9}"/>
              </a:ext>
            </a:extLst>
          </p:cNvPr>
          <p:cNvCxnSpPr>
            <a:cxnSpLocks/>
          </p:cNvCxnSpPr>
          <p:nvPr/>
        </p:nvCxnSpPr>
        <p:spPr>
          <a:xfrm>
            <a:off x="723900" y="3657600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607162-97B2-4002-B796-E3CBAC5C8672}"/>
              </a:ext>
            </a:extLst>
          </p:cNvPr>
          <p:cNvCxnSpPr>
            <a:cxnSpLocks/>
          </p:cNvCxnSpPr>
          <p:nvPr/>
        </p:nvCxnSpPr>
        <p:spPr>
          <a:xfrm>
            <a:off x="723900" y="4562475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9322F-1DD8-4085-9C4D-259B7E2FF778}"/>
              </a:ext>
            </a:extLst>
          </p:cNvPr>
          <p:cNvSpPr txBox="1"/>
          <p:nvPr/>
        </p:nvSpPr>
        <p:spPr>
          <a:xfrm>
            <a:off x="9573309" y="76338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통신방식 </a:t>
            </a:r>
            <a:r>
              <a:rPr lang="en-US" altLang="ko-KR" sz="1200" dirty="0"/>
              <a:t>: Lan cable or</a:t>
            </a:r>
            <a:r>
              <a:rPr lang="ko-KR" altLang="en-US" sz="1200" dirty="0"/>
              <a:t> </a:t>
            </a:r>
            <a:r>
              <a:rPr lang="en-US" altLang="ko-KR" sz="1200" dirty="0"/>
              <a:t>Serial port</a:t>
            </a:r>
          </a:p>
        </p:txBody>
      </p:sp>
    </p:spTree>
    <p:extLst>
      <p:ext uri="{BB962C8B-B14F-4D97-AF65-F5344CB8AC3E}">
        <p14:creationId xmlns:p14="http://schemas.microsoft.com/office/powerpoint/2010/main" val="33087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696</Words>
  <Application>Microsoft Office PowerPoint</Application>
  <PresentationFormat>와이드스크린</PresentationFormat>
  <Paragraphs>154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Sungil</dc:creator>
  <cp:lastModifiedBy>jeon, soil</cp:lastModifiedBy>
  <cp:revision>27</cp:revision>
  <dcterms:created xsi:type="dcterms:W3CDTF">2019-10-09T08:41:55Z</dcterms:created>
  <dcterms:modified xsi:type="dcterms:W3CDTF">2019-10-21T14:47:36Z</dcterms:modified>
</cp:coreProperties>
</file>