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61" r:id="rId3"/>
    <p:sldId id="362" r:id="rId4"/>
    <p:sldId id="263" r:id="rId5"/>
    <p:sldId id="304" r:id="rId6"/>
    <p:sldId id="350" r:id="rId7"/>
    <p:sldId id="264" r:id="rId8"/>
    <p:sldId id="305" r:id="rId9"/>
    <p:sldId id="342" r:id="rId10"/>
    <p:sldId id="265" r:id="rId11"/>
    <p:sldId id="266" r:id="rId12"/>
    <p:sldId id="267" r:id="rId13"/>
    <p:sldId id="360" r:id="rId14"/>
    <p:sldId id="328" r:id="rId15"/>
    <p:sldId id="273" r:id="rId16"/>
    <p:sldId id="308" r:id="rId17"/>
    <p:sldId id="347" r:id="rId18"/>
    <p:sldId id="312" r:id="rId19"/>
    <p:sldId id="307" r:id="rId20"/>
    <p:sldId id="330" r:id="rId21"/>
    <p:sldId id="332" r:id="rId22"/>
    <p:sldId id="334" r:id="rId23"/>
    <p:sldId id="338" r:id="rId24"/>
    <p:sldId id="341" r:id="rId25"/>
    <p:sldId id="367" r:id="rId26"/>
    <p:sldId id="368" r:id="rId27"/>
    <p:sldId id="359" r:id="rId28"/>
    <p:sldId id="301" r:id="rId29"/>
    <p:sldId id="371" r:id="rId30"/>
    <p:sldId id="370" r:id="rId31"/>
    <p:sldId id="325" r:id="rId32"/>
    <p:sldId id="324" r:id="rId33"/>
    <p:sldId id="323" r:id="rId34"/>
    <p:sldId id="326" r:id="rId35"/>
    <p:sldId id="353" r:id="rId36"/>
    <p:sldId id="369" r:id="rId37"/>
    <p:sldId id="345" r:id="rId38"/>
    <p:sldId id="289" r:id="rId39"/>
    <p:sldId id="303" r:id="rId40"/>
    <p:sldId id="290" r:id="rId41"/>
    <p:sldId id="349" r:id="rId42"/>
    <p:sldId id="291" r:id="rId43"/>
    <p:sldId id="292" r:id="rId44"/>
    <p:sldId id="346" r:id="rId45"/>
    <p:sldId id="293" r:id="rId46"/>
    <p:sldId id="298" r:id="rId47"/>
    <p:sldId id="329" r:id="rId48"/>
    <p:sldId id="364" r:id="rId49"/>
    <p:sldId id="327" r:id="rId50"/>
    <p:sldId id="363" r:id="rId51"/>
    <p:sldId id="285" r:id="rId52"/>
    <p:sldId id="287" r:id="rId53"/>
    <p:sldId id="28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055AD2-0A01-40A2-8D31-6055FBCA7C0B}">
          <p14:sldIdLst>
            <p14:sldId id="256"/>
            <p14:sldId id="361"/>
            <p14:sldId id="362"/>
            <p14:sldId id="263"/>
            <p14:sldId id="304"/>
            <p14:sldId id="350"/>
            <p14:sldId id="264"/>
            <p14:sldId id="305"/>
          </p14:sldIdLst>
        </p14:section>
        <p14:section name="phase 1_Welcome" id="{5198B52D-53FA-48D6-88F5-6823CE177E4E}">
          <p14:sldIdLst>
            <p14:sldId id="342"/>
            <p14:sldId id="265"/>
            <p14:sldId id="266"/>
            <p14:sldId id="267"/>
          </p14:sldIdLst>
        </p14:section>
        <p14:section name="phase 2_Destination &amp; Navigation Mode" id="{C0618762-489A-4095-9B27-26E6E510565B}">
          <p14:sldIdLst>
            <p14:sldId id="360"/>
            <p14:sldId id="328"/>
            <p14:sldId id="273"/>
            <p14:sldId id="308"/>
            <p14:sldId id="347"/>
            <p14:sldId id="312"/>
            <p14:sldId id="307"/>
            <p14:sldId id="330"/>
            <p14:sldId id="332"/>
            <p14:sldId id="334"/>
            <p14:sldId id="338"/>
            <p14:sldId id="341"/>
            <p14:sldId id="367"/>
            <p14:sldId id="368"/>
          </p14:sldIdLst>
        </p14:section>
        <p14:section name="phase 3_Music Mode" id="{00DA8C8D-4C91-41F6-BC50-9B083CE831C4}">
          <p14:sldIdLst>
            <p14:sldId id="359"/>
            <p14:sldId id="301"/>
            <p14:sldId id="371"/>
            <p14:sldId id="370"/>
            <p14:sldId id="325"/>
            <p14:sldId id="324"/>
            <p14:sldId id="323"/>
            <p14:sldId id="326"/>
            <p14:sldId id="353"/>
            <p14:sldId id="369"/>
          </p14:sldIdLst>
        </p14:section>
        <p14:section name="phase 4_Drive Mode" id="{14ABDBA9-8646-473D-A845-F87A24CD944F}">
          <p14:sldIdLst>
            <p14:sldId id="345"/>
            <p14:sldId id="289"/>
            <p14:sldId id="303"/>
            <p14:sldId id="290"/>
            <p14:sldId id="349"/>
            <p14:sldId id="291"/>
            <p14:sldId id="292"/>
          </p14:sldIdLst>
        </p14:section>
        <p14:section name="phase 5_Close" id="{76D7B067-0AEC-4292-A182-A559031EAEC5}">
          <p14:sldIdLst>
            <p14:sldId id="346"/>
            <p14:sldId id="293"/>
            <p14:sldId id="298"/>
            <p14:sldId id="329"/>
          </p14:sldIdLst>
        </p14:section>
        <p14:section name="Appendix_가이드 화면" id="{93D4AE6B-E866-40FE-BB24-4754504FEA0B}">
          <p14:sldIdLst>
            <p14:sldId id="364"/>
            <p14:sldId id="327"/>
            <p14:sldId id="363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E8"/>
    <a:srgbClr val="66CCFF"/>
    <a:srgbClr val="808080"/>
    <a:srgbClr val="150DAB"/>
    <a:srgbClr val="075D09"/>
    <a:srgbClr val="A6A6A6"/>
    <a:srgbClr val="C00000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50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CA5DB-50F7-4ECA-9FF8-DB34E00BD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CA5DB-50F7-4ECA-9FF8-DB34E00BD5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5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CA5DB-50F7-4ECA-9FF8-DB34E00BD5E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12" Type="http://schemas.openxmlformats.org/officeDocument/2006/relationships/image" Target="../media/image3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49.jpeg"/><Relationship Id="rId4" Type="http://schemas.openxmlformats.org/officeDocument/2006/relationships/image" Target="../media/image32.png"/><Relationship Id="rId9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3.png"/><Relationship Id="rId7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0.png"/><Relationship Id="rId10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33.png"/><Relationship Id="rId7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0.png"/><Relationship Id="rId10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3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7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image" Target="../media/image75.png"/><Relationship Id="rId4" Type="http://schemas.openxmlformats.org/officeDocument/2006/relationships/image" Target="../media/image3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9.png"/><Relationship Id="rId7" Type="http://schemas.openxmlformats.org/officeDocument/2006/relationships/image" Target="../media/image80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8.png"/><Relationship Id="rId7" Type="http://schemas.openxmlformats.org/officeDocument/2006/relationships/image" Target="../media/image8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13" Type="http://schemas.openxmlformats.org/officeDocument/2006/relationships/image" Target="../media/image88.emf"/><Relationship Id="rId3" Type="http://schemas.openxmlformats.org/officeDocument/2006/relationships/image" Target="../media/image9.png"/><Relationship Id="rId7" Type="http://schemas.openxmlformats.org/officeDocument/2006/relationships/image" Target="../media/image82.png"/><Relationship Id="rId12" Type="http://schemas.openxmlformats.org/officeDocument/2006/relationships/image" Target="../media/image87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11" Type="http://schemas.openxmlformats.org/officeDocument/2006/relationships/image" Target="../media/image86.emf"/><Relationship Id="rId5" Type="http://schemas.openxmlformats.org/officeDocument/2006/relationships/image" Target="../media/image79.png"/><Relationship Id="rId15" Type="http://schemas.openxmlformats.org/officeDocument/2006/relationships/image" Target="../media/image90.emf"/><Relationship Id="rId10" Type="http://schemas.openxmlformats.org/officeDocument/2006/relationships/image" Target="../media/image85.png"/><Relationship Id="rId4" Type="http://schemas.openxmlformats.org/officeDocument/2006/relationships/image" Target="../media/image10.svg"/><Relationship Id="rId9" Type="http://schemas.openxmlformats.org/officeDocument/2006/relationships/image" Target="../media/image84.jpg"/><Relationship Id="rId14" Type="http://schemas.openxmlformats.org/officeDocument/2006/relationships/image" Target="../media/image8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9.png"/><Relationship Id="rId7" Type="http://schemas.openxmlformats.org/officeDocument/2006/relationships/image" Target="../media/image9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10.svg"/><Relationship Id="rId9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101.emf"/><Relationship Id="rId5" Type="http://schemas.openxmlformats.org/officeDocument/2006/relationships/image" Target="../media/image30.png"/><Relationship Id="rId10" Type="http://schemas.openxmlformats.org/officeDocument/2006/relationships/image" Target="../media/image100.emf"/><Relationship Id="rId4" Type="http://schemas.openxmlformats.org/officeDocument/2006/relationships/image" Target="../media/image32.png"/><Relationship Id="rId9" Type="http://schemas.openxmlformats.org/officeDocument/2006/relationships/image" Target="../media/image99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13" Type="http://schemas.openxmlformats.org/officeDocument/2006/relationships/image" Target="../media/image101.emf"/><Relationship Id="rId3" Type="http://schemas.openxmlformats.org/officeDocument/2006/relationships/image" Target="../media/image35.png"/><Relationship Id="rId7" Type="http://schemas.openxmlformats.org/officeDocument/2006/relationships/image" Target="../media/image102.png"/><Relationship Id="rId12" Type="http://schemas.openxmlformats.org/officeDocument/2006/relationships/image" Target="../media/image107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svg"/><Relationship Id="rId11" Type="http://schemas.openxmlformats.org/officeDocument/2006/relationships/image" Target="../media/image106.png"/><Relationship Id="rId5" Type="http://schemas.openxmlformats.org/officeDocument/2006/relationships/image" Target="../media/image73.png"/><Relationship Id="rId10" Type="http://schemas.openxmlformats.org/officeDocument/2006/relationships/image" Target="../media/image105.svg"/><Relationship Id="rId4" Type="http://schemas.openxmlformats.org/officeDocument/2006/relationships/image" Target="../media/image36.svg"/><Relationship Id="rId9" Type="http://schemas.openxmlformats.org/officeDocument/2006/relationships/image" Target="../media/image10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00.emf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9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111.png"/><Relationship Id="rId5" Type="http://schemas.openxmlformats.org/officeDocument/2006/relationships/image" Target="../media/image30.png"/><Relationship Id="rId15" Type="http://schemas.openxmlformats.org/officeDocument/2006/relationships/image" Target="../media/image36.svg"/><Relationship Id="rId10" Type="http://schemas.openxmlformats.org/officeDocument/2006/relationships/image" Target="../media/image110.svg"/><Relationship Id="rId4" Type="http://schemas.openxmlformats.org/officeDocument/2006/relationships/image" Target="../media/image32.png"/><Relationship Id="rId9" Type="http://schemas.openxmlformats.org/officeDocument/2006/relationships/image" Target="../media/image109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29BFAE-3DFB-4877-ACE7-E3E14C9F8002}"/>
              </a:ext>
            </a:extLst>
          </p:cNvPr>
          <p:cNvSpPr/>
          <p:nvPr/>
        </p:nvSpPr>
        <p:spPr>
          <a:xfrm>
            <a:off x="0" y="3009900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ACDC </a:t>
            </a:r>
            <a:r>
              <a:rPr lang="ko-KR" altLang="en-US" sz="2000" b="1" dirty="0">
                <a:solidFill>
                  <a:schemeClr val="tx1"/>
                </a:solidFill>
              </a:rPr>
              <a:t>화면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F8428-DF0D-4663-8AF1-5B3929D9ED08}"/>
              </a:ext>
            </a:extLst>
          </p:cNvPr>
          <p:cNvCxnSpPr/>
          <p:nvPr/>
        </p:nvCxnSpPr>
        <p:spPr>
          <a:xfrm>
            <a:off x="0" y="3476625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B770A-DC5C-4B5A-B2C9-C1D75BA7E7DF}"/>
              </a:ext>
            </a:extLst>
          </p:cNvPr>
          <p:cNvSpPr/>
          <p:nvPr/>
        </p:nvSpPr>
        <p:spPr>
          <a:xfrm>
            <a:off x="5057775" y="3453765"/>
            <a:ext cx="20574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2FF54A-A35C-4F17-924F-8948D15B67E6}"/>
              </a:ext>
            </a:extLst>
          </p:cNvPr>
          <p:cNvSpPr/>
          <p:nvPr/>
        </p:nvSpPr>
        <p:spPr>
          <a:xfrm>
            <a:off x="0" y="3522344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2019.10.18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4" y="1797449"/>
            <a:ext cx="7399150" cy="366103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Idle _ </a:t>
            </a:r>
            <a:r>
              <a:rPr lang="ko-KR" altLang="en-US" dirty="0"/>
              <a:t>기본 모션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3518912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관람객 퇴장과 입장 사이에 항상 플레이 되고 있는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idle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모션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인테리어 톤과 비슷한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wallpaper,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 err="1">
                <a:latin typeface="+mn-ea"/>
                <a:cs typeface="Times New Roman" panose="02020603050405020304" pitchFamily="18" charset="0"/>
              </a:rPr>
              <a:t>컨셉카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전면 하단 영역 차폐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화면을 채우고 있는 셀의 윤곽이 임의 노출되는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breathing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모션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0BDCE-4E83-4B27-BBD1-1ACA2C9402C1}"/>
              </a:ext>
            </a:extLst>
          </p:cNvPr>
          <p:cNvSpPr txBox="1"/>
          <p:nvPr/>
        </p:nvSpPr>
        <p:spPr>
          <a:xfrm>
            <a:off x="7883773" y="197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mt_idle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7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welcome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2525050" cy="1241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체험 그룹 전원 착석 후 진행 시작 </a:t>
            </a:r>
            <a:endParaRPr lang="en-US" altLang="ko-KR" sz="9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latin typeface="+mn-ea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리모컨으로 조작하면 시작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모비스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ACDC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카 탑승 환영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차량 소개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latin typeface="+mn-ea"/>
                <a:cs typeface="Times New Roman" panose="02020603050405020304" pitchFamily="18" charset="0"/>
              </a:rPr>
              <a:t>컨셉카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전면 하단부 완전 개방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688769"/>
            <a:ext cx="3771998" cy="1866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1" y="2700672"/>
            <a:ext cx="3771998" cy="1866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63001" y="4712576"/>
            <a:ext cx="3771998" cy="18663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5962650" y="688769"/>
            <a:ext cx="0" cy="589016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diamon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A46F64-71EB-4145-A0B2-005E29F276AD}"/>
              </a:ext>
            </a:extLst>
          </p:cNvPr>
          <p:cNvSpPr txBox="1"/>
          <p:nvPr/>
        </p:nvSpPr>
        <p:spPr>
          <a:xfrm>
            <a:off x="7883773" y="19776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mt_welcome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3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9423" y="1797449"/>
            <a:ext cx="7399151" cy="36610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입장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4322658" cy="1104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Screen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개방 후 남아 있는 일부 파편들로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생성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AI default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상태는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GUI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화면에 진입하기 전 현재 상태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- 3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초 뒤 </a:t>
            </a:r>
            <a:r>
              <a:rPr lang="en-US" altLang="ko-KR" sz="900" dirty="0" err="1"/>
              <a:t>sc_select_map</a:t>
            </a:r>
            <a:r>
              <a:rPr lang="en-US" altLang="ko-KR" sz="900" dirty="0"/>
              <a:t> </a:t>
            </a:r>
            <a:r>
              <a:rPr lang="ko-KR" altLang="en-US" sz="900" dirty="0"/>
              <a:t>화면으로 이동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latin typeface="+mn-ea"/>
                <a:cs typeface="Times New Roman" panose="02020603050405020304" pitchFamily="18" charset="0"/>
              </a:rPr>
              <a:t>- v-touch </a:t>
            </a:r>
            <a:r>
              <a:rPr lang="ko-KR" altLang="en-US" sz="900" b="1" kern="100" dirty="0">
                <a:latin typeface="+mn-ea"/>
                <a:cs typeface="Times New Roman" panose="02020603050405020304" pitchFamily="18" charset="0"/>
              </a:rPr>
              <a:t>인증이 필요할 경우</a:t>
            </a:r>
            <a:r>
              <a:rPr lang="en-US" altLang="ko-KR" sz="900" b="1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b="1" kern="100" dirty="0">
                <a:latin typeface="+mn-ea"/>
                <a:cs typeface="Times New Roman" panose="02020603050405020304" pitchFamily="18" charset="0"/>
              </a:rPr>
              <a:t>해당 화면의 </a:t>
            </a:r>
            <a:r>
              <a:rPr lang="en-US" altLang="ko-KR" sz="900" b="1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b="1" kern="100" dirty="0">
                <a:latin typeface="+mn-ea"/>
                <a:cs typeface="Times New Roman" panose="02020603050405020304" pitchFamily="18" charset="0"/>
              </a:rPr>
              <a:t>를 터치하는 방식으로 사용자 인증</a:t>
            </a:r>
            <a:br>
              <a:rPr lang="en-US" altLang="ko-KR" sz="900" b="1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b="1" kern="100" dirty="0">
                <a:latin typeface="+mn-ea"/>
                <a:cs typeface="Times New Roman" panose="02020603050405020304" pitchFamily="18" charset="0"/>
              </a:rPr>
              <a:t> 진행</a:t>
            </a:r>
            <a:endParaRPr lang="ko-KR" altLang="ko-KR" sz="9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C2971FEA-5CD0-490D-B9E4-189DD4FC0282}"/>
              </a:ext>
            </a:extLst>
          </p:cNvPr>
          <p:cNvSpPr/>
          <p:nvPr/>
        </p:nvSpPr>
        <p:spPr>
          <a:xfrm rot="16200000">
            <a:off x="3733833" y="3434004"/>
            <a:ext cx="430330" cy="387928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89AB3-7CCE-41AF-B5C9-2E972A35D660}"/>
              </a:ext>
            </a:extLst>
          </p:cNvPr>
          <p:cNvSpPr txBox="1"/>
          <p:nvPr/>
        </p:nvSpPr>
        <p:spPr>
          <a:xfrm>
            <a:off x="7883773" y="1977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mt_ai_entrance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7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77F026-F3D3-4520-8210-2DCF8B807EC4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1E146-0794-4558-8112-33E4DA349DA8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81EB1-2069-4608-811C-C50308996783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9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1ECACE-4A4C-49B8-8FA0-BF0F490476FB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확인 필요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[3-1] </a:t>
            </a:r>
            <a:r>
              <a:rPr lang="ko-KR" altLang="en-US" sz="1000" dirty="0">
                <a:solidFill>
                  <a:schemeClr val="bg1"/>
                </a:solidFill>
              </a:rPr>
              <a:t>이미지 혹은 아이콘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디자인 추가관련 확정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543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필드의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dot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 사용자의 동작을 감지하며 움직임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다음 단계로 이동 시 필드 사라짐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자율주행 모드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(Turquoise Blue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컬러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로 전환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상단으로 올라감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정보 이미지 및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선택 문구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관람 시간대에 맞는 질문과 도착지 정보 이미지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[3-1] </a:t>
            </a:r>
            <a:r>
              <a:rPr lang="ko-KR" altLang="en-US" sz="900" dirty="0"/>
              <a:t>도착지와 연관된 혹은 도착지를 상징하는 이미지</a:t>
            </a:r>
            <a:r>
              <a:rPr lang="en-US" altLang="ko-KR" sz="900" dirty="0"/>
              <a:t>(</a:t>
            </a:r>
            <a:r>
              <a:rPr lang="ko-KR" altLang="en-US" sz="900" dirty="0"/>
              <a:t>혹은 아이콘</a:t>
            </a:r>
            <a:r>
              <a:rPr lang="en-US" altLang="ko-KR" sz="900" dirty="0"/>
              <a:t>) </a:t>
            </a:r>
            <a:r>
              <a:rPr lang="ko-KR" altLang="en-US" sz="900" dirty="0"/>
              <a:t>노출</a:t>
            </a:r>
            <a:b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- [3-2]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문구를 이루고 있는 문장 하나씩 노출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(ex.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하나의 선택지가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개의 문장을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포함하고 있을 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번에 나눠서 표시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도착지 이미지 정보와 문구 상세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내용은 다음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페이지</a:t>
            </a:r>
            <a:r>
              <a:rPr lang="ko-KR" altLang="en-US" sz="900" dirty="0"/>
              <a:t>에</a:t>
            </a:r>
            <a:r>
              <a:rPr lang="en-US" altLang="ko-KR" sz="900" dirty="0"/>
              <a:t> </a:t>
            </a:r>
            <a:r>
              <a:rPr lang="ko-KR" altLang="en-US" sz="900" dirty="0"/>
              <a:t>정리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제안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버튼과 문구가 전체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아웃되면서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다음 선택지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문구와 버튼 다시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다음 단계로 이동 및 해당 목적지의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대표곡이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자동 재생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목적지 선택 유도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사용자가 조작법을 헤매는 경우 서포트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122953" y="4127595"/>
            <a:ext cx="3652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 will give you a special lunch as a present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1493519" y="2544071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1493520" y="2737016"/>
            <a:ext cx="4922520" cy="178926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sc_select_map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A74E0F-10F1-4361-B072-0F259BECBCD7}"/>
              </a:ext>
            </a:extLst>
          </p:cNvPr>
          <p:cNvGrpSpPr/>
          <p:nvPr/>
        </p:nvGrpSpPr>
        <p:grpSpPr>
          <a:xfrm>
            <a:off x="3392149" y="2821577"/>
            <a:ext cx="1123702" cy="1123701"/>
            <a:chOff x="3392149" y="2821577"/>
            <a:chExt cx="1123702" cy="11237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5BF17B-5658-471C-BA35-0E18AFF579EF}"/>
                </a:ext>
              </a:extLst>
            </p:cNvPr>
            <p:cNvSpPr/>
            <p:nvPr/>
          </p:nvSpPr>
          <p:spPr>
            <a:xfrm>
              <a:off x="3392150" y="2821577"/>
              <a:ext cx="1123701" cy="11237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6AB8AF3-C2C5-4731-9475-509C9E4867E8}"/>
                </a:ext>
              </a:extLst>
            </p:cNvPr>
            <p:cNvCxnSpPr>
              <a:cxnSpLocks/>
            </p:cNvCxnSpPr>
            <p:nvPr/>
          </p:nvCxnSpPr>
          <p:spPr>
            <a:xfrm>
              <a:off x="3392149" y="2821577"/>
              <a:ext cx="1123702" cy="1123701"/>
            </a:xfrm>
            <a:prstGeom prst="lin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D7BCD0F-B331-4802-B8E0-80EB59723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149" y="2821577"/>
              <a:ext cx="1123702" cy="1123701"/>
            </a:xfrm>
            <a:prstGeom prst="lin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773C47-FEEC-4632-9428-60CBC6B4BB5C}"/>
              </a:ext>
            </a:extLst>
          </p:cNvPr>
          <p:cNvSpPr/>
          <p:nvPr/>
        </p:nvSpPr>
        <p:spPr>
          <a:xfrm>
            <a:off x="2997164" y="282157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76BCCB-4ADA-4E87-9225-8ED1A572AEBF}"/>
              </a:ext>
            </a:extLst>
          </p:cNvPr>
          <p:cNvSpPr/>
          <p:nvPr/>
        </p:nvSpPr>
        <p:spPr>
          <a:xfrm>
            <a:off x="1758345" y="418425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3-2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00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자유형 72"/>
          <p:cNvSpPr/>
          <p:nvPr/>
        </p:nvSpPr>
        <p:spPr>
          <a:xfrm>
            <a:off x="1171575" y="926760"/>
            <a:ext cx="4364825" cy="400050"/>
          </a:xfrm>
          <a:custGeom>
            <a:avLst/>
            <a:gdLst>
              <a:gd name="connsiteX0" fmla="*/ 2800350 w 3067050"/>
              <a:gd name="connsiteY0" fmla="*/ 400050 h 400050"/>
              <a:gd name="connsiteX1" fmla="*/ 3067050 w 3067050"/>
              <a:gd name="connsiteY1" fmla="*/ 400050 h 400050"/>
              <a:gd name="connsiteX2" fmla="*/ 3067050 w 3067050"/>
              <a:gd name="connsiteY2" fmla="*/ 0 h 400050"/>
              <a:gd name="connsiteX3" fmla="*/ 0 w 306705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400050">
                <a:moveTo>
                  <a:pt x="2800350" y="400050"/>
                </a:moveTo>
                <a:lnTo>
                  <a:pt x="3067050" y="400050"/>
                </a:lnTo>
                <a:lnTo>
                  <a:pt x="306705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1171575" y="2942746"/>
            <a:ext cx="3067048" cy="400050"/>
          </a:xfrm>
          <a:custGeom>
            <a:avLst/>
            <a:gdLst>
              <a:gd name="connsiteX0" fmla="*/ 2800350 w 3067050"/>
              <a:gd name="connsiteY0" fmla="*/ 400050 h 400050"/>
              <a:gd name="connsiteX1" fmla="*/ 3067050 w 3067050"/>
              <a:gd name="connsiteY1" fmla="*/ 400050 h 400050"/>
              <a:gd name="connsiteX2" fmla="*/ 3067050 w 3067050"/>
              <a:gd name="connsiteY2" fmla="*/ 0 h 400050"/>
              <a:gd name="connsiteX3" fmla="*/ 0 w 306705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400050">
                <a:moveTo>
                  <a:pt x="2800350" y="400050"/>
                </a:moveTo>
                <a:lnTo>
                  <a:pt x="3067050" y="400050"/>
                </a:lnTo>
                <a:lnTo>
                  <a:pt x="306705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제안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2381678" cy="175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latin typeface="+mn-ea"/>
                <a:cs typeface="Times New Roman" panose="02020603050405020304" pitchFamily="18" charset="0"/>
              </a:rPr>
              <a:t>목적지 제안 대화 설계</a:t>
            </a:r>
            <a:endParaRPr lang="en-US" altLang="ko-KR" sz="9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A, B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조건은 시간대 별 첫 번째 노출 질문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- 9:00~12:00 : A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D  C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- 12:00~15:00 : C  D  B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- 15:00~18:00 : D  C  B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질문은 설계 순서대로 로테이션</a:t>
            </a:r>
            <a:endParaRPr lang="en-US" altLang="ko-KR" sz="900" kern="1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1496" y="2525330"/>
            <a:ext cx="869180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12:00 ~ 15:00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721496" y="3167072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다이아몬드 51"/>
          <p:cNvSpPr/>
          <p:nvPr/>
        </p:nvSpPr>
        <p:spPr>
          <a:xfrm>
            <a:off x="1912121" y="3167072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3102746" y="3167072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1496" y="3901804"/>
            <a:ext cx="869180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Next step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0" idx="2"/>
            <a:endCxn id="51" idx="0"/>
          </p:cNvCxnSpPr>
          <p:nvPr/>
        </p:nvCxnSpPr>
        <p:spPr>
          <a:xfrm>
            <a:off x="1156086" y="2780355"/>
            <a:ext cx="0" cy="38671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4" idx="0"/>
          </p:cNvCxnSpPr>
          <p:nvPr/>
        </p:nvCxnSpPr>
        <p:spPr>
          <a:xfrm>
            <a:off x="1156086" y="3519497"/>
            <a:ext cx="0" cy="38230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1" idx="3"/>
            <a:endCxn id="52" idx="1"/>
          </p:cNvCxnSpPr>
          <p:nvPr/>
        </p:nvCxnSpPr>
        <p:spPr>
          <a:xfrm>
            <a:off x="1590676" y="3343285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781301" y="3343285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2" idx="2"/>
          </p:cNvCxnSpPr>
          <p:nvPr/>
        </p:nvCxnSpPr>
        <p:spPr>
          <a:xfrm>
            <a:off x="2346711" y="3519497"/>
            <a:ext cx="0" cy="14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21496" y="508365"/>
            <a:ext cx="869180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9:00 ~ 12:00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다이아몬드 62"/>
          <p:cNvSpPr/>
          <p:nvPr/>
        </p:nvSpPr>
        <p:spPr>
          <a:xfrm>
            <a:off x="721496" y="115010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다이아몬드 63"/>
          <p:cNvSpPr/>
          <p:nvPr/>
        </p:nvSpPr>
        <p:spPr>
          <a:xfrm>
            <a:off x="1912121" y="115010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다이아몬드 64"/>
          <p:cNvSpPr/>
          <p:nvPr/>
        </p:nvSpPr>
        <p:spPr>
          <a:xfrm>
            <a:off x="3102746" y="115010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1496" y="1884839"/>
            <a:ext cx="869180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Next step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2" idx="2"/>
            <a:endCxn id="63" idx="0"/>
          </p:cNvCxnSpPr>
          <p:nvPr/>
        </p:nvCxnSpPr>
        <p:spPr>
          <a:xfrm>
            <a:off x="1156086" y="763390"/>
            <a:ext cx="0" cy="38671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6" idx="0"/>
          </p:cNvCxnSpPr>
          <p:nvPr/>
        </p:nvCxnSpPr>
        <p:spPr>
          <a:xfrm>
            <a:off x="1156086" y="1502532"/>
            <a:ext cx="0" cy="38230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3"/>
            <a:endCxn id="64" idx="1"/>
          </p:cNvCxnSpPr>
          <p:nvPr/>
        </p:nvCxnSpPr>
        <p:spPr>
          <a:xfrm>
            <a:off x="1590676" y="1326320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781301" y="1326320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 70"/>
          <p:cNvSpPr/>
          <p:nvPr/>
        </p:nvSpPr>
        <p:spPr>
          <a:xfrm>
            <a:off x="1162050" y="1497403"/>
            <a:ext cx="3567112" cy="153133"/>
          </a:xfrm>
          <a:custGeom>
            <a:avLst/>
            <a:gdLst>
              <a:gd name="connsiteX0" fmla="*/ 2381250 w 2381250"/>
              <a:gd name="connsiteY0" fmla="*/ 0 h 142875"/>
              <a:gd name="connsiteX1" fmla="*/ 2381250 w 2381250"/>
              <a:gd name="connsiteY1" fmla="*/ 142875 h 142875"/>
              <a:gd name="connsiteX2" fmla="*/ 0 w 2381250"/>
              <a:gd name="connsiteY2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42875">
                <a:moveTo>
                  <a:pt x="2381250" y="0"/>
                </a:moveTo>
                <a:lnTo>
                  <a:pt x="2381250" y="142875"/>
                </a:lnTo>
                <a:lnTo>
                  <a:pt x="0" y="142875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연결선 71"/>
          <p:cNvCxnSpPr>
            <a:stCxn id="64" idx="2"/>
          </p:cNvCxnSpPr>
          <p:nvPr/>
        </p:nvCxnSpPr>
        <p:spPr>
          <a:xfrm>
            <a:off x="2346711" y="1502532"/>
            <a:ext cx="0" cy="14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162051" y="3519497"/>
            <a:ext cx="2381242" cy="153133"/>
          </a:xfrm>
          <a:custGeom>
            <a:avLst/>
            <a:gdLst>
              <a:gd name="connsiteX0" fmla="*/ 2381250 w 2381250"/>
              <a:gd name="connsiteY0" fmla="*/ 0 h 142875"/>
              <a:gd name="connsiteX1" fmla="*/ 2381250 w 2381250"/>
              <a:gd name="connsiteY1" fmla="*/ 142875 h 142875"/>
              <a:gd name="connsiteX2" fmla="*/ 0 w 2381250"/>
              <a:gd name="connsiteY2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42875">
                <a:moveTo>
                  <a:pt x="2381250" y="0"/>
                </a:moveTo>
                <a:lnTo>
                  <a:pt x="2381250" y="142875"/>
                </a:lnTo>
                <a:lnTo>
                  <a:pt x="0" y="142875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9220854A-A9C0-44CF-927E-47D2E3A9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1731"/>
              </p:ext>
            </p:extLst>
          </p:nvPr>
        </p:nvGraphicFramePr>
        <p:xfrm>
          <a:off x="7991472" y="2941903"/>
          <a:ext cx="4076703" cy="263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988780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노출 메시지</a:t>
                      </a: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A. 9:00</a:t>
                      </a:r>
                    </a:p>
                    <a:p>
                      <a:pPr lvl="0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~ 12:00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</a:rPr>
                        <a:t>이제 곧 점심시간이야</a:t>
                      </a:r>
                      <a:endParaRPr lang="en-US" altLang="ko-KR" sz="900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lvl="0" latinLnBrk="1"/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</a:rPr>
                        <a:t>라스베가스의 베니스에서 먹는 특별한 점심을 너에게 </a:t>
                      </a:r>
                      <a:r>
                        <a:rPr lang="ko-KR" altLang="en-US" sz="900" strike="sngStrike" dirty="0" err="1">
                          <a:solidFill>
                            <a:schemeClr val="tx1"/>
                          </a:solidFill>
                        </a:rPr>
                        <a:t>선물할게</a:t>
                      </a:r>
                      <a:endParaRPr lang="en-US" altLang="ko-KR" sz="900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strike="sngStrike" dirty="0">
                          <a:solidFill>
                            <a:schemeClr val="tx1"/>
                          </a:solidFill>
                        </a:rPr>
                        <a:t>파스타 혹은 곤돌라</a:t>
                      </a:r>
                      <a:endParaRPr lang="en-US" altLang="ko-KR" sz="9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B. Free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라스베가스에 왔는데 아직 카지노를 못 갔다고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 </a:t>
                      </a:r>
                      <a:br>
                        <a:rPr lang="en-US" altLang="ko-KR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내가 추천하는 호텔엔 모든 게 있어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룰렛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C. 12:00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~ 15:00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기다리던 빌보드 뮤직 어워드가 드디어 오늘이야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 </a:t>
                      </a:r>
                      <a:br>
                        <a:rPr lang="en-US" altLang="ko-KR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팝스타 만날 준비는 다 했지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D. 15:00</a:t>
                      </a:r>
                    </a:p>
                    <a:p>
                      <a:pPr lvl="0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~ 18:00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오늘 저녁 데이트 잊지 않았지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br>
                        <a:rPr lang="en-US" altLang="ko-KR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분수대 앞에서 그가 먼저 기다리고 있어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서두르자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스케줄러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CC98377-E2D5-444C-87F4-F8F994BD4920}"/>
              </a:ext>
            </a:extLst>
          </p:cNvPr>
          <p:cNvSpPr/>
          <p:nvPr/>
        </p:nvSpPr>
        <p:spPr>
          <a:xfrm>
            <a:off x="4288605" y="115010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B32577-7BA8-4E05-96CA-9D07B951BC1F}"/>
              </a:ext>
            </a:extLst>
          </p:cNvPr>
          <p:cNvCxnSpPr/>
          <p:nvPr/>
        </p:nvCxnSpPr>
        <p:spPr>
          <a:xfrm>
            <a:off x="3967160" y="1326320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0C723E-17F0-4D56-BBD7-083A83216E52}"/>
              </a:ext>
            </a:extLst>
          </p:cNvPr>
          <p:cNvCxnSpPr/>
          <p:nvPr/>
        </p:nvCxnSpPr>
        <p:spPr>
          <a:xfrm>
            <a:off x="3538531" y="1502532"/>
            <a:ext cx="0" cy="14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77">
            <a:extLst>
              <a:ext uri="{FF2B5EF4-FFF2-40B4-BE49-F238E27FC236}">
                <a16:creationId xmlns:a16="http://schemas.microsoft.com/office/drawing/2014/main" id="{5DE1AF93-CD45-4922-9CF2-691AE1429B39}"/>
              </a:ext>
            </a:extLst>
          </p:cNvPr>
          <p:cNvSpPr/>
          <p:nvPr/>
        </p:nvSpPr>
        <p:spPr>
          <a:xfrm>
            <a:off x="1171575" y="4962551"/>
            <a:ext cx="3067048" cy="400050"/>
          </a:xfrm>
          <a:custGeom>
            <a:avLst/>
            <a:gdLst>
              <a:gd name="connsiteX0" fmla="*/ 2800350 w 3067050"/>
              <a:gd name="connsiteY0" fmla="*/ 400050 h 400050"/>
              <a:gd name="connsiteX1" fmla="*/ 3067050 w 3067050"/>
              <a:gd name="connsiteY1" fmla="*/ 400050 h 400050"/>
              <a:gd name="connsiteX2" fmla="*/ 3067050 w 3067050"/>
              <a:gd name="connsiteY2" fmla="*/ 0 h 400050"/>
              <a:gd name="connsiteX3" fmla="*/ 0 w 306705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400050">
                <a:moveTo>
                  <a:pt x="2800350" y="400050"/>
                </a:moveTo>
                <a:lnTo>
                  <a:pt x="3067050" y="400050"/>
                </a:lnTo>
                <a:lnTo>
                  <a:pt x="306705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378037-FEAC-4F09-8128-7317C99146A2}"/>
              </a:ext>
            </a:extLst>
          </p:cNvPr>
          <p:cNvSpPr/>
          <p:nvPr/>
        </p:nvSpPr>
        <p:spPr>
          <a:xfrm>
            <a:off x="721496" y="4545135"/>
            <a:ext cx="869180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15:00 ~ 18:00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3C5BF812-230C-475E-A72B-D7FB300B5708}"/>
              </a:ext>
            </a:extLst>
          </p:cNvPr>
          <p:cNvSpPr/>
          <p:nvPr/>
        </p:nvSpPr>
        <p:spPr>
          <a:xfrm>
            <a:off x="721496" y="518687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A9DAC3A6-688E-4204-832E-F08338739E23}"/>
              </a:ext>
            </a:extLst>
          </p:cNvPr>
          <p:cNvSpPr/>
          <p:nvPr/>
        </p:nvSpPr>
        <p:spPr>
          <a:xfrm>
            <a:off x="1912121" y="518687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5E9416D5-B58D-4FB6-965C-EB4D2DC2B7D1}"/>
              </a:ext>
            </a:extLst>
          </p:cNvPr>
          <p:cNvSpPr/>
          <p:nvPr/>
        </p:nvSpPr>
        <p:spPr>
          <a:xfrm>
            <a:off x="3102746" y="5186877"/>
            <a:ext cx="869180" cy="352425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70F347-FBE5-4D7B-9504-ECFD0CDF66C9}"/>
              </a:ext>
            </a:extLst>
          </p:cNvPr>
          <p:cNvSpPr/>
          <p:nvPr/>
        </p:nvSpPr>
        <p:spPr>
          <a:xfrm>
            <a:off x="721496" y="5921609"/>
            <a:ext cx="869180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Next step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04BBD2-535D-4F7B-9E62-B2F3516559F6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>
            <a:off x="1156086" y="4800160"/>
            <a:ext cx="0" cy="38671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1F416C-6E51-4DE2-864F-5DAFF24F718F}"/>
              </a:ext>
            </a:extLst>
          </p:cNvPr>
          <p:cNvCxnSpPr>
            <a:endCxn id="76" idx="0"/>
          </p:cNvCxnSpPr>
          <p:nvPr/>
        </p:nvCxnSpPr>
        <p:spPr>
          <a:xfrm>
            <a:off x="1156086" y="5539302"/>
            <a:ext cx="0" cy="38230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86211C3-7426-49D4-B2C0-971A0C52F725}"/>
              </a:ext>
            </a:extLst>
          </p:cNvPr>
          <p:cNvCxnSpPr>
            <a:stCxn id="61" idx="3"/>
            <a:endCxn id="74" idx="1"/>
          </p:cNvCxnSpPr>
          <p:nvPr/>
        </p:nvCxnSpPr>
        <p:spPr>
          <a:xfrm>
            <a:off x="1590676" y="5363090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4D5DA7A-1F26-408F-9A41-CC8D0FECA6DE}"/>
              </a:ext>
            </a:extLst>
          </p:cNvPr>
          <p:cNvCxnSpPr/>
          <p:nvPr/>
        </p:nvCxnSpPr>
        <p:spPr>
          <a:xfrm>
            <a:off x="2781301" y="5363090"/>
            <a:ext cx="32144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748558C-6C88-471A-8BE8-ED52856C8F84}"/>
              </a:ext>
            </a:extLst>
          </p:cNvPr>
          <p:cNvCxnSpPr>
            <a:stCxn id="74" idx="2"/>
          </p:cNvCxnSpPr>
          <p:nvPr/>
        </p:nvCxnSpPr>
        <p:spPr>
          <a:xfrm>
            <a:off x="2346711" y="5539302"/>
            <a:ext cx="0" cy="14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 78">
            <a:extLst>
              <a:ext uri="{FF2B5EF4-FFF2-40B4-BE49-F238E27FC236}">
                <a16:creationId xmlns:a16="http://schemas.microsoft.com/office/drawing/2014/main" id="{B9BD246E-EEDB-4D72-B58C-93779C8B3267}"/>
              </a:ext>
            </a:extLst>
          </p:cNvPr>
          <p:cNvSpPr/>
          <p:nvPr/>
        </p:nvSpPr>
        <p:spPr>
          <a:xfrm>
            <a:off x="1162051" y="5539302"/>
            <a:ext cx="2381242" cy="153133"/>
          </a:xfrm>
          <a:custGeom>
            <a:avLst/>
            <a:gdLst>
              <a:gd name="connsiteX0" fmla="*/ 2381250 w 2381250"/>
              <a:gd name="connsiteY0" fmla="*/ 0 h 142875"/>
              <a:gd name="connsiteX1" fmla="*/ 2381250 w 2381250"/>
              <a:gd name="connsiteY1" fmla="*/ 142875 h 142875"/>
              <a:gd name="connsiteX2" fmla="*/ 0 w 2381250"/>
              <a:gd name="connsiteY2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42875">
                <a:moveTo>
                  <a:pt x="2381250" y="0"/>
                </a:moveTo>
                <a:lnTo>
                  <a:pt x="2381250" y="142875"/>
                </a:lnTo>
                <a:lnTo>
                  <a:pt x="0" y="142875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612311-C6A2-40C2-BE73-464EEEB47CBA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레스토랑 관련 장소 선정 후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노출 </a:t>
            </a:r>
            <a:r>
              <a:rPr lang="ko-KR" altLang="en-US" sz="1000" dirty="0" err="1">
                <a:solidFill>
                  <a:schemeClr val="bg1"/>
                </a:solidFill>
              </a:rPr>
              <a:t>메세지</a:t>
            </a:r>
            <a:r>
              <a:rPr lang="ko-KR" altLang="en-US" sz="1000" dirty="0">
                <a:solidFill>
                  <a:schemeClr val="bg1"/>
                </a:solidFill>
              </a:rPr>
              <a:t> 및 아이콘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431232-0D36-42BA-A792-23EF3296EACB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C3C2C6E-206B-4325-BE86-1FCD8C27F7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 flipH="1">
            <a:off x="258947" y="3055844"/>
            <a:ext cx="5021543" cy="2399733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36B0B4FE-2BDE-4268-939A-2EB39470874C}"/>
              </a:ext>
            </a:extLst>
          </p:cNvPr>
          <p:cNvGrpSpPr/>
          <p:nvPr/>
        </p:nvGrpSpPr>
        <p:grpSpPr>
          <a:xfrm>
            <a:off x="1210677" y="3664214"/>
            <a:ext cx="2073448" cy="1163525"/>
            <a:chOff x="9105270" y="2401451"/>
            <a:chExt cx="2073448" cy="1163525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BAE5604-735B-4AAD-92F8-F955853A6A6C}"/>
                </a:ext>
              </a:extLst>
            </p:cNvPr>
            <p:cNvSpPr/>
            <p:nvPr/>
          </p:nvSpPr>
          <p:spPr>
            <a:xfrm>
              <a:off x="9266836" y="2507701"/>
              <a:ext cx="1643062" cy="1057275"/>
            </a:xfrm>
            <a:custGeom>
              <a:avLst/>
              <a:gdLst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1047750 w 1643062"/>
                <a:gd name="connsiteY5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822044 w 1643062"/>
                <a:gd name="connsiteY5" fmla="*/ 123104 h 1143000"/>
                <a:gd name="connsiteX6" fmla="*/ 1047750 w 1643062"/>
                <a:gd name="connsiteY6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1047750 w 1643062"/>
                <a:gd name="connsiteY6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924914 w 1643062"/>
                <a:gd name="connsiteY6" fmla="*/ 59287 h 1143000"/>
                <a:gd name="connsiteX7" fmla="*/ 1047750 w 1643062"/>
                <a:gd name="connsiteY7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1004289 w 1643062"/>
                <a:gd name="connsiteY6" fmla="*/ 208512 h 1143000"/>
                <a:gd name="connsiteX7" fmla="*/ 1047750 w 1643062"/>
                <a:gd name="connsiteY7" fmla="*/ 0 h 1143000"/>
                <a:gd name="connsiteX0" fmla="*/ 0 w 1643062"/>
                <a:gd name="connsiteY0" fmla="*/ 952500 h 1057275"/>
                <a:gd name="connsiteX1" fmla="*/ 504825 w 1643062"/>
                <a:gd name="connsiteY1" fmla="*/ 695325 h 1057275"/>
                <a:gd name="connsiteX2" fmla="*/ 1238250 w 1643062"/>
                <a:gd name="connsiteY2" fmla="*/ 1057275 h 1057275"/>
                <a:gd name="connsiteX3" fmla="*/ 1643062 w 1643062"/>
                <a:gd name="connsiteY3" fmla="*/ 857250 h 1057275"/>
                <a:gd name="connsiteX4" fmla="*/ 385762 w 1643062"/>
                <a:gd name="connsiteY4" fmla="*/ 238125 h 1057275"/>
                <a:gd name="connsiteX5" fmla="*/ 799819 w 1643062"/>
                <a:gd name="connsiteY5" fmla="*/ 34204 h 1057275"/>
                <a:gd name="connsiteX6" fmla="*/ 1004289 w 1643062"/>
                <a:gd name="connsiteY6" fmla="*/ 122787 h 1057275"/>
                <a:gd name="connsiteX7" fmla="*/ 1212850 w 1643062"/>
                <a:gd name="connsiteY7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062" h="1057275">
                  <a:moveTo>
                    <a:pt x="0" y="952500"/>
                  </a:moveTo>
                  <a:lnTo>
                    <a:pt x="504825" y="695325"/>
                  </a:lnTo>
                  <a:lnTo>
                    <a:pt x="1238250" y="1057275"/>
                  </a:lnTo>
                  <a:lnTo>
                    <a:pt x="1643062" y="857250"/>
                  </a:lnTo>
                  <a:lnTo>
                    <a:pt x="385762" y="238125"/>
                  </a:lnTo>
                  <a:lnTo>
                    <a:pt x="799819" y="34204"/>
                  </a:lnTo>
                  <a:lnTo>
                    <a:pt x="1004289" y="122787"/>
                  </a:lnTo>
                  <a:lnTo>
                    <a:pt x="1212850" y="0"/>
                  </a:lnTo>
                </a:path>
              </a:pathLst>
            </a:custGeom>
            <a:noFill/>
            <a:ln w="7620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060068F-D9FD-4621-ACB0-C4DE5F1910BD}"/>
                </a:ext>
              </a:extLst>
            </p:cNvPr>
            <p:cNvSpPr/>
            <p:nvPr/>
          </p:nvSpPr>
          <p:spPr>
            <a:xfrm>
              <a:off x="10360680" y="2401451"/>
              <a:ext cx="319088" cy="147691"/>
            </a:xfrm>
            <a:prstGeom prst="ellipse">
              <a:avLst/>
            </a:pr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7DA7200-B117-497A-9EEF-57EC5ABE91FC}"/>
                </a:ext>
              </a:extLst>
            </p:cNvPr>
            <p:cNvSpPr/>
            <p:nvPr/>
          </p:nvSpPr>
          <p:spPr>
            <a:xfrm>
              <a:off x="9105270" y="3411106"/>
              <a:ext cx="319088" cy="147691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7DA998F-96EB-4CD3-8F6F-DBECAF392E68}"/>
                </a:ext>
              </a:extLst>
            </p:cNvPr>
            <p:cNvSpPr/>
            <p:nvPr/>
          </p:nvSpPr>
          <p:spPr>
            <a:xfrm>
              <a:off x="10339635" y="2899262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E2BDBEA-5641-4FFF-BF06-110B77D38DA3}"/>
                </a:ext>
              </a:extLst>
            </p:cNvPr>
            <p:cNvSpPr/>
            <p:nvPr/>
          </p:nvSpPr>
          <p:spPr>
            <a:xfrm>
              <a:off x="10964210" y="3449713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97A9207-78F3-49C0-AF9C-9844B393075D}"/>
                </a:ext>
              </a:extLst>
            </p:cNvPr>
            <p:cNvSpPr/>
            <p:nvPr/>
          </p:nvSpPr>
          <p:spPr>
            <a:xfrm>
              <a:off x="9363561" y="3093079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B251AF3-F75D-49C8-96EA-49D3E5C9FA4E}"/>
                </a:ext>
              </a:extLst>
            </p:cNvPr>
            <p:cNvSpPr/>
            <p:nvPr/>
          </p:nvSpPr>
          <p:spPr>
            <a:xfrm>
              <a:off x="9656393" y="2630706"/>
              <a:ext cx="279400" cy="247650"/>
            </a:xfrm>
            <a:custGeom>
              <a:avLst/>
              <a:gdLst>
                <a:gd name="connsiteX0" fmla="*/ 228600 w 279400"/>
                <a:gd name="connsiteY0" fmla="*/ 0 h 247650"/>
                <a:gd name="connsiteX1" fmla="*/ 0 w 279400"/>
                <a:gd name="connsiteY1" fmla="*/ 114300 h 247650"/>
                <a:gd name="connsiteX2" fmla="*/ 279400 w 2794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247650">
                  <a:moveTo>
                    <a:pt x="228600" y="0"/>
                  </a:moveTo>
                  <a:lnTo>
                    <a:pt x="0" y="114300"/>
                  </a:lnTo>
                  <a:lnTo>
                    <a:pt x="279400" y="247650"/>
                  </a:lnTo>
                </a:path>
              </a:pathLst>
            </a:custGeom>
            <a:noFill/>
            <a:ln w="76200">
              <a:gradFill>
                <a:gsLst>
                  <a:gs pos="71000">
                    <a:srgbClr val="FFFF00"/>
                  </a:gs>
                  <a:gs pos="27000">
                    <a:srgbClr val="FFFF00"/>
                  </a:gs>
                  <a:gs pos="15000">
                    <a:srgbClr val="FFFF00">
                      <a:alpha val="0"/>
                    </a:srgbClr>
                  </a:gs>
                  <a:gs pos="80000">
                    <a:srgbClr val="FFFF0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B841482-E781-4C1F-85E2-660F26F01AC4}"/>
              </a:ext>
            </a:extLst>
          </p:cNvPr>
          <p:cNvSpPr/>
          <p:nvPr/>
        </p:nvSpPr>
        <p:spPr>
          <a:xfrm>
            <a:off x="1403350" y="4467225"/>
            <a:ext cx="828675" cy="241300"/>
          </a:xfrm>
          <a:custGeom>
            <a:avLst/>
            <a:gdLst>
              <a:gd name="connsiteX0" fmla="*/ 828675 w 828675"/>
              <a:gd name="connsiteY0" fmla="*/ 177800 h 241300"/>
              <a:gd name="connsiteX1" fmla="*/ 473075 w 828675"/>
              <a:gd name="connsiteY1" fmla="*/ 0 h 241300"/>
              <a:gd name="connsiteX2" fmla="*/ 0 w 828675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241300">
                <a:moveTo>
                  <a:pt x="828675" y="177800"/>
                </a:moveTo>
                <a:lnTo>
                  <a:pt x="473075" y="0"/>
                </a:lnTo>
                <a:lnTo>
                  <a:pt x="0" y="241300"/>
                </a:lnTo>
              </a:path>
            </a:pathLst>
          </a:cu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191C4AF-F921-4FE4-90F9-05903B107BEA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89" name="그림 88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5B677E-1EA6-42E9-B50F-102D06BE1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90" name="그림 89" descr="그리기이(가) 표시된 사진&#10;&#10;자동 생성된 설명">
              <a:extLst>
                <a:ext uri="{FF2B5EF4-FFF2-40B4-BE49-F238E27FC236}">
                  <a16:creationId xmlns:a16="http://schemas.microsoft.com/office/drawing/2014/main" id="{CB0370B2-EB30-4ADE-970B-4B9802F9D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55ECDF8-ABE5-4FF3-8189-D39DA95F5CEB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92" name="그림 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2AB1B335-B7D3-4736-BA8F-90DB44374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93" name="그림 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79199A5-E95F-4D4D-8477-E1C1A2CA2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 map</a:t>
            </a:r>
            <a:r>
              <a:rPr lang="ko-KR" altLang="en-US" dirty="0"/>
              <a:t> 활성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621D29-1498-4AAD-A128-288A2C2F5C4A}"/>
              </a:ext>
            </a:extLst>
          </p:cNvPr>
          <p:cNvSpPr/>
          <p:nvPr/>
        </p:nvSpPr>
        <p:spPr>
          <a:xfrm>
            <a:off x="391568" y="2627186"/>
            <a:ext cx="819110" cy="63658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AFD4D7-B0B9-447D-9F3B-52A6A823CE79}"/>
              </a:ext>
            </a:extLst>
          </p:cNvPr>
          <p:cNvSpPr/>
          <p:nvPr/>
        </p:nvSpPr>
        <p:spPr>
          <a:xfrm>
            <a:off x="391567" y="243324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FD4D7-B0B9-447D-9F3B-52A6A823CE79}"/>
              </a:ext>
            </a:extLst>
          </p:cNvPr>
          <p:cNvSpPr/>
          <p:nvPr/>
        </p:nvSpPr>
        <p:spPr>
          <a:xfrm>
            <a:off x="247204" y="400519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E75B38-9DC3-46DE-8F04-164047730B30}"/>
              </a:ext>
            </a:extLst>
          </p:cNvPr>
          <p:cNvSpPr/>
          <p:nvPr/>
        </p:nvSpPr>
        <p:spPr>
          <a:xfrm>
            <a:off x="7885216" y="423906"/>
            <a:ext cx="4306784" cy="647113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기어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(P N S D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중 활성화 된 모드인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노출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속도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(MPH) : 30~58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까지의 숫자 랜덤으로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표기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(62 MPH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미만으로만 표시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베터리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(MI) : 240MI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에서부터 이동 거리 만큼 수치 하락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정보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뷰 타입에 맞는 지도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(3D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입체감이 있는 지도 표현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[2-1]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도착지 명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도착지 명을 화면 정보 중 가장 크게 표시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[2-2]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도착까지 남은 시간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(ARRIVE IN 00MIN),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도착까지 남은 거리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(00MI 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  LEFT)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정보 롤링 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[2-3]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출발지 명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도착지는 아이콘으로 표현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[2-4]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현재 위치 표시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자차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아이콘은 경로에 따라 움직이고 마지막 정체구간에서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멈춤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총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분 소요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경로 표시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지나온 길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비활성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),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가야할 길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활성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), 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교통체증 표현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원할구간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b="1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퍼플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),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정체구간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b="1" kern="100" dirty="0">
                <a:solidFill>
                  <a:schemeClr val="accent4"/>
                </a:solidFill>
                <a:latin typeface="+mn-ea"/>
                <a:cs typeface="Times New Roman" panose="02020603050405020304" pitchFamily="18" charset="0"/>
              </a:rPr>
              <a:t>옐로우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[2-5]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경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로상에 있는 랜드마크 정보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 err="1">
                <a:latin typeface="+mn-ea"/>
                <a:cs typeface="Times New Roman" panose="02020603050405020304" pitchFamily="18" charset="0"/>
              </a:rPr>
              <a:t>맵에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표시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이미지나 아이콘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정보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       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경로 내 랜드마크 지점 표시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위치를 지나갈 때 정보 팝업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정보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축소형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비활성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 map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정보와 도착지 정보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토글로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활성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비활성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미니 버전일 때 노출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컨텐츠 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순위 정보 정리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모드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AUTO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표기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자율주행 색상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(Turquoise Blue)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터치하면 메뉴가 펼쳐 짐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/>
              <a:t>sc_auto_menu</a:t>
            </a:r>
            <a:r>
              <a:rPr lang="en-US" altLang="ko-KR" sz="900" dirty="0"/>
              <a:t> </a:t>
            </a:r>
            <a:r>
              <a:rPr lang="ko-KR" altLang="en-US" sz="900" dirty="0"/>
              <a:t>페이지로 이동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가리키는 위치에 따라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hover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표현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현재는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상태에서 사용자가 터치하면 해당 컨텐츠가 확장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5A3EB-ECC4-4197-861A-900D1D71D737}"/>
              </a:ext>
            </a:extLst>
          </p:cNvPr>
          <p:cNvSpPr txBox="1"/>
          <p:nvPr/>
        </p:nvSpPr>
        <p:spPr>
          <a:xfrm>
            <a:off x="1809277" y="50172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144F1F8-57FD-4409-BF00-7F306371C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57" y="4510368"/>
            <a:ext cx="725740" cy="356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9E4CF4-51E7-482A-995B-29C475FFA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3924" y="4422944"/>
            <a:ext cx="346955" cy="355024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70A607FE-31BE-40B4-A26D-6DC057F33EAA}"/>
              </a:ext>
            </a:extLst>
          </p:cNvPr>
          <p:cNvSpPr/>
          <p:nvPr/>
        </p:nvSpPr>
        <p:spPr>
          <a:xfrm>
            <a:off x="2500669" y="4629067"/>
            <a:ext cx="166761" cy="93413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3773" y="19776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sc_automatic_m00</a:t>
            </a: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6F1340-32D4-4882-8F3C-C10EFDD17F56}"/>
              </a:ext>
            </a:extLst>
          </p:cNvPr>
          <p:cNvSpPr/>
          <p:nvPr/>
        </p:nvSpPr>
        <p:spPr>
          <a:xfrm>
            <a:off x="4176029" y="396077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2-5</a:t>
            </a:r>
            <a:endParaRPr lang="ko-KR" altLang="en-US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AF6B53-F444-4E48-8CFF-D2038604DD9E}"/>
              </a:ext>
            </a:extLst>
          </p:cNvPr>
          <p:cNvSpPr/>
          <p:nvPr/>
        </p:nvSpPr>
        <p:spPr>
          <a:xfrm>
            <a:off x="1834681" y="5035689"/>
            <a:ext cx="785116" cy="38972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E0C36B-56C3-4F26-8067-19437055C903}"/>
              </a:ext>
            </a:extLst>
          </p:cNvPr>
          <p:cNvSpPr/>
          <p:nvPr/>
        </p:nvSpPr>
        <p:spPr>
          <a:xfrm>
            <a:off x="1829230" y="4836780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ACAA9F-CCE1-43CF-BD1F-3A2456701B9E}"/>
              </a:ext>
            </a:extLst>
          </p:cNvPr>
          <p:cNvGrpSpPr/>
          <p:nvPr/>
        </p:nvGrpSpPr>
        <p:grpSpPr>
          <a:xfrm>
            <a:off x="2894547" y="4149539"/>
            <a:ext cx="1681606" cy="618904"/>
            <a:chOff x="2449026" y="3972179"/>
            <a:chExt cx="1681606" cy="618904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65901156-D7AA-4C2E-98C9-78A406345B72}"/>
                </a:ext>
              </a:extLst>
            </p:cNvPr>
            <p:cNvSpPr/>
            <p:nvPr/>
          </p:nvSpPr>
          <p:spPr>
            <a:xfrm>
              <a:off x="2449026" y="3972179"/>
              <a:ext cx="1681606" cy="618904"/>
            </a:xfrm>
            <a:prstGeom prst="wedgeRectCallout">
              <a:avLst>
                <a:gd name="adj1" fmla="val -71566"/>
                <a:gd name="adj2" fmla="val 3479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98CF3D3-BCE8-4222-B766-D70BF95686BD}"/>
                </a:ext>
              </a:extLst>
            </p:cNvPr>
            <p:cNvGrpSpPr/>
            <p:nvPr/>
          </p:nvGrpSpPr>
          <p:grpSpPr>
            <a:xfrm>
              <a:off x="2511578" y="4035343"/>
              <a:ext cx="488623" cy="490692"/>
              <a:chOff x="5086576" y="685859"/>
              <a:chExt cx="686915" cy="68982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4DA51B-DDF6-451C-AABB-A3DC6F53A229}"/>
                  </a:ext>
                </a:extLst>
              </p:cNvPr>
              <p:cNvSpPr/>
              <p:nvPr/>
            </p:nvSpPr>
            <p:spPr>
              <a:xfrm>
                <a:off x="5086578" y="688769"/>
                <a:ext cx="686913" cy="6869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00DE9C8-C8D0-4B0D-AAE7-EAD9A63C1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577" y="685859"/>
                <a:ext cx="686914" cy="6898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F464C70-EC57-42BB-B458-B4CE7442D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6576" y="685860"/>
                <a:ext cx="686915" cy="6869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CAA19B-FBE8-4FCF-BA0C-33DEB381D551}"/>
                </a:ext>
              </a:extLst>
            </p:cNvPr>
            <p:cNvSpPr txBox="1"/>
            <p:nvPr/>
          </p:nvSpPr>
          <p:spPr>
            <a:xfrm>
              <a:off x="2958516" y="4079599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000" dirty="0">
                  <a:latin typeface="+mn-ea"/>
                </a:rPr>
                <a:t>PIERO’S </a:t>
              </a:r>
            </a:p>
            <a:p>
              <a:pPr lvl="0">
                <a:defRPr/>
              </a:pPr>
              <a:r>
                <a:rPr lang="en-US" altLang="ko-KR" sz="1000" dirty="0">
                  <a:latin typeface="+mn-ea"/>
                </a:rPr>
                <a:t>ITALIAN CUISINE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579B483-7A02-47DC-9AA9-7B8255FB0F19}"/>
              </a:ext>
            </a:extLst>
          </p:cNvPr>
          <p:cNvSpPr txBox="1"/>
          <p:nvPr/>
        </p:nvSpPr>
        <p:spPr>
          <a:xfrm>
            <a:off x="185762" y="4669899"/>
            <a:ext cx="153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VEGAS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CONVENTION CENTER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437AFB-3EC8-404E-AAA9-1C4EB9B7FA62}"/>
              </a:ext>
            </a:extLst>
          </p:cNvPr>
          <p:cNvSpPr/>
          <p:nvPr/>
        </p:nvSpPr>
        <p:spPr>
          <a:xfrm>
            <a:off x="269021" y="4662685"/>
            <a:ext cx="1376805" cy="38972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26CC96-F1BB-437A-8B32-EF43164094B6}"/>
              </a:ext>
            </a:extLst>
          </p:cNvPr>
          <p:cNvSpPr/>
          <p:nvPr/>
        </p:nvSpPr>
        <p:spPr>
          <a:xfrm>
            <a:off x="259845" y="4454543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841947-B42C-45A1-B23D-8AFBB384EB39}"/>
              </a:ext>
            </a:extLst>
          </p:cNvPr>
          <p:cNvSpPr/>
          <p:nvPr/>
        </p:nvSpPr>
        <p:spPr>
          <a:xfrm>
            <a:off x="1894164" y="4282129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2-4</a:t>
            </a:r>
            <a:endParaRPr lang="ko-KR" alt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A59590-C9BA-4CB0-8276-7249FBE66269}"/>
              </a:ext>
            </a:extLst>
          </p:cNvPr>
          <p:cNvSpPr txBox="1"/>
          <p:nvPr/>
        </p:nvSpPr>
        <p:spPr>
          <a:xfrm>
            <a:off x="1804636" y="2044217"/>
            <a:ext cx="273985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 GRAND GARDEN ARENA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5EE133-7E0D-4EEF-BB92-A021481BEE32}"/>
              </a:ext>
            </a:extLst>
          </p:cNvPr>
          <p:cNvSpPr/>
          <p:nvPr/>
        </p:nvSpPr>
        <p:spPr>
          <a:xfrm>
            <a:off x="1839816" y="2039032"/>
            <a:ext cx="2768333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43A094-0E67-4448-ABBA-2FA12534322B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A386FA-99BA-4473-8ACB-4CF0A880971E}"/>
              </a:ext>
            </a:extLst>
          </p:cNvPr>
          <p:cNvSpPr/>
          <p:nvPr/>
        </p:nvSpPr>
        <p:spPr>
          <a:xfrm>
            <a:off x="7454020" y="546503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63A096-12E4-401F-BC3F-3D799B8E867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F6BED6F-EF2F-4FCF-A052-097F8FCC3401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육각형 105">
              <a:extLst>
                <a:ext uri="{FF2B5EF4-FFF2-40B4-BE49-F238E27FC236}">
                  <a16:creationId xmlns:a16="http://schemas.microsoft.com/office/drawing/2014/main" id="{1D892604-293A-41AA-B62D-6BC1987BDC86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EDC99146-B889-4234-AC6B-0D5E2DA9CA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08" y="4021423"/>
            <a:ext cx="2555192" cy="124518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6F1340-32D4-4882-8F3C-C10EFDD17F56}"/>
              </a:ext>
            </a:extLst>
          </p:cNvPr>
          <p:cNvSpPr/>
          <p:nvPr/>
        </p:nvSpPr>
        <p:spPr>
          <a:xfrm>
            <a:off x="4735121" y="3337559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AF6B53-F444-4E48-8CFF-D2038604DD9E}"/>
              </a:ext>
            </a:extLst>
          </p:cNvPr>
          <p:cNvSpPr/>
          <p:nvPr/>
        </p:nvSpPr>
        <p:spPr>
          <a:xfrm>
            <a:off x="4736519" y="3530668"/>
            <a:ext cx="1990208" cy="4810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439EA2-C109-4131-8F19-E8E1A9F05D4D}"/>
              </a:ext>
            </a:extLst>
          </p:cNvPr>
          <p:cNvSpPr txBox="1"/>
          <p:nvPr/>
        </p:nvSpPr>
        <p:spPr>
          <a:xfrm>
            <a:off x="4759789" y="3551592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BILLBOARD MUSIC AWARD </a:t>
            </a:r>
          </a:p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07:00 PM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EBC4C18-6E2B-4D33-A2FE-49B1FD83B50F}"/>
              </a:ext>
            </a:extLst>
          </p:cNvPr>
          <p:cNvSpPr/>
          <p:nvPr/>
        </p:nvSpPr>
        <p:spPr>
          <a:xfrm>
            <a:off x="4518066" y="4021739"/>
            <a:ext cx="2567034" cy="1245187"/>
          </a:xfrm>
          <a:prstGeom prst="diamond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47" y="4014652"/>
            <a:ext cx="671818" cy="76331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AFD4D7-B0B9-447D-9F3B-52A6A823CE79}"/>
              </a:ext>
            </a:extLst>
          </p:cNvPr>
          <p:cNvSpPr/>
          <p:nvPr/>
        </p:nvSpPr>
        <p:spPr>
          <a:xfrm>
            <a:off x="6434773" y="425571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82A9D88-876C-4F25-8528-3793342D9DFA}"/>
              </a:ext>
            </a:extLst>
          </p:cNvPr>
          <p:cNvGrpSpPr/>
          <p:nvPr/>
        </p:nvGrpSpPr>
        <p:grpSpPr>
          <a:xfrm>
            <a:off x="519607" y="2817856"/>
            <a:ext cx="659302" cy="261610"/>
            <a:chOff x="6096000" y="1772998"/>
            <a:chExt cx="659302" cy="2616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0D99F9-DCB7-41A4-9AD8-3E6AC3B7724C}"/>
                </a:ext>
              </a:extLst>
            </p:cNvPr>
            <p:cNvSpPr txBox="1"/>
            <p:nvPr/>
          </p:nvSpPr>
          <p:spPr>
            <a:xfrm>
              <a:off x="6173091" y="1772998"/>
              <a:ext cx="5822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1AA253D8-E067-4877-82AE-55EB43264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E81C33-ADF4-40E2-A18F-8A2AF4EF7FEB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93A69B-3235-4E54-B59A-E751A9EAB1FE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04AD25-FE8F-4ACF-8156-6D95DF84CD77}"/>
              </a:ext>
            </a:extLst>
          </p:cNvPr>
          <p:cNvGrpSpPr/>
          <p:nvPr/>
        </p:nvGrpSpPr>
        <p:grpSpPr>
          <a:xfrm>
            <a:off x="2500669" y="3351216"/>
            <a:ext cx="222153" cy="366123"/>
            <a:chOff x="5491444" y="784129"/>
            <a:chExt cx="482635" cy="795416"/>
          </a:xfrm>
        </p:grpSpPr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BF8DD39A-DCEB-48D8-B3BF-CD8E8D773AA3}"/>
                </a:ext>
              </a:extLst>
            </p:cNvPr>
            <p:cNvSpPr/>
            <p:nvPr/>
          </p:nvSpPr>
          <p:spPr>
            <a:xfrm rot="10800000">
              <a:off x="5491444" y="784129"/>
              <a:ext cx="482635" cy="795416"/>
            </a:xfrm>
            <a:custGeom>
              <a:avLst/>
              <a:gdLst>
                <a:gd name="connsiteX0" fmla="*/ 241320 w 482635"/>
                <a:gd name="connsiteY0" fmla="*/ 795416 h 795416"/>
                <a:gd name="connsiteX1" fmla="*/ 5 w 482635"/>
                <a:gd name="connsiteY1" fmla="*/ 554101 h 795416"/>
                <a:gd name="connsiteX2" fmla="*/ 4908 w 482635"/>
                <a:gd name="connsiteY2" fmla="*/ 505468 h 795416"/>
                <a:gd name="connsiteX3" fmla="*/ 5451 w 482635"/>
                <a:gd name="connsiteY3" fmla="*/ 503717 h 795416"/>
                <a:gd name="connsiteX4" fmla="*/ 0 w 482635"/>
                <a:gd name="connsiteY4" fmla="*/ 503717 h 795416"/>
                <a:gd name="connsiteX5" fmla="*/ 15484 w 482635"/>
                <a:gd name="connsiteY5" fmla="*/ 471397 h 795416"/>
                <a:gd name="connsiteX6" fmla="*/ 18969 w 482635"/>
                <a:gd name="connsiteY6" fmla="*/ 460170 h 795416"/>
                <a:gd name="connsiteX7" fmla="*/ 35101 w 482635"/>
                <a:gd name="connsiteY7" fmla="*/ 430450 h 795416"/>
                <a:gd name="connsiteX8" fmla="*/ 241317 w 482635"/>
                <a:gd name="connsiteY8" fmla="*/ 0 h 795416"/>
                <a:gd name="connsiteX9" fmla="*/ 447489 w 482635"/>
                <a:gd name="connsiteY9" fmla="*/ 430356 h 795416"/>
                <a:gd name="connsiteX10" fmla="*/ 463672 w 482635"/>
                <a:gd name="connsiteY10" fmla="*/ 460170 h 795416"/>
                <a:gd name="connsiteX11" fmla="*/ 467168 w 482635"/>
                <a:gd name="connsiteY11" fmla="*/ 471432 h 795416"/>
                <a:gd name="connsiteX12" fmla="*/ 482634 w 482635"/>
                <a:gd name="connsiteY12" fmla="*/ 503717 h 795416"/>
                <a:gd name="connsiteX13" fmla="*/ 477189 w 482635"/>
                <a:gd name="connsiteY13" fmla="*/ 503717 h 795416"/>
                <a:gd name="connsiteX14" fmla="*/ 477733 w 482635"/>
                <a:gd name="connsiteY14" fmla="*/ 505468 h 795416"/>
                <a:gd name="connsiteX15" fmla="*/ 482635 w 482635"/>
                <a:gd name="connsiteY15" fmla="*/ 554101 h 795416"/>
                <a:gd name="connsiteX16" fmla="*/ 241320 w 482635"/>
                <a:gd name="connsiteY16" fmla="*/ 795416 h 7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2635" h="795416">
                  <a:moveTo>
                    <a:pt x="241320" y="795416"/>
                  </a:moveTo>
                  <a:cubicBezTo>
                    <a:pt x="108045" y="795416"/>
                    <a:pt x="5" y="687376"/>
                    <a:pt x="5" y="554101"/>
                  </a:cubicBezTo>
                  <a:cubicBezTo>
                    <a:pt x="5" y="537442"/>
                    <a:pt x="1693" y="521177"/>
                    <a:pt x="4908" y="505468"/>
                  </a:cubicBezTo>
                  <a:lnTo>
                    <a:pt x="5451" y="503717"/>
                  </a:lnTo>
                  <a:lnTo>
                    <a:pt x="0" y="503717"/>
                  </a:lnTo>
                  <a:lnTo>
                    <a:pt x="15484" y="471397"/>
                  </a:lnTo>
                  <a:lnTo>
                    <a:pt x="18969" y="460170"/>
                  </a:lnTo>
                  <a:lnTo>
                    <a:pt x="35101" y="430450"/>
                  </a:lnTo>
                  <a:lnTo>
                    <a:pt x="241317" y="0"/>
                  </a:lnTo>
                  <a:lnTo>
                    <a:pt x="447489" y="430356"/>
                  </a:lnTo>
                  <a:lnTo>
                    <a:pt x="463672" y="460170"/>
                  </a:lnTo>
                  <a:lnTo>
                    <a:pt x="467168" y="471432"/>
                  </a:lnTo>
                  <a:lnTo>
                    <a:pt x="482634" y="503717"/>
                  </a:lnTo>
                  <a:lnTo>
                    <a:pt x="477189" y="503717"/>
                  </a:lnTo>
                  <a:lnTo>
                    <a:pt x="477733" y="505468"/>
                  </a:lnTo>
                  <a:cubicBezTo>
                    <a:pt x="480947" y="521177"/>
                    <a:pt x="482635" y="537442"/>
                    <a:pt x="482635" y="554101"/>
                  </a:cubicBezTo>
                  <a:cubicBezTo>
                    <a:pt x="482635" y="687376"/>
                    <a:pt x="374595" y="795416"/>
                    <a:pt x="241320" y="7954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16C7185-FDF2-4B88-8B08-3C8722A5375B}"/>
                </a:ext>
              </a:extLst>
            </p:cNvPr>
            <p:cNvSpPr/>
            <p:nvPr/>
          </p:nvSpPr>
          <p:spPr>
            <a:xfrm>
              <a:off x="5596879" y="874999"/>
              <a:ext cx="271764" cy="27176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963AA9-6FF2-4458-AD22-B2733D8A5C82}"/>
              </a:ext>
            </a:extLst>
          </p:cNvPr>
          <p:cNvSpPr/>
          <p:nvPr/>
        </p:nvSpPr>
        <p:spPr>
          <a:xfrm>
            <a:off x="2446435" y="3314759"/>
            <a:ext cx="368280" cy="43532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52E042-2FA6-48BF-A305-7367FDCE65F4}"/>
              </a:ext>
            </a:extLst>
          </p:cNvPr>
          <p:cNvSpPr/>
          <p:nvPr/>
        </p:nvSpPr>
        <p:spPr>
          <a:xfrm>
            <a:off x="2046689" y="3315066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8EC1F0F-9E0E-4A76-8D98-5A05FD8A1302}"/>
              </a:ext>
            </a:extLst>
          </p:cNvPr>
          <p:cNvSpPr/>
          <p:nvPr/>
        </p:nvSpPr>
        <p:spPr>
          <a:xfrm>
            <a:off x="7352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개발 내용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A889C9-DAF6-4648-A269-35D4A1127C3C}"/>
              </a:ext>
            </a:extLst>
          </p:cNvPr>
          <p:cNvSpPr/>
          <p:nvPr/>
        </p:nvSpPr>
        <p:spPr>
          <a:xfrm>
            <a:off x="6649255" y="2627186"/>
            <a:ext cx="819110" cy="63658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07FD62-B129-4A9C-A44C-F917F6A19D62}"/>
              </a:ext>
            </a:extLst>
          </p:cNvPr>
          <p:cNvSpPr/>
          <p:nvPr/>
        </p:nvSpPr>
        <p:spPr>
          <a:xfrm>
            <a:off x="6649254" y="243324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19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1806A4-0ADD-4E71-9C36-95A27E2BA359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BE7CFB59-94D6-4B13-AA29-DBE57C7AB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4" name="그림 53" descr="그리기이(가) 표시된 사진&#10;&#10;자동 생성된 설명">
              <a:extLst>
                <a:ext uri="{FF2B5EF4-FFF2-40B4-BE49-F238E27FC236}">
                  <a16:creationId xmlns:a16="http://schemas.microsoft.com/office/drawing/2014/main" id="{C781A0A7-5EDE-4AFD-85BB-B311240E5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F57667-F8F8-4A38-B44F-80EE473104E6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2CF46C-01C0-4025-9F67-69C23C4C88F1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메뉴 </a:t>
            </a:r>
            <a:r>
              <a:rPr lang="en-US" altLang="ko-KR" sz="1000" dirty="0">
                <a:solidFill>
                  <a:schemeClr val="bg1"/>
                </a:solidFill>
              </a:rPr>
              <a:t>GUI </a:t>
            </a:r>
            <a:r>
              <a:rPr lang="ko-KR" altLang="en-US" sz="1000" dirty="0">
                <a:solidFill>
                  <a:schemeClr val="bg1"/>
                </a:solidFill>
              </a:rPr>
              <a:t>테스트 후 반영 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</a:t>
            </a:r>
            <a:r>
              <a:rPr lang="ko-KR" altLang="en-US" dirty="0"/>
              <a:t>메뉴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4356577" cy="5016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페이지 진입 조건 </a:t>
            </a:r>
            <a:b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터치하면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개의 메뉴 노출되고 메뉴 레이어에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메뉴 레이어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인테리어 라인을 활용한 면적이 밀려 나오면서 메뉴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닫기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자동 주행 표기가 아닌 닫기 버튼으로 활용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dirty="0"/>
              <a:t>닫기 버튼을 누르면 메뉴가 밀려서 사리고 본래 컨텐츠 화면으로 이동</a:t>
            </a:r>
            <a:r>
              <a:rPr lang="en-US" altLang="ko-KR" sz="900" dirty="0"/>
              <a:t>, </a:t>
            </a:r>
            <a:r>
              <a:rPr lang="ko-KR" altLang="en-US" sz="900" dirty="0"/>
              <a:t>닫기</a:t>
            </a:r>
            <a:br>
              <a:rPr lang="en-US" altLang="ko-KR" sz="900" dirty="0"/>
            </a:br>
            <a:r>
              <a:rPr lang="en-US" altLang="ko-KR" sz="900" dirty="0"/>
              <a:t> </a:t>
            </a:r>
            <a:r>
              <a:rPr lang="ko-KR" altLang="en-US" sz="900" dirty="0"/>
              <a:t> 버튼은 자동주행의 </a:t>
            </a:r>
            <a:r>
              <a:rPr lang="en-US" altLang="ko-KR" sz="900" dirty="0"/>
              <a:t>AI</a:t>
            </a:r>
            <a:r>
              <a:rPr lang="ko-KR" altLang="en-US" sz="900" dirty="0"/>
              <a:t>로 복귀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개의 메뉴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dirty="0"/>
              <a:t>NAVI : </a:t>
            </a:r>
            <a:r>
              <a:rPr lang="ko-KR" altLang="en-US" sz="900" dirty="0"/>
              <a:t>목적지 관련 정보 메뉴</a:t>
            </a:r>
            <a:r>
              <a:rPr lang="en-US" altLang="ko-KR" sz="900" dirty="0"/>
              <a:t>, </a:t>
            </a:r>
            <a:r>
              <a:rPr lang="ko-KR" altLang="en-US" sz="900" dirty="0"/>
              <a:t>자율주행 </a:t>
            </a:r>
            <a:r>
              <a:rPr lang="en-US" altLang="ko-KR" sz="900" dirty="0"/>
              <a:t> map/</a:t>
            </a:r>
            <a:r>
              <a:rPr lang="ko-KR" altLang="en-US" sz="900" dirty="0"/>
              <a:t>목적지 정보 기점으로 이동</a:t>
            </a:r>
            <a:br>
              <a:rPr lang="en-US" altLang="ko-KR" sz="900" dirty="0"/>
            </a:br>
            <a:r>
              <a:rPr lang="en-US" altLang="ko-KR" sz="900" dirty="0"/>
              <a:t>- MUSIC : </a:t>
            </a:r>
            <a:r>
              <a:rPr lang="ko-KR" altLang="en-US" sz="900" dirty="0"/>
              <a:t>음악 메뉴</a:t>
            </a:r>
            <a:r>
              <a:rPr lang="en-US" altLang="ko-KR" sz="900" dirty="0"/>
              <a:t>, </a:t>
            </a:r>
            <a:r>
              <a:rPr lang="ko-KR" altLang="en-US" sz="900" dirty="0"/>
              <a:t>음악 변경 가이드 기점으로 이동</a:t>
            </a:r>
            <a:br>
              <a:rPr lang="en-US" altLang="ko-KR" sz="900" dirty="0"/>
            </a:br>
            <a:r>
              <a:rPr lang="en-US" altLang="ko-KR" sz="900" dirty="0"/>
              <a:t>- MODE : </a:t>
            </a:r>
            <a:r>
              <a:rPr lang="ko-KR" altLang="en-US" sz="900" dirty="0"/>
              <a:t>운전 메뉴</a:t>
            </a:r>
            <a:r>
              <a:rPr lang="en-US" altLang="ko-KR" sz="900" dirty="0"/>
              <a:t>, </a:t>
            </a:r>
            <a:r>
              <a:rPr lang="ko-KR" altLang="en-US" sz="900" dirty="0"/>
              <a:t>수동주행 변경 제안 기점으로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메뉴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[3-1]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체험중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[3-2]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[3-3]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hover</a:t>
            </a:r>
            <a:b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체험중인 메뉴로 메뉴 명과 해당 메뉴를 대표하는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메타포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 노출</a:t>
            </a:r>
            <a:b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[3-2]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 상태의 메뉴로 메뉴명만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[3-3]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 상태의 메뉴를 사용자가 가리키면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hover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상태로 변화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 상태에서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라인이 잡히고 해당 메뉴의 대표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메타포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팝업되면서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노출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메뉴를 선택하면 해당 기점으로 이동하는 </a:t>
            </a:r>
            <a:r>
              <a:rPr lang="ko-KR" altLang="en-US" sz="900" dirty="0" err="1"/>
              <a:t>트랜지션</a:t>
            </a:r>
            <a:r>
              <a:rPr lang="ko-KR" altLang="en-US" sz="900" dirty="0"/>
              <a:t> 재생</a:t>
            </a:r>
            <a:br>
              <a:rPr lang="en-US" altLang="ko-KR" sz="1000" dirty="0"/>
            </a:br>
            <a:endParaRPr lang="en-US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0B598-19A8-4A26-AADD-3947E5162E72}"/>
              </a:ext>
            </a:extLst>
          </p:cNvPr>
          <p:cNvSpPr txBox="1"/>
          <p:nvPr/>
        </p:nvSpPr>
        <p:spPr>
          <a:xfrm>
            <a:off x="7883773" y="19776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sc_auto_menu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F357D2-1B3A-4C52-9652-E05D061F49FE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9D3AE66-E9C5-4AB8-9DB5-31AF21517A6D}"/>
              </a:ext>
            </a:extLst>
          </p:cNvPr>
          <p:cNvSpPr/>
          <p:nvPr/>
        </p:nvSpPr>
        <p:spPr>
          <a:xfrm>
            <a:off x="238680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시안 반영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B482DB6-EEF6-4B34-851D-AE9A5B970C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 flipH="1">
            <a:off x="258947" y="3055844"/>
            <a:ext cx="5021543" cy="239973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879DA4-F6E9-4AB0-97E0-969B7B736B0C}"/>
              </a:ext>
            </a:extLst>
          </p:cNvPr>
          <p:cNvGrpSpPr/>
          <p:nvPr/>
        </p:nvGrpSpPr>
        <p:grpSpPr>
          <a:xfrm>
            <a:off x="1210677" y="3664214"/>
            <a:ext cx="2073448" cy="1163525"/>
            <a:chOff x="9105270" y="2401451"/>
            <a:chExt cx="2073448" cy="1163525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39B6EE7-307F-4A20-ADC3-403F451E2AE8}"/>
                </a:ext>
              </a:extLst>
            </p:cNvPr>
            <p:cNvSpPr/>
            <p:nvPr/>
          </p:nvSpPr>
          <p:spPr>
            <a:xfrm>
              <a:off x="9266836" y="2507701"/>
              <a:ext cx="1643062" cy="1057275"/>
            </a:xfrm>
            <a:custGeom>
              <a:avLst/>
              <a:gdLst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1047750 w 1643062"/>
                <a:gd name="connsiteY5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822044 w 1643062"/>
                <a:gd name="connsiteY5" fmla="*/ 123104 h 1143000"/>
                <a:gd name="connsiteX6" fmla="*/ 1047750 w 1643062"/>
                <a:gd name="connsiteY6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1047750 w 1643062"/>
                <a:gd name="connsiteY6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924914 w 1643062"/>
                <a:gd name="connsiteY6" fmla="*/ 59287 h 1143000"/>
                <a:gd name="connsiteX7" fmla="*/ 1047750 w 1643062"/>
                <a:gd name="connsiteY7" fmla="*/ 0 h 1143000"/>
                <a:gd name="connsiteX0" fmla="*/ 0 w 1643062"/>
                <a:gd name="connsiteY0" fmla="*/ 1038225 h 1143000"/>
                <a:gd name="connsiteX1" fmla="*/ 504825 w 1643062"/>
                <a:gd name="connsiteY1" fmla="*/ 781050 h 1143000"/>
                <a:gd name="connsiteX2" fmla="*/ 1238250 w 1643062"/>
                <a:gd name="connsiteY2" fmla="*/ 1143000 h 1143000"/>
                <a:gd name="connsiteX3" fmla="*/ 1643062 w 1643062"/>
                <a:gd name="connsiteY3" fmla="*/ 942975 h 1143000"/>
                <a:gd name="connsiteX4" fmla="*/ 385762 w 1643062"/>
                <a:gd name="connsiteY4" fmla="*/ 323850 h 1143000"/>
                <a:gd name="connsiteX5" fmla="*/ 799819 w 1643062"/>
                <a:gd name="connsiteY5" fmla="*/ 119929 h 1143000"/>
                <a:gd name="connsiteX6" fmla="*/ 1004289 w 1643062"/>
                <a:gd name="connsiteY6" fmla="*/ 208512 h 1143000"/>
                <a:gd name="connsiteX7" fmla="*/ 1047750 w 1643062"/>
                <a:gd name="connsiteY7" fmla="*/ 0 h 1143000"/>
                <a:gd name="connsiteX0" fmla="*/ 0 w 1643062"/>
                <a:gd name="connsiteY0" fmla="*/ 952500 h 1057275"/>
                <a:gd name="connsiteX1" fmla="*/ 504825 w 1643062"/>
                <a:gd name="connsiteY1" fmla="*/ 695325 h 1057275"/>
                <a:gd name="connsiteX2" fmla="*/ 1238250 w 1643062"/>
                <a:gd name="connsiteY2" fmla="*/ 1057275 h 1057275"/>
                <a:gd name="connsiteX3" fmla="*/ 1643062 w 1643062"/>
                <a:gd name="connsiteY3" fmla="*/ 857250 h 1057275"/>
                <a:gd name="connsiteX4" fmla="*/ 385762 w 1643062"/>
                <a:gd name="connsiteY4" fmla="*/ 238125 h 1057275"/>
                <a:gd name="connsiteX5" fmla="*/ 799819 w 1643062"/>
                <a:gd name="connsiteY5" fmla="*/ 34204 h 1057275"/>
                <a:gd name="connsiteX6" fmla="*/ 1004289 w 1643062"/>
                <a:gd name="connsiteY6" fmla="*/ 122787 h 1057275"/>
                <a:gd name="connsiteX7" fmla="*/ 1212850 w 1643062"/>
                <a:gd name="connsiteY7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062" h="1057275">
                  <a:moveTo>
                    <a:pt x="0" y="952500"/>
                  </a:moveTo>
                  <a:lnTo>
                    <a:pt x="504825" y="695325"/>
                  </a:lnTo>
                  <a:lnTo>
                    <a:pt x="1238250" y="1057275"/>
                  </a:lnTo>
                  <a:lnTo>
                    <a:pt x="1643062" y="857250"/>
                  </a:lnTo>
                  <a:lnTo>
                    <a:pt x="385762" y="238125"/>
                  </a:lnTo>
                  <a:lnTo>
                    <a:pt x="799819" y="34204"/>
                  </a:lnTo>
                  <a:lnTo>
                    <a:pt x="1004289" y="122787"/>
                  </a:lnTo>
                  <a:lnTo>
                    <a:pt x="1212850" y="0"/>
                  </a:lnTo>
                </a:path>
              </a:pathLst>
            </a:custGeom>
            <a:noFill/>
            <a:ln w="7620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93D7FB5-5B35-4EE1-936D-ADCBB2DBEE97}"/>
                </a:ext>
              </a:extLst>
            </p:cNvPr>
            <p:cNvSpPr/>
            <p:nvPr/>
          </p:nvSpPr>
          <p:spPr>
            <a:xfrm>
              <a:off x="10360680" y="2401451"/>
              <a:ext cx="319088" cy="147691"/>
            </a:xfrm>
            <a:prstGeom prst="ellipse">
              <a:avLst/>
            </a:pr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1A3593-6DEB-452F-9221-46C29803F656}"/>
                </a:ext>
              </a:extLst>
            </p:cNvPr>
            <p:cNvSpPr/>
            <p:nvPr/>
          </p:nvSpPr>
          <p:spPr>
            <a:xfrm>
              <a:off x="9105270" y="3411106"/>
              <a:ext cx="319088" cy="147691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2831A0B-703B-463B-8B1D-B986CC1D7222}"/>
                </a:ext>
              </a:extLst>
            </p:cNvPr>
            <p:cNvSpPr/>
            <p:nvPr/>
          </p:nvSpPr>
          <p:spPr>
            <a:xfrm>
              <a:off x="10339635" y="2899262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B4BEDFF-BD1F-4404-AD92-9294FE9C2A41}"/>
                </a:ext>
              </a:extLst>
            </p:cNvPr>
            <p:cNvSpPr/>
            <p:nvPr/>
          </p:nvSpPr>
          <p:spPr>
            <a:xfrm>
              <a:off x="10964210" y="3449713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B4C1917-310E-4EC1-9E52-2867749287F2}"/>
                </a:ext>
              </a:extLst>
            </p:cNvPr>
            <p:cNvSpPr/>
            <p:nvPr/>
          </p:nvSpPr>
          <p:spPr>
            <a:xfrm>
              <a:off x="9363561" y="3093079"/>
              <a:ext cx="214508" cy="108102"/>
            </a:xfrm>
            <a:prstGeom prst="ellipse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E2F51CFC-9D2D-45CA-849F-35AB8B4DA129}"/>
                </a:ext>
              </a:extLst>
            </p:cNvPr>
            <p:cNvSpPr/>
            <p:nvPr/>
          </p:nvSpPr>
          <p:spPr>
            <a:xfrm>
              <a:off x="9656393" y="2630706"/>
              <a:ext cx="279400" cy="247650"/>
            </a:xfrm>
            <a:custGeom>
              <a:avLst/>
              <a:gdLst>
                <a:gd name="connsiteX0" fmla="*/ 228600 w 279400"/>
                <a:gd name="connsiteY0" fmla="*/ 0 h 247650"/>
                <a:gd name="connsiteX1" fmla="*/ 0 w 279400"/>
                <a:gd name="connsiteY1" fmla="*/ 114300 h 247650"/>
                <a:gd name="connsiteX2" fmla="*/ 279400 w 279400"/>
                <a:gd name="connsiteY2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247650">
                  <a:moveTo>
                    <a:pt x="228600" y="0"/>
                  </a:moveTo>
                  <a:lnTo>
                    <a:pt x="0" y="114300"/>
                  </a:lnTo>
                  <a:lnTo>
                    <a:pt x="279400" y="247650"/>
                  </a:lnTo>
                </a:path>
              </a:pathLst>
            </a:custGeom>
            <a:noFill/>
            <a:ln w="76200">
              <a:gradFill>
                <a:gsLst>
                  <a:gs pos="71000">
                    <a:srgbClr val="FFFF00"/>
                  </a:gs>
                  <a:gs pos="27000">
                    <a:srgbClr val="FFFF00"/>
                  </a:gs>
                  <a:gs pos="15000">
                    <a:srgbClr val="FFFF00">
                      <a:alpha val="0"/>
                    </a:srgbClr>
                  </a:gs>
                  <a:gs pos="80000">
                    <a:srgbClr val="FFFF0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BB48B62E-35F3-4081-9378-1D37893DF6C6}"/>
              </a:ext>
            </a:extLst>
          </p:cNvPr>
          <p:cNvSpPr/>
          <p:nvPr/>
        </p:nvSpPr>
        <p:spPr>
          <a:xfrm>
            <a:off x="1403350" y="4467225"/>
            <a:ext cx="828675" cy="241300"/>
          </a:xfrm>
          <a:custGeom>
            <a:avLst/>
            <a:gdLst>
              <a:gd name="connsiteX0" fmla="*/ 828675 w 828675"/>
              <a:gd name="connsiteY0" fmla="*/ 177800 h 241300"/>
              <a:gd name="connsiteX1" fmla="*/ 473075 w 828675"/>
              <a:gd name="connsiteY1" fmla="*/ 0 h 241300"/>
              <a:gd name="connsiteX2" fmla="*/ 0 w 828675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241300">
                <a:moveTo>
                  <a:pt x="828675" y="177800"/>
                </a:moveTo>
                <a:lnTo>
                  <a:pt x="473075" y="0"/>
                </a:lnTo>
                <a:lnTo>
                  <a:pt x="0" y="241300"/>
                </a:lnTo>
              </a:path>
            </a:pathLst>
          </a:cu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C3803-EF6F-482F-9422-585E4AC9A87D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8214545C-D132-4C1A-93BC-F14C6E954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5ACBE2FC-2715-47E6-BF75-32901C22C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D23199-9A55-4B6E-96B5-98BE94CE6275}"/>
              </a:ext>
            </a:extLst>
          </p:cNvPr>
          <p:cNvSpPr txBox="1"/>
          <p:nvPr/>
        </p:nvSpPr>
        <p:spPr>
          <a:xfrm>
            <a:off x="1809277" y="50172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5DA8297-9DFF-49C9-A2E1-7B8F5BEC2F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57" y="4510368"/>
            <a:ext cx="725740" cy="35687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656621A-A8BB-45A1-BD6E-FFC0F32BB4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3924" y="4422944"/>
            <a:ext cx="346955" cy="355024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1AE4619E-826B-4B36-8646-5AFB4C4C61E8}"/>
              </a:ext>
            </a:extLst>
          </p:cNvPr>
          <p:cNvSpPr/>
          <p:nvPr/>
        </p:nvSpPr>
        <p:spPr>
          <a:xfrm>
            <a:off x="2500669" y="4629067"/>
            <a:ext cx="166761" cy="93413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404016F-6E51-483D-96DF-C5B1BFC99E5D}"/>
              </a:ext>
            </a:extLst>
          </p:cNvPr>
          <p:cNvGrpSpPr/>
          <p:nvPr/>
        </p:nvGrpSpPr>
        <p:grpSpPr>
          <a:xfrm>
            <a:off x="2894547" y="4149539"/>
            <a:ext cx="1681606" cy="618904"/>
            <a:chOff x="2449026" y="3972179"/>
            <a:chExt cx="1681606" cy="618904"/>
          </a:xfrm>
        </p:grpSpPr>
        <p:sp>
          <p:nvSpPr>
            <p:cNvPr id="71" name="말풍선: 사각형 70">
              <a:extLst>
                <a:ext uri="{FF2B5EF4-FFF2-40B4-BE49-F238E27FC236}">
                  <a16:creationId xmlns:a16="http://schemas.microsoft.com/office/drawing/2014/main" id="{EDF41524-2691-4341-9E53-2198FF45B474}"/>
                </a:ext>
              </a:extLst>
            </p:cNvPr>
            <p:cNvSpPr/>
            <p:nvPr/>
          </p:nvSpPr>
          <p:spPr>
            <a:xfrm>
              <a:off x="2449026" y="3972179"/>
              <a:ext cx="1681606" cy="618904"/>
            </a:xfrm>
            <a:prstGeom prst="wedgeRectCallout">
              <a:avLst>
                <a:gd name="adj1" fmla="val -71566"/>
                <a:gd name="adj2" fmla="val 3479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7039F8-68DC-461E-8B40-8448F9E5FCE5}"/>
                </a:ext>
              </a:extLst>
            </p:cNvPr>
            <p:cNvGrpSpPr/>
            <p:nvPr/>
          </p:nvGrpSpPr>
          <p:grpSpPr>
            <a:xfrm>
              <a:off x="2511578" y="4035343"/>
              <a:ext cx="488623" cy="490692"/>
              <a:chOff x="5086576" y="685859"/>
              <a:chExt cx="686915" cy="68982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2F349E2-24AE-4191-B0E5-24C7DF28767F}"/>
                  </a:ext>
                </a:extLst>
              </p:cNvPr>
              <p:cNvSpPr/>
              <p:nvPr/>
            </p:nvSpPr>
            <p:spPr>
              <a:xfrm>
                <a:off x="5086578" y="688769"/>
                <a:ext cx="686913" cy="6869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AD6B9DE4-4BEB-4557-B14B-325D28941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577" y="685859"/>
                <a:ext cx="686914" cy="6898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AC091056-F436-487D-B81A-B7DABD3D0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6576" y="685860"/>
                <a:ext cx="686915" cy="6869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C989AF-0F13-4083-B241-423BF85F0DE4}"/>
                </a:ext>
              </a:extLst>
            </p:cNvPr>
            <p:cNvSpPr txBox="1"/>
            <p:nvPr/>
          </p:nvSpPr>
          <p:spPr>
            <a:xfrm>
              <a:off x="2958516" y="4079599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000" dirty="0">
                  <a:latin typeface="+mn-ea"/>
                </a:rPr>
                <a:t>PIERO’S </a:t>
              </a:r>
            </a:p>
            <a:p>
              <a:pPr lvl="0">
                <a:defRPr/>
              </a:pPr>
              <a:r>
                <a:rPr lang="en-US" altLang="ko-KR" sz="1000" dirty="0">
                  <a:latin typeface="+mn-ea"/>
                </a:rPr>
                <a:t>ITALIAN CUISINE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80A15E4-3DD2-4624-98B1-254BD02A6017}"/>
              </a:ext>
            </a:extLst>
          </p:cNvPr>
          <p:cNvSpPr txBox="1"/>
          <p:nvPr/>
        </p:nvSpPr>
        <p:spPr>
          <a:xfrm>
            <a:off x="185762" y="4669899"/>
            <a:ext cx="153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VEGAS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CONVENTION CENTER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0B3931-AB1A-4F22-9A2A-042E07B398C2}"/>
              </a:ext>
            </a:extLst>
          </p:cNvPr>
          <p:cNvSpPr txBox="1"/>
          <p:nvPr/>
        </p:nvSpPr>
        <p:spPr>
          <a:xfrm>
            <a:off x="1804636" y="2044217"/>
            <a:ext cx="273985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 GRAND GARDEN ARENA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5FD7B47-1D90-409F-8574-53462E3F10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08" y="4021423"/>
            <a:ext cx="2555192" cy="124518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7FCA9BA-3BBC-418B-B966-AA1913CB9A7C}"/>
              </a:ext>
            </a:extLst>
          </p:cNvPr>
          <p:cNvSpPr txBox="1"/>
          <p:nvPr/>
        </p:nvSpPr>
        <p:spPr>
          <a:xfrm>
            <a:off x="4759789" y="3551592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BILLBOARD MUSIC AWARD </a:t>
            </a:r>
          </a:p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07:00 PM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4D3AC901-F26F-4162-8C43-6554C1A53274}"/>
              </a:ext>
            </a:extLst>
          </p:cNvPr>
          <p:cNvSpPr/>
          <p:nvPr/>
        </p:nvSpPr>
        <p:spPr>
          <a:xfrm>
            <a:off x="4518066" y="4021739"/>
            <a:ext cx="2567034" cy="1245187"/>
          </a:xfrm>
          <a:prstGeom prst="diamond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7822225-700A-49C9-8763-267F6DC843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47" y="4014652"/>
            <a:ext cx="671818" cy="763316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9842EA8-44F8-4F10-864C-DAF67ED91041}"/>
              </a:ext>
            </a:extLst>
          </p:cNvPr>
          <p:cNvGrpSpPr/>
          <p:nvPr/>
        </p:nvGrpSpPr>
        <p:grpSpPr>
          <a:xfrm>
            <a:off x="519607" y="2817856"/>
            <a:ext cx="659302" cy="261610"/>
            <a:chOff x="6096000" y="1772998"/>
            <a:chExt cx="659302" cy="26161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D2CCDE7-71DA-40A8-B988-7169FCDAF714}"/>
                </a:ext>
              </a:extLst>
            </p:cNvPr>
            <p:cNvSpPr txBox="1"/>
            <p:nvPr/>
          </p:nvSpPr>
          <p:spPr>
            <a:xfrm>
              <a:off x="6173091" y="1772998"/>
              <a:ext cx="5822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AE233EA9-678B-455C-B48C-7A68100F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33637B0-A391-46F6-84CD-113EA3FC18C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86A2367-DE35-4980-BACC-F11E713C85E0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FCD80A9-8D01-4F26-8070-06969DDF96DA}"/>
              </a:ext>
            </a:extLst>
          </p:cNvPr>
          <p:cNvGrpSpPr/>
          <p:nvPr/>
        </p:nvGrpSpPr>
        <p:grpSpPr>
          <a:xfrm>
            <a:off x="2500669" y="3351216"/>
            <a:ext cx="222153" cy="366123"/>
            <a:chOff x="5491444" y="784129"/>
            <a:chExt cx="482635" cy="795416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E2B4F64A-DADC-45CC-8FA6-CA42AD6197B7}"/>
                </a:ext>
              </a:extLst>
            </p:cNvPr>
            <p:cNvSpPr/>
            <p:nvPr/>
          </p:nvSpPr>
          <p:spPr>
            <a:xfrm rot="10800000">
              <a:off x="5491444" y="784129"/>
              <a:ext cx="482635" cy="795416"/>
            </a:xfrm>
            <a:custGeom>
              <a:avLst/>
              <a:gdLst>
                <a:gd name="connsiteX0" fmla="*/ 241320 w 482635"/>
                <a:gd name="connsiteY0" fmla="*/ 795416 h 795416"/>
                <a:gd name="connsiteX1" fmla="*/ 5 w 482635"/>
                <a:gd name="connsiteY1" fmla="*/ 554101 h 795416"/>
                <a:gd name="connsiteX2" fmla="*/ 4908 w 482635"/>
                <a:gd name="connsiteY2" fmla="*/ 505468 h 795416"/>
                <a:gd name="connsiteX3" fmla="*/ 5451 w 482635"/>
                <a:gd name="connsiteY3" fmla="*/ 503717 h 795416"/>
                <a:gd name="connsiteX4" fmla="*/ 0 w 482635"/>
                <a:gd name="connsiteY4" fmla="*/ 503717 h 795416"/>
                <a:gd name="connsiteX5" fmla="*/ 15484 w 482635"/>
                <a:gd name="connsiteY5" fmla="*/ 471397 h 795416"/>
                <a:gd name="connsiteX6" fmla="*/ 18969 w 482635"/>
                <a:gd name="connsiteY6" fmla="*/ 460170 h 795416"/>
                <a:gd name="connsiteX7" fmla="*/ 35101 w 482635"/>
                <a:gd name="connsiteY7" fmla="*/ 430450 h 795416"/>
                <a:gd name="connsiteX8" fmla="*/ 241317 w 482635"/>
                <a:gd name="connsiteY8" fmla="*/ 0 h 795416"/>
                <a:gd name="connsiteX9" fmla="*/ 447489 w 482635"/>
                <a:gd name="connsiteY9" fmla="*/ 430356 h 795416"/>
                <a:gd name="connsiteX10" fmla="*/ 463672 w 482635"/>
                <a:gd name="connsiteY10" fmla="*/ 460170 h 795416"/>
                <a:gd name="connsiteX11" fmla="*/ 467168 w 482635"/>
                <a:gd name="connsiteY11" fmla="*/ 471432 h 795416"/>
                <a:gd name="connsiteX12" fmla="*/ 482634 w 482635"/>
                <a:gd name="connsiteY12" fmla="*/ 503717 h 795416"/>
                <a:gd name="connsiteX13" fmla="*/ 477189 w 482635"/>
                <a:gd name="connsiteY13" fmla="*/ 503717 h 795416"/>
                <a:gd name="connsiteX14" fmla="*/ 477733 w 482635"/>
                <a:gd name="connsiteY14" fmla="*/ 505468 h 795416"/>
                <a:gd name="connsiteX15" fmla="*/ 482635 w 482635"/>
                <a:gd name="connsiteY15" fmla="*/ 554101 h 795416"/>
                <a:gd name="connsiteX16" fmla="*/ 241320 w 482635"/>
                <a:gd name="connsiteY16" fmla="*/ 795416 h 7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2635" h="795416">
                  <a:moveTo>
                    <a:pt x="241320" y="795416"/>
                  </a:moveTo>
                  <a:cubicBezTo>
                    <a:pt x="108045" y="795416"/>
                    <a:pt x="5" y="687376"/>
                    <a:pt x="5" y="554101"/>
                  </a:cubicBezTo>
                  <a:cubicBezTo>
                    <a:pt x="5" y="537442"/>
                    <a:pt x="1693" y="521177"/>
                    <a:pt x="4908" y="505468"/>
                  </a:cubicBezTo>
                  <a:lnTo>
                    <a:pt x="5451" y="503717"/>
                  </a:lnTo>
                  <a:lnTo>
                    <a:pt x="0" y="503717"/>
                  </a:lnTo>
                  <a:lnTo>
                    <a:pt x="15484" y="471397"/>
                  </a:lnTo>
                  <a:lnTo>
                    <a:pt x="18969" y="460170"/>
                  </a:lnTo>
                  <a:lnTo>
                    <a:pt x="35101" y="430450"/>
                  </a:lnTo>
                  <a:lnTo>
                    <a:pt x="241317" y="0"/>
                  </a:lnTo>
                  <a:lnTo>
                    <a:pt x="447489" y="430356"/>
                  </a:lnTo>
                  <a:lnTo>
                    <a:pt x="463672" y="460170"/>
                  </a:lnTo>
                  <a:lnTo>
                    <a:pt x="467168" y="471432"/>
                  </a:lnTo>
                  <a:lnTo>
                    <a:pt x="482634" y="503717"/>
                  </a:lnTo>
                  <a:lnTo>
                    <a:pt x="477189" y="503717"/>
                  </a:lnTo>
                  <a:lnTo>
                    <a:pt x="477733" y="505468"/>
                  </a:lnTo>
                  <a:cubicBezTo>
                    <a:pt x="480947" y="521177"/>
                    <a:pt x="482635" y="537442"/>
                    <a:pt x="482635" y="554101"/>
                  </a:cubicBezTo>
                  <a:cubicBezTo>
                    <a:pt x="482635" y="687376"/>
                    <a:pt x="374595" y="795416"/>
                    <a:pt x="241320" y="7954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C2033DF-4DB2-4E33-BC4F-CDD4F04B8ECC}"/>
                </a:ext>
              </a:extLst>
            </p:cNvPr>
            <p:cNvSpPr/>
            <p:nvPr/>
          </p:nvSpPr>
          <p:spPr>
            <a:xfrm>
              <a:off x="5596879" y="874999"/>
              <a:ext cx="271764" cy="27176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7D7F89-D611-41DE-8EAA-4D3650291BB6}"/>
              </a:ext>
            </a:extLst>
          </p:cNvPr>
          <p:cNvGrpSpPr/>
          <p:nvPr/>
        </p:nvGrpSpPr>
        <p:grpSpPr>
          <a:xfrm>
            <a:off x="5049821" y="1796787"/>
            <a:ext cx="2610594" cy="3661038"/>
            <a:chOff x="5049821" y="1796787"/>
            <a:chExt cx="2610594" cy="3661038"/>
          </a:xfrm>
          <a:solidFill>
            <a:schemeClr val="bg1">
              <a:lumMod val="50000"/>
              <a:alpha val="50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8867A0B-8BFC-4410-A61A-500F8A13228C}"/>
                </a:ext>
              </a:extLst>
            </p:cNvPr>
            <p:cNvSpPr/>
            <p:nvPr/>
          </p:nvSpPr>
          <p:spPr>
            <a:xfrm>
              <a:off x="5049821" y="1796787"/>
              <a:ext cx="2605483" cy="3661038"/>
            </a:xfrm>
            <a:custGeom>
              <a:avLst/>
              <a:gdLst>
                <a:gd name="connsiteX0" fmla="*/ 1685925 w 2562225"/>
                <a:gd name="connsiteY0" fmla="*/ 0 h 3667125"/>
                <a:gd name="connsiteX1" fmla="*/ 2562225 w 2562225"/>
                <a:gd name="connsiteY1" fmla="*/ 0 h 3667125"/>
                <a:gd name="connsiteX2" fmla="*/ 2562225 w 2562225"/>
                <a:gd name="connsiteY2" fmla="*/ 3667125 h 3667125"/>
                <a:gd name="connsiteX3" fmla="*/ 0 w 2562225"/>
                <a:gd name="connsiteY3" fmla="*/ 3667125 h 3667125"/>
                <a:gd name="connsiteX4" fmla="*/ 1685925 w 2562225"/>
                <a:gd name="connsiteY4" fmla="*/ 0 h 3667125"/>
                <a:gd name="connsiteX0" fmla="*/ 538554 w 2562225"/>
                <a:gd name="connsiteY0" fmla="*/ 0 h 3667125"/>
                <a:gd name="connsiteX1" fmla="*/ 2562225 w 2562225"/>
                <a:gd name="connsiteY1" fmla="*/ 0 h 3667125"/>
                <a:gd name="connsiteX2" fmla="*/ 2562225 w 2562225"/>
                <a:gd name="connsiteY2" fmla="*/ 3667125 h 3667125"/>
                <a:gd name="connsiteX3" fmla="*/ 0 w 2562225"/>
                <a:gd name="connsiteY3" fmla="*/ 3667125 h 3667125"/>
                <a:gd name="connsiteX4" fmla="*/ 538554 w 2562225"/>
                <a:gd name="connsiteY4" fmla="*/ 0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225" h="3667125">
                  <a:moveTo>
                    <a:pt x="538554" y="0"/>
                  </a:moveTo>
                  <a:lnTo>
                    <a:pt x="2562225" y="0"/>
                  </a:lnTo>
                  <a:lnTo>
                    <a:pt x="2562225" y="3667125"/>
                  </a:lnTo>
                  <a:lnTo>
                    <a:pt x="0" y="3667125"/>
                  </a:lnTo>
                  <a:lnTo>
                    <a:pt x="538554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8E29A11D-BF16-4B64-9B05-E9E5928F6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57408" r="5387"/>
            <a:stretch/>
          </p:blipFill>
          <p:spPr>
            <a:xfrm>
              <a:off x="5343990" y="2021497"/>
              <a:ext cx="2316425" cy="2856011"/>
            </a:xfrm>
            <a:prstGeom prst="rect">
              <a:avLst/>
            </a:prstGeom>
          </p:spPr>
        </p:pic>
      </p:grpSp>
      <p:sp>
        <p:nvSpPr>
          <p:cNvPr id="91" name="육각형 90">
            <a:extLst>
              <a:ext uri="{FF2B5EF4-FFF2-40B4-BE49-F238E27FC236}">
                <a16:creationId xmlns:a16="http://schemas.microsoft.com/office/drawing/2014/main" id="{65114B8B-8666-4543-8F67-DD288FFFFF73}"/>
              </a:ext>
            </a:extLst>
          </p:cNvPr>
          <p:cNvSpPr/>
          <p:nvPr/>
        </p:nvSpPr>
        <p:spPr>
          <a:xfrm rot="16200000">
            <a:off x="5480689" y="3249936"/>
            <a:ext cx="430330" cy="387928"/>
          </a:xfrm>
          <a:prstGeom prst="hexagon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B6AD11E-C3B8-4B39-9EC5-0BF0EFA0A703}"/>
              </a:ext>
            </a:extLst>
          </p:cNvPr>
          <p:cNvSpPr/>
          <p:nvPr/>
        </p:nvSpPr>
        <p:spPr>
          <a:xfrm>
            <a:off x="6140129" y="2215267"/>
            <a:ext cx="885448" cy="430331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9C8F2F84-554D-4452-947E-932FFED405AC}"/>
              </a:ext>
            </a:extLst>
          </p:cNvPr>
          <p:cNvSpPr/>
          <p:nvPr/>
        </p:nvSpPr>
        <p:spPr>
          <a:xfrm>
            <a:off x="6688672" y="3234065"/>
            <a:ext cx="885448" cy="430331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FC177F6-0105-4993-866D-1C519481BE6B}"/>
              </a:ext>
            </a:extLst>
          </p:cNvPr>
          <p:cNvSpPr/>
          <p:nvPr/>
        </p:nvSpPr>
        <p:spPr>
          <a:xfrm>
            <a:off x="6121959" y="4247672"/>
            <a:ext cx="885448" cy="43033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B3A9E1D-25E6-4728-8AF9-8DC8EAE7DA68}"/>
              </a:ext>
            </a:extLst>
          </p:cNvPr>
          <p:cNvSpPr/>
          <p:nvPr/>
        </p:nvSpPr>
        <p:spPr>
          <a:xfrm rot="20001443">
            <a:off x="7002057" y="3352887"/>
            <a:ext cx="5389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MUSIC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7CEB04-4108-4442-9AB3-60DFC3981E0C}"/>
              </a:ext>
            </a:extLst>
          </p:cNvPr>
          <p:cNvSpPr/>
          <p:nvPr/>
        </p:nvSpPr>
        <p:spPr>
          <a:xfrm rot="20001443">
            <a:off x="6452360" y="4363234"/>
            <a:ext cx="5229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MODE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916F22C-A9E5-4432-A654-7E86C682F7DD}"/>
              </a:ext>
            </a:extLst>
          </p:cNvPr>
          <p:cNvSpPr/>
          <p:nvPr/>
        </p:nvSpPr>
        <p:spPr>
          <a:xfrm>
            <a:off x="5473647" y="3159568"/>
            <a:ext cx="455666" cy="58137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547030-6021-4A6D-BCC0-9EA99C0CF997}"/>
              </a:ext>
            </a:extLst>
          </p:cNvPr>
          <p:cNvSpPr/>
          <p:nvPr/>
        </p:nvSpPr>
        <p:spPr>
          <a:xfrm>
            <a:off x="5477230" y="296562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2039B52-E2B2-443E-A176-D222664FD92B}"/>
              </a:ext>
            </a:extLst>
          </p:cNvPr>
          <p:cNvSpPr/>
          <p:nvPr/>
        </p:nvSpPr>
        <p:spPr>
          <a:xfrm>
            <a:off x="6086143" y="2034402"/>
            <a:ext cx="998957" cy="71102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73F640D-E238-4C92-992E-9F375A055D0E}"/>
              </a:ext>
            </a:extLst>
          </p:cNvPr>
          <p:cNvSpPr/>
          <p:nvPr/>
        </p:nvSpPr>
        <p:spPr>
          <a:xfrm>
            <a:off x="5604418" y="160254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2BD8D3-6268-499E-BDBF-B7EDDFECA6CB}"/>
              </a:ext>
            </a:extLst>
          </p:cNvPr>
          <p:cNvSpPr/>
          <p:nvPr/>
        </p:nvSpPr>
        <p:spPr>
          <a:xfrm>
            <a:off x="6086142" y="183984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98540AC-7135-43EA-B4AA-A3D9BB36255A}"/>
              </a:ext>
            </a:extLst>
          </p:cNvPr>
          <p:cNvSpPr/>
          <p:nvPr/>
        </p:nvSpPr>
        <p:spPr>
          <a:xfrm>
            <a:off x="6628782" y="2879989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3-2</a:t>
            </a:r>
            <a:endParaRPr lang="ko-KR" altLang="en-US" sz="10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E98F8C1-A004-4557-AF46-10440BA737B5}"/>
              </a:ext>
            </a:extLst>
          </p:cNvPr>
          <p:cNvSpPr/>
          <p:nvPr/>
        </p:nvSpPr>
        <p:spPr>
          <a:xfrm>
            <a:off x="6062929" y="3888666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3-3</a:t>
            </a:r>
            <a:endParaRPr lang="ko-KR" altLang="en-US" sz="1000" b="1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8BC1295D-CDBD-4141-A950-59EA3D645147}"/>
              </a:ext>
            </a:extLst>
          </p:cNvPr>
          <p:cNvSpPr/>
          <p:nvPr/>
        </p:nvSpPr>
        <p:spPr>
          <a:xfrm>
            <a:off x="6406357" y="2158844"/>
            <a:ext cx="341094" cy="307814"/>
          </a:xfrm>
          <a:prstGeom prst="cub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7A1A1-F6C8-47AA-89DF-E3759C4FA51B}"/>
              </a:ext>
            </a:extLst>
          </p:cNvPr>
          <p:cNvSpPr/>
          <p:nvPr/>
        </p:nvSpPr>
        <p:spPr>
          <a:xfrm rot="20001443">
            <a:off x="6481029" y="2347981"/>
            <a:ext cx="4523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NAVI</a:t>
            </a:r>
            <a:endParaRPr lang="ko-KR" altLang="en-US" sz="9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81173DA-11DE-46A6-B60D-0060D0E6D0D2}"/>
              </a:ext>
            </a:extLst>
          </p:cNvPr>
          <p:cNvSpPr/>
          <p:nvPr/>
        </p:nvSpPr>
        <p:spPr>
          <a:xfrm>
            <a:off x="6628783" y="3084016"/>
            <a:ext cx="998957" cy="71102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55106BF-C677-4200-8295-46B7D0F65C8E}"/>
              </a:ext>
            </a:extLst>
          </p:cNvPr>
          <p:cNvSpPr/>
          <p:nvPr/>
        </p:nvSpPr>
        <p:spPr>
          <a:xfrm>
            <a:off x="6065162" y="4092890"/>
            <a:ext cx="998957" cy="71102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162971-B853-47CD-8571-C31B9395B569}"/>
              </a:ext>
            </a:extLst>
          </p:cNvPr>
          <p:cNvGrpSpPr/>
          <p:nvPr/>
        </p:nvGrpSpPr>
        <p:grpSpPr>
          <a:xfrm>
            <a:off x="6362606" y="4123204"/>
            <a:ext cx="351204" cy="351204"/>
            <a:chOff x="6353375" y="4108180"/>
            <a:chExt cx="351204" cy="35120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A05013-B560-4EB0-AC81-678159EC8C78}"/>
                </a:ext>
              </a:extLst>
            </p:cNvPr>
            <p:cNvSpPr/>
            <p:nvPr/>
          </p:nvSpPr>
          <p:spPr>
            <a:xfrm>
              <a:off x="6353375" y="4108180"/>
              <a:ext cx="351204" cy="35120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D0DDFB7-E3FE-4EFE-810E-4E6825AB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375" y="4108180"/>
              <a:ext cx="346456" cy="346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84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E7E2A3-A0F0-4479-90CC-2762015B7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47376"/>
              </p:ext>
            </p:extLst>
          </p:nvPr>
        </p:nvGraphicFramePr>
        <p:xfrm>
          <a:off x="320537" y="1198558"/>
          <a:ext cx="8266540" cy="466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56">
                  <a:extLst>
                    <a:ext uri="{9D8B030D-6E8A-4147-A177-3AD203B41FA5}">
                      <a16:colId xmlns:a16="http://schemas.microsoft.com/office/drawing/2014/main" val="1849514194"/>
                    </a:ext>
                  </a:extLst>
                </a:gridCol>
                <a:gridCol w="700108">
                  <a:extLst>
                    <a:ext uri="{9D8B030D-6E8A-4147-A177-3AD203B41FA5}">
                      <a16:colId xmlns:a16="http://schemas.microsoft.com/office/drawing/2014/main" val="2584669548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399553251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3905519082"/>
                    </a:ext>
                  </a:extLst>
                </a:gridCol>
                <a:gridCol w="577869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888763">
                  <a:extLst>
                    <a:ext uri="{9D8B030D-6E8A-4147-A177-3AD203B41FA5}">
                      <a16:colId xmlns:a16="http://schemas.microsoft.com/office/drawing/2014/main" val="1588961217"/>
                    </a:ext>
                  </a:extLst>
                </a:gridCol>
                <a:gridCol w="2092953">
                  <a:extLst>
                    <a:ext uri="{9D8B030D-6E8A-4147-A177-3AD203B41FA5}">
                      <a16:colId xmlns:a16="http://schemas.microsoft.com/office/drawing/2014/main" val="3097853796"/>
                    </a:ext>
                  </a:extLst>
                </a:gridCol>
                <a:gridCol w="1699933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이동거리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(ARRIVE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43815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자동주행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0.1MI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1.4MI LEFT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9MIN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0.2MI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1.3MI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9MIN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WYNN LAS VEGAS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812364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0.3MI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1.2MI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8MIN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PIERO'S ITALIAN CUISINE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552509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0.5MI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7MIN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705869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0.6MI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0.9MI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ARRIVE IN 7MIN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STRATOSPHERE TOWER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5431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0.8MI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0.7MI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6MIN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LINQ PROMENADE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2611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전환지점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1.0MI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960FT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0.5MI LEFT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5MIN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01645"/>
                  </a:ext>
                </a:extLst>
              </a:tr>
              <a:tr h="4286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수동주행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1.2MI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600FT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3MIN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226272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1.3MI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560FT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ARRIVE IN 2MIN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49807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1.4MI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480FT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ARRIVE IN 1MIN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145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800D1DB-F32C-43E6-AE77-0F9B875CFC56}"/>
              </a:ext>
            </a:extLst>
          </p:cNvPr>
          <p:cNvSpPr/>
          <p:nvPr/>
        </p:nvSpPr>
        <p:spPr>
          <a:xfrm>
            <a:off x="320541" y="889323"/>
            <a:ext cx="3212862" cy="261610"/>
          </a:xfrm>
          <a:prstGeom prst="rect">
            <a:avLst/>
          </a:prstGeom>
        </p:spPr>
        <p:txBody>
          <a:bodyPr wrap="none" lIns="36000">
            <a:spAutoFit/>
          </a:bodyPr>
          <a:lstStyle/>
          <a:p>
            <a:r>
              <a:rPr lang="ko-KR" altLang="en-US" sz="1100" dirty="0"/>
              <a:t>총 </a:t>
            </a:r>
            <a:r>
              <a:rPr lang="en-US" altLang="ko-KR" sz="1100" dirty="0"/>
              <a:t>1.5</a:t>
            </a:r>
            <a:r>
              <a:rPr lang="ko-KR" altLang="en-US" sz="1100" dirty="0"/>
              <a:t>마일 </a:t>
            </a:r>
            <a:r>
              <a:rPr lang="en-US" altLang="ko-KR" sz="1100" dirty="0"/>
              <a:t>9</a:t>
            </a:r>
            <a:r>
              <a:rPr lang="ko-KR" altLang="en-US" sz="1100" dirty="0"/>
              <a:t>분 경로  </a:t>
            </a:r>
            <a:r>
              <a:rPr lang="en-US" altLang="ko-KR" sz="800" b="1" dirty="0">
                <a:solidFill>
                  <a:srgbClr val="7030A0"/>
                </a:solidFill>
              </a:rPr>
              <a:t>**0.1mi = 528ft = 160m = 0.16km </a:t>
            </a:r>
            <a:endParaRPr lang="en-US" altLang="ko-KR" sz="1100" b="1" dirty="0">
              <a:solidFill>
                <a:srgbClr val="7030A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 map</a:t>
            </a:r>
            <a:r>
              <a:rPr lang="ko-KR" altLang="en-US" dirty="0"/>
              <a:t> 상세 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3448" y="520790"/>
            <a:ext cx="208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sc_automatic_m00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5B9CAF-70F2-496A-8ADD-48B7181E0AFD}"/>
              </a:ext>
            </a:extLst>
          </p:cNvPr>
          <p:cNvCxnSpPr/>
          <p:nvPr/>
        </p:nvCxnSpPr>
        <p:spPr>
          <a:xfrm flipV="1">
            <a:off x="2901908" y="1648426"/>
            <a:ext cx="0" cy="314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74768E1-7321-47BB-AA8B-2CF9A8C4C0FC}"/>
              </a:ext>
            </a:extLst>
          </p:cNvPr>
          <p:cNvSpPr/>
          <p:nvPr/>
        </p:nvSpPr>
        <p:spPr>
          <a:xfrm flipH="1">
            <a:off x="2901908" y="2127042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A589F93-A618-4C3F-A1AB-B7670D19FDDF}"/>
              </a:ext>
            </a:extLst>
          </p:cNvPr>
          <p:cNvSpPr/>
          <p:nvPr/>
        </p:nvSpPr>
        <p:spPr>
          <a:xfrm>
            <a:off x="2692358" y="3034905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8DA2305-7C91-4608-B57A-D620B30CCE12}"/>
              </a:ext>
            </a:extLst>
          </p:cNvPr>
          <p:cNvSpPr/>
          <p:nvPr/>
        </p:nvSpPr>
        <p:spPr>
          <a:xfrm flipH="1">
            <a:off x="2901908" y="4268186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BE6C39EF-1168-4C11-BC3D-E24036D21850}"/>
              </a:ext>
            </a:extLst>
          </p:cNvPr>
          <p:cNvSpPr/>
          <p:nvPr/>
        </p:nvSpPr>
        <p:spPr>
          <a:xfrm flipH="1">
            <a:off x="2901908" y="4690445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45EBFBB-135E-4DA3-8024-E61F58FF2196}"/>
              </a:ext>
            </a:extLst>
          </p:cNvPr>
          <p:cNvSpPr/>
          <p:nvPr/>
        </p:nvSpPr>
        <p:spPr>
          <a:xfrm>
            <a:off x="2692358" y="5121727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D9B71A2-9B17-47C2-B5EE-AB80A02505D9}"/>
              </a:ext>
            </a:extLst>
          </p:cNvPr>
          <p:cNvCxnSpPr/>
          <p:nvPr/>
        </p:nvCxnSpPr>
        <p:spPr>
          <a:xfrm flipV="1">
            <a:off x="2901908" y="5519922"/>
            <a:ext cx="0" cy="314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D828FE-D14C-4356-91C8-204890EE8AA8}"/>
              </a:ext>
            </a:extLst>
          </p:cNvPr>
          <p:cNvCxnSpPr/>
          <p:nvPr/>
        </p:nvCxnSpPr>
        <p:spPr>
          <a:xfrm flipV="1">
            <a:off x="2901908" y="2508900"/>
            <a:ext cx="0" cy="314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FD54EF-D838-40DA-B55D-BEBD3B188886}"/>
              </a:ext>
            </a:extLst>
          </p:cNvPr>
          <p:cNvCxnSpPr/>
          <p:nvPr/>
        </p:nvCxnSpPr>
        <p:spPr>
          <a:xfrm flipV="1">
            <a:off x="2901908" y="3806497"/>
            <a:ext cx="0" cy="314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DFCC05-046D-430F-BEE6-B3B146220581}"/>
              </a:ext>
            </a:extLst>
          </p:cNvPr>
          <p:cNvSpPr/>
          <p:nvPr/>
        </p:nvSpPr>
        <p:spPr>
          <a:xfrm>
            <a:off x="1217781" y="1687185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3B900AF-FCEA-4F93-9DE0-DD5B62E6660E}"/>
              </a:ext>
            </a:extLst>
          </p:cNvPr>
          <p:cNvSpPr/>
          <p:nvPr/>
        </p:nvSpPr>
        <p:spPr>
          <a:xfrm>
            <a:off x="1217781" y="2094663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73AB5E-F904-46F6-9CE6-6D9B4C1E4BD4}"/>
              </a:ext>
            </a:extLst>
          </p:cNvPr>
          <p:cNvSpPr/>
          <p:nvPr/>
        </p:nvSpPr>
        <p:spPr>
          <a:xfrm>
            <a:off x="1217781" y="2502141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26ED2BF-0067-45E5-B4F5-E47AA5D67457}"/>
              </a:ext>
            </a:extLst>
          </p:cNvPr>
          <p:cNvSpPr/>
          <p:nvPr/>
        </p:nvSpPr>
        <p:spPr>
          <a:xfrm>
            <a:off x="1217781" y="2945209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E86D81-9B27-432B-8D8E-40E10DB8749B}"/>
              </a:ext>
            </a:extLst>
          </p:cNvPr>
          <p:cNvSpPr/>
          <p:nvPr/>
        </p:nvSpPr>
        <p:spPr>
          <a:xfrm>
            <a:off x="1217781" y="3384730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98ACE73-C010-4D7D-96E5-0D61AA04BC9C}"/>
              </a:ext>
            </a:extLst>
          </p:cNvPr>
          <p:cNvSpPr/>
          <p:nvPr/>
        </p:nvSpPr>
        <p:spPr>
          <a:xfrm>
            <a:off x="1217781" y="3832220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3BAA180-6C89-4462-99F2-5B3D97FE6D76}"/>
              </a:ext>
            </a:extLst>
          </p:cNvPr>
          <p:cNvSpPr/>
          <p:nvPr/>
        </p:nvSpPr>
        <p:spPr>
          <a:xfrm>
            <a:off x="2692358" y="3461707"/>
            <a:ext cx="209550" cy="228600"/>
          </a:xfrm>
          <a:custGeom>
            <a:avLst/>
            <a:gdLst>
              <a:gd name="connsiteX0" fmla="*/ 142875 w 142875"/>
              <a:gd name="connsiteY0" fmla="*/ 161925 h 161925"/>
              <a:gd name="connsiteX1" fmla="*/ 142875 w 142875"/>
              <a:gd name="connsiteY1" fmla="*/ 0 h 161925"/>
              <a:gd name="connsiteX2" fmla="*/ 0 w 142875"/>
              <a:gd name="connsiteY2" fmla="*/ 0 h 161925"/>
              <a:gd name="connsiteX0" fmla="*/ 238125 w 238125"/>
              <a:gd name="connsiteY0" fmla="*/ 161925 h 161925"/>
              <a:gd name="connsiteX1" fmla="*/ 238125 w 238125"/>
              <a:gd name="connsiteY1" fmla="*/ 0 h 161925"/>
              <a:gd name="connsiteX2" fmla="*/ 0 w 238125"/>
              <a:gd name="connsiteY2" fmla="*/ 0 h 161925"/>
              <a:gd name="connsiteX0" fmla="*/ 209550 w 209550"/>
              <a:gd name="connsiteY0" fmla="*/ 161925 h 161925"/>
              <a:gd name="connsiteX1" fmla="*/ 209550 w 209550"/>
              <a:gd name="connsiteY1" fmla="*/ 0 h 161925"/>
              <a:gd name="connsiteX2" fmla="*/ 0 w 209550"/>
              <a:gd name="connsiteY2" fmla="*/ 0 h 161925"/>
              <a:gd name="connsiteX0" fmla="*/ 209550 w 209550"/>
              <a:gd name="connsiteY0" fmla="*/ 228600 h 228600"/>
              <a:gd name="connsiteX1" fmla="*/ 209550 w 209550"/>
              <a:gd name="connsiteY1" fmla="*/ 0 h 228600"/>
              <a:gd name="connsiteX2" fmla="*/ 0 w 2095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28600">
                <a:moveTo>
                  <a:pt x="209550" y="228600"/>
                </a:moveTo>
                <a:lnTo>
                  <a:pt x="2095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AE55AC4-EF1F-40E8-A54C-7396F1440214}"/>
              </a:ext>
            </a:extLst>
          </p:cNvPr>
          <p:cNvGrpSpPr/>
          <p:nvPr/>
        </p:nvGrpSpPr>
        <p:grpSpPr>
          <a:xfrm>
            <a:off x="9165124" y="1138931"/>
            <a:ext cx="2278660" cy="1494295"/>
            <a:chOff x="8610658" y="614598"/>
            <a:chExt cx="2278660" cy="149429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7FA061D-E3D1-4BF1-8960-FC2A8E3AF9B9}"/>
                </a:ext>
              </a:extLst>
            </p:cNvPr>
            <p:cNvGrpSpPr/>
            <p:nvPr/>
          </p:nvGrpSpPr>
          <p:grpSpPr>
            <a:xfrm>
              <a:off x="8815870" y="889323"/>
              <a:ext cx="2073448" cy="1163525"/>
              <a:chOff x="9105270" y="2401451"/>
              <a:chExt cx="2073448" cy="116352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011BBE79-EFC1-4E75-83BC-835DC59E1D00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DB43789-4A39-486C-83AC-5A9582D363A5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A5437A87-7E6D-4843-9968-F04C6C9C9B2D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D42C3EA-FDAF-4B37-8FA7-98AF73C428F7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554856E-F1C2-44C3-8C97-F91AB3EA9B78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1DF913B-EC23-4E81-B13F-14376905DAAF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6A123F-4E19-4B4F-BE4B-3E934CF53328}"/>
                  </a:ext>
                </a:extLst>
              </p:cNvPr>
              <p:cNvSpPr/>
              <p:nvPr/>
            </p:nvSpPr>
            <p:spPr>
              <a:xfrm>
                <a:off x="10305306" y="3310054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E2124C70-02CD-46FB-8241-FF2164839FAD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E452EE7-4540-4849-B23B-EF5AD33F7F40}"/>
                </a:ext>
              </a:extLst>
            </p:cNvPr>
            <p:cNvSpPr/>
            <p:nvPr/>
          </p:nvSpPr>
          <p:spPr>
            <a:xfrm>
              <a:off x="9068481" y="1806457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1937197-25FA-43D8-98FB-AC600EE80B41}"/>
                </a:ext>
              </a:extLst>
            </p:cNvPr>
            <p:cNvSpPr/>
            <p:nvPr/>
          </p:nvSpPr>
          <p:spPr>
            <a:xfrm>
              <a:off x="9863015" y="1792192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3</a:t>
              </a:r>
              <a:endParaRPr lang="ko-KR" altLang="en-US" sz="6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4A776B-57C7-40BD-956E-220036D840DC}"/>
                </a:ext>
              </a:extLst>
            </p:cNvPr>
            <p:cNvSpPr/>
            <p:nvPr/>
          </p:nvSpPr>
          <p:spPr>
            <a:xfrm>
              <a:off x="10316449" y="2005481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4</a:t>
              </a:r>
              <a:endParaRPr lang="ko-KR" altLang="en-US" sz="6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799FF00-F7A0-4B08-B281-706A2412338F}"/>
                </a:ext>
              </a:extLst>
            </p:cNvPr>
            <p:cNvSpPr/>
            <p:nvPr/>
          </p:nvSpPr>
          <p:spPr>
            <a:xfrm>
              <a:off x="9955424" y="1387134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6</a:t>
              </a:r>
              <a:endParaRPr lang="ko-KR" altLang="en-US" sz="6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D33DCD9-BFDE-4DD1-8AE0-DEDA3EF38582}"/>
                </a:ext>
              </a:extLst>
            </p:cNvPr>
            <p:cNvSpPr/>
            <p:nvPr/>
          </p:nvSpPr>
          <p:spPr>
            <a:xfrm>
              <a:off x="9398529" y="1585641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2</a:t>
              </a:r>
              <a:endParaRPr lang="ko-KR" altLang="en-US" sz="600" b="1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00DD844-059A-4D31-BB5C-04065481380C}"/>
                </a:ext>
              </a:extLst>
            </p:cNvPr>
            <p:cNvSpPr/>
            <p:nvPr/>
          </p:nvSpPr>
          <p:spPr>
            <a:xfrm>
              <a:off x="10634263" y="1770793"/>
              <a:ext cx="103412" cy="10341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5</a:t>
              </a:r>
              <a:endParaRPr lang="ko-KR" altLang="en-US" sz="600" b="1" dirty="0"/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451CF7A7-60B1-40AE-A286-B70B238C1C34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 flipV="1">
              <a:off x="8963671" y="1032479"/>
              <a:ext cx="403322" cy="200399"/>
            </a:xfrm>
            <a:prstGeom prst="bentConnector3">
              <a:avLst>
                <a:gd name="adj1" fmla="val 1001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1BEA286-6DEC-4D4A-B632-C9DFF1D72944}"/>
                </a:ext>
              </a:extLst>
            </p:cNvPr>
            <p:cNvSpPr/>
            <p:nvPr/>
          </p:nvSpPr>
          <p:spPr>
            <a:xfrm>
              <a:off x="8610658" y="614598"/>
              <a:ext cx="7425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000" dirty="0">
                  <a:latin typeface="+mn-ea"/>
                </a:rPr>
                <a:t>수동주행</a:t>
              </a:r>
              <a:endParaRPr lang="en-US" altLang="ko-KR" sz="1000" dirty="0">
                <a:latin typeface="+mn-ea"/>
              </a:endParaRPr>
            </a:p>
            <a:p>
              <a:pPr lvl="0" algn="ctr">
                <a:defRPr/>
              </a:pPr>
              <a:r>
                <a:rPr lang="ko-KR" altLang="en-US" sz="1000" dirty="0">
                  <a:latin typeface="+mn-ea"/>
                </a:rPr>
                <a:t>전환 지점</a:t>
              </a:r>
            </a:p>
          </p:txBody>
        </p:sp>
      </p:grpSp>
      <p:pic>
        <p:nvPicPr>
          <p:cNvPr id="108" name="Picture 2" descr="https://post-phinf.pstatic.net/MjAxODExMDFfMTg5/MDAxNTQxMDQxNDI0MjAw.jEbKbS5_mD4c4FKzIK3OgfL09V32parsOkkgt8av8y4g.NNRa6HuR2M3aWvxiD29KOw6OjrIHrKkZRQ_wHi0CJNcg.JPEG/%EB%9D%BC%EC%8A%A4%EB%B2%A0%EA%B0%80%EC%8A%A4_%ED%95%98%EC%9D%B4%EB%A1%A4%EB%9F%AC_%284%29.jpg?type=w1200">
            <a:extLst>
              <a:ext uri="{FF2B5EF4-FFF2-40B4-BE49-F238E27FC236}">
                <a16:creationId xmlns:a16="http://schemas.microsoft.com/office/drawing/2014/main" id="{56DE895E-7904-4099-8AF7-386DB668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84" y="5655256"/>
            <a:ext cx="2027254" cy="10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ì¤í¸ë¼í ì¤ í¼ì´ì ëí ì´ë¯¸ì§ ê²ìê²°ê³¼">
            <a:extLst>
              <a:ext uri="{FF2B5EF4-FFF2-40B4-BE49-F238E27FC236}">
                <a16:creationId xmlns:a16="http://schemas.microsoft.com/office/drawing/2014/main" id="{719B336F-0B58-475F-918C-84286EA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42" y="5195329"/>
            <a:ext cx="1219394" cy="148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CE9DD94-C694-4C0F-ADC1-7F84906336E3}"/>
              </a:ext>
            </a:extLst>
          </p:cNvPr>
          <p:cNvSpPr/>
          <p:nvPr/>
        </p:nvSpPr>
        <p:spPr>
          <a:xfrm>
            <a:off x="8768380" y="4929229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EAE254C-571F-4317-AE74-FAB42FBCC3C3}"/>
              </a:ext>
            </a:extLst>
          </p:cNvPr>
          <p:cNvSpPr/>
          <p:nvPr/>
        </p:nvSpPr>
        <p:spPr>
          <a:xfrm>
            <a:off x="10042284" y="5391736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pic>
        <p:nvPicPr>
          <p:cNvPr id="112" name="Picture 6" descr="ì ë¼ì¤ë² ê°ì¤ì ëí ì´ë¯¸ì§ ê²ìê²°ê³¼">
            <a:extLst>
              <a:ext uri="{FF2B5EF4-FFF2-40B4-BE49-F238E27FC236}">
                <a16:creationId xmlns:a16="http://schemas.microsoft.com/office/drawing/2014/main" id="{125D0D3A-6FA6-4989-9BDB-30958DA6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42" y="3806497"/>
            <a:ext cx="1690868" cy="102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DBC88-1463-4538-B4DA-38BB74FDD6E5}"/>
              </a:ext>
            </a:extLst>
          </p:cNvPr>
          <p:cNvSpPr/>
          <p:nvPr/>
        </p:nvSpPr>
        <p:spPr>
          <a:xfrm>
            <a:off x="8774142" y="3534304"/>
            <a:ext cx="262170" cy="262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B8213E-4A15-4A5B-8006-AF97BACFB552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확인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디자인 시안의 루트와 정보가 매칭되지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않아도 되는지 확인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8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DF76CC-7464-4D83-B1C7-15908B4EF029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1E02ED9-AF45-4EB0-A771-64140E2747BA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77" name="그림 76" descr="그리기이(가) 표시된 사진&#10;&#10;자동 생성된 설명">
              <a:extLst>
                <a:ext uri="{FF2B5EF4-FFF2-40B4-BE49-F238E27FC236}">
                  <a16:creationId xmlns:a16="http://schemas.microsoft.com/office/drawing/2014/main" id="{979CE641-80F5-4C42-920F-750E1C143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78" name="그림 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ABB7A117-1C49-4C0A-B416-B98A3957B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75BACDA-DC20-476F-94B3-98FD85A51C1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80" name="그림 79" descr="그리기이(가) 표시된 사진&#10;&#10;자동 생성된 설명">
              <a:extLst>
                <a:ext uri="{FF2B5EF4-FFF2-40B4-BE49-F238E27FC236}">
                  <a16:creationId xmlns:a16="http://schemas.microsoft.com/office/drawing/2014/main" id="{47A53284-712F-4C60-9BFB-A0D3D7D85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BA3970E1-FF4C-43EB-AEB5-ECE7B31F1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1F06EBC-ECF9-45D5-B825-3A78E91F358E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74" name="그림 73" descr="그리기이(가) 표시된 사진&#10;&#10;자동 생성된 설명">
              <a:extLst>
                <a:ext uri="{FF2B5EF4-FFF2-40B4-BE49-F238E27FC236}">
                  <a16:creationId xmlns:a16="http://schemas.microsoft.com/office/drawing/2014/main" id="{0AFBC6B3-9B5F-409C-ADEB-2EE1D517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75" name="그림 74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3F3441-A845-4B43-BA55-46880D96B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</a:t>
            </a:r>
            <a:r>
              <a:rPr lang="ko-KR" altLang="en-US" dirty="0"/>
              <a:t>도착지 정보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5C3C2C6E-206B-4325-BE86-1FCD8C27F7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601EBDD-0906-4F4F-90A8-9C287AB1E0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9" y="2895464"/>
            <a:ext cx="1506391" cy="17155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B73EE61-1C9E-4D0C-A023-B974E6FAA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9" y="4493475"/>
            <a:ext cx="1133212" cy="55577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7" y="688769"/>
            <a:ext cx="4306784" cy="543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map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 시간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(ARRIVE IN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MIN)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도착까지 남은 거리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MI LEFT)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 롤링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이동 중인 구간만 확대해서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 위치는 영역 중앙에 고정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[2-1]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명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Destination 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도착지 명을 화면 정보 중 가장 크게 표시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[2-2]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상세 정보 표에 있는 목적지 별 주 정보 항목 중 선별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[2-3]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상세 정보 표에 있는 목적지 별 부가 정보 항목 중 선별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도착지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아이소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뷰는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도착장소 건물 형태로 표현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애니메이션 요소는 화려하지 않게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루핑으로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표현 가능한 수위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 정보는 텍스트 내용을 구분할 수 있는 디자인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 강조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부가 정보는 도착지 분위기를 연출하는 디자인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(GUI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리소스 과다 사용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X)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NAVIGATION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메뉴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도착지에 따른 정보 구성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여부를 묻고 다음 단계로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넘어 가기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map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정보와 목적지 정보를 모두 체험 완료한 경우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리모컨을 조작해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발화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/>
              <a:t>sc_select_music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FD4D7-B0B9-447D-9F3B-52A6A823CE79}"/>
              </a:ext>
            </a:extLst>
          </p:cNvPr>
          <p:cNvSpPr/>
          <p:nvPr/>
        </p:nvSpPr>
        <p:spPr>
          <a:xfrm>
            <a:off x="2053805" y="386694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411B94-040F-4AEF-BEE3-E1F5A118FA8C}"/>
              </a:ext>
            </a:extLst>
          </p:cNvPr>
          <p:cNvSpPr txBox="1"/>
          <p:nvPr/>
        </p:nvSpPr>
        <p:spPr>
          <a:xfrm>
            <a:off x="1834639" y="4724816"/>
            <a:ext cx="7633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 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E6BE5-5545-494B-B6C5-C572B8D3EF76}"/>
              </a:ext>
            </a:extLst>
          </p:cNvPr>
          <p:cNvSpPr txBox="1"/>
          <p:nvPr/>
        </p:nvSpPr>
        <p:spPr>
          <a:xfrm>
            <a:off x="5673886" y="4804488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PARKING</a:t>
            </a:r>
            <a:endParaRPr lang="ko-KR" altLang="en-US" sz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15E772-48D5-407B-82F6-A0A6BCAC47A0}"/>
              </a:ext>
            </a:extLst>
          </p:cNvPr>
          <p:cNvSpPr txBox="1"/>
          <p:nvPr/>
        </p:nvSpPr>
        <p:spPr>
          <a:xfrm>
            <a:off x="3105934" y="4178633"/>
            <a:ext cx="16658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YOU CAN ENTER </a:t>
            </a:r>
          </a:p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RIGHT AWAY AT ROOM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4CCEBD-A94A-4745-8A83-8EB00BD5ACA0}"/>
              </a:ext>
            </a:extLst>
          </p:cNvPr>
          <p:cNvSpPr/>
          <p:nvPr/>
        </p:nvSpPr>
        <p:spPr>
          <a:xfrm>
            <a:off x="5696039" y="4408918"/>
            <a:ext cx="1398075" cy="68640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1BFF1B-9A7B-434D-8E0D-C9EF8EF8DC82}"/>
              </a:ext>
            </a:extLst>
          </p:cNvPr>
          <p:cNvSpPr/>
          <p:nvPr/>
        </p:nvSpPr>
        <p:spPr>
          <a:xfrm>
            <a:off x="5696039" y="509532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485066-8AC4-48CA-B668-04E732DCDC4A}"/>
              </a:ext>
            </a:extLst>
          </p:cNvPr>
          <p:cNvSpPr/>
          <p:nvPr/>
        </p:nvSpPr>
        <p:spPr>
          <a:xfrm>
            <a:off x="3144856" y="4195125"/>
            <a:ext cx="1638067" cy="41549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09A4DE8-9D50-45BC-9E35-5511D4865F28}"/>
              </a:ext>
            </a:extLst>
          </p:cNvPr>
          <p:cNvSpPr/>
          <p:nvPr/>
        </p:nvSpPr>
        <p:spPr>
          <a:xfrm>
            <a:off x="3143531" y="399766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A3FE815-B4B5-49EB-8CAB-81B35BE81B0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82923" y="3619500"/>
            <a:ext cx="225495" cy="78337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sc_automatic_d00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446AAA-1939-4162-9801-94D42F9D70CB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9202196-FB19-45FC-9626-3B0EC7F2CD1A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797D814-B341-42B7-B65C-9BD978059B72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육각형 99">
              <a:extLst>
                <a:ext uri="{FF2B5EF4-FFF2-40B4-BE49-F238E27FC236}">
                  <a16:creationId xmlns:a16="http://schemas.microsoft.com/office/drawing/2014/main" id="{CB105E41-0EC7-45F5-98A9-7114E987F32D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51A34-C500-47CA-A72C-21796E8F3291}"/>
              </a:ext>
            </a:extLst>
          </p:cNvPr>
          <p:cNvSpPr txBox="1"/>
          <p:nvPr/>
        </p:nvSpPr>
        <p:spPr>
          <a:xfrm>
            <a:off x="1804636" y="2044217"/>
            <a:ext cx="273985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 GRAND GARDEN ARENA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6E7AE0-9F53-4070-A792-4BA07DAE14F7}"/>
              </a:ext>
            </a:extLst>
          </p:cNvPr>
          <p:cNvSpPr/>
          <p:nvPr/>
        </p:nvSpPr>
        <p:spPr>
          <a:xfrm>
            <a:off x="1839817" y="2039032"/>
            <a:ext cx="2704672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900E9F-465F-43C1-ACEB-AFC567462169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667702-92BA-41AE-89A5-2B9DBB4FB294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A426A47-0AD7-4F50-A647-B47084EDD6CB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15F04DCA-03CC-43F7-A415-13F83B90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9B94852-AFE3-4250-9965-7AA439A153C7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E9CC1B-8EBA-4DC0-9734-2CFDC74AF983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5CB82E0-9CAA-4CFC-8941-714676EFC247}"/>
              </a:ext>
            </a:extLst>
          </p:cNvPr>
          <p:cNvSpPr/>
          <p:nvPr/>
        </p:nvSpPr>
        <p:spPr>
          <a:xfrm>
            <a:off x="7352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AI </a:t>
            </a:r>
            <a:r>
              <a:rPr lang="ko-KR" altLang="en-US" sz="1000" dirty="0">
                <a:solidFill>
                  <a:schemeClr val="bg1"/>
                </a:solidFill>
              </a:rPr>
              <a:t>발화 플로우로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249BDE-D16A-48CB-8CD9-52717882FEA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A97865-09AC-47DE-B054-D73791E2AD24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0A92E31-D98E-4491-AC86-23E0B09A45C9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FCB63A-55E5-407F-BC03-C659C67A7ABD}"/>
              </a:ext>
            </a:extLst>
          </p:cNvPr>
          <p:cNvSpPr txBox="1"/>
          <p:nvPr/>
        </p:nvSpPr>
        <p:spPr>
          <a:xfrm>
            <a:off x="136187" y="19776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D1D8D26-D254-4B89-BC58-005C61A4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27976"/>
              </p:ext>
            </p:extLst>
          </p:nvPr>
        </p:nvGraphicFramePr>
        <p:xfrm>
          <a:off x="136187" y="567266"/>
          <a:ext cx="1188470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19">
                  <a:extLst>
                    <a:ext uri="{9D8B030D-6E8A-4147-A177-3AD203B41FA5}">
                      <a16:colId xmlns:a16="http://schemas.microsoft.com/office/drawing/2014/main" val="1195390142"/>
                    </a:ext>
                  </a:extLst>
                </a:gridCol>
                <a:gridCol w="2478311">
                  <a:extLst>
                    <a:ext uri="{9D8B030D-6E8A-4147-A177-3AD203B41FA5}">
                      <a16:colId xmlns:a16="http://schemas.microsoft.com/office/drawing/2014/main" val="3143518543"/>
                    </a:ext>
                  </a:extLst>
                </a:gridCol>
                <a:gridCol w="8698773">
                  <a:extLst>
                    <a:ext uri="{9D8B030D-6E8A-4147-A177-3AD203B41FA5}">
                      <a16:colId xmlns:a16="http://schemas.microsoft.com/office/drawing/2014/main" val="3356910914"/>
                    </a:ext>
                  </a:extLst>
                </a:gridCol>
              </a:tblGrid>
              <a:tr h="14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날짜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32187"/>
                  </a:ext>
                </a:extLst>
              </a:tr>
              <a:tr h="141023">
                <a:tc rowSpan="16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19.09.20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피드백 반영하여 컬러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53022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Structure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레이블명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phase 1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96606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AI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재정리 및 대표화면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오버뷰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27705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Welcome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mt_welcome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히든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버튼 위치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47066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메뉴 프리뷰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sc_auto_menu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phase1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레이블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Navigation mode(=phase 2)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기능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1860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메뉴 자동 주행 중 </a:t>
                      </a:r>
                      <a:r>
                        <a:rPr lang="en-US" altLang="ko-KR" sz="900" dirty="0"/>
                        <a:t>(sc_auto_menu2)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자동주행에서 메뉴 펼쳐지는 화면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phase 1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레이블 명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Navigation Mode (=Phase 2)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기능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셀렉과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디폴트 상태 구분 추가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304177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목적지 제안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sc_select_map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피드백 반영하여 도착지 꾸밈 요소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81211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목적지 제안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피드백 반영하여 로직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32594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 map</a:t>
                      </a:r>
                      <a:r>
                        <a:rPr lang="ko-KR" altLang="en-US" sz="900" dirty="0"/>
                        <a:t> 활성 </a:t>
                      </a:r>
                      <a:r>
                        <a:rPr lang="en-US" altLang="ko-KR" sz="900" dirty="0"/>
                        <a:t>(sc_automatic_m00)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출발지 명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MGM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아레나 기준으로 내용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교통체증 표현 구체화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15308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 기본화면</a:t>
                      </a:r>
                      <a:r>
                        <a:rPr lang="en-US" altLang="ko-KR" sz="900" dirty="0"/>
                        <a:t>_</a:t>
                      </a:r>
                      <a:r>
                        <a:rPr lang="ko-KR" altLang="en-US" sz="900" dirty="0"/>
                        <a:t>도착지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축소형 정보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898453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음악 선택 메뉴 </a:t>
                      </a:r>
                      <a:r>
                        <a:rPr lang="en-US" altLang="ko-KR" sz="900" dirty="0"/>
                        <a:t>(sc_m_sel01)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분해 설정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섬네일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내용 구체화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71950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컨트롤 </a:t>
                      </a:r>
                      <a:r>
                        <a:rPr lang="en-US" altLang="ko-KR" sz="900" dirty="0"/>
                        <a:t>(sc_s_con01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팝업 개념의 페이지로 수정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볼륨 정보 위치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170839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Eye tracking </a:t>
                      </a:r>
                      <a:r>
                        <a:rPr lang="ko-KR" altLang="en-US" sz="900" dirty="0"/>
                        <a:t>가이드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sc_manual_calibration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TBT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 구성 및 로직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19321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수동 주행 기본 화면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sc_manual_basic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TBT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027950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수동 주행 기능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확장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sc_manual_function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TBT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확장 정보로 확정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 구체화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2544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수동 주행 </a:t>
                      </a:r>
                      <a:r>
                        <a:rPr lang="en-US" altLang="ko-KR" sz="900" dirty="0"/>
                        <a:t>_ </a:t>
                      </a:r>
                      <a:r>
                        <a:rPr lang="ko-KR" altLang="en-US" sz="900" dirty="0"/>
                        <a:t>좌우 시선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sc_manual_</a:t>
                      </a:r>
                      <a:r>
                        <a:rPr lang="en-US" altLang="ko-KR" sz="900" kern="100" dirty="0" err="1">
                          <a:solidFill>
                            <a:prstClr val="black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eyetracker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주행정보 노출되는 방향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901002"/>
                  </a:ext>
                </a:extLst>
              </a:tr>
              <a:tr h="14102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19.09.27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메뉴 프리뷰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sc_auto_menu</a:t>
                      </a:r>
                      <a:r>
                        <a:rPr lang="en-US" altLang="ko-KR" sz="900" dirty="0"/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V-touch </a:t>
                      </a:r>
                      <a:r>
                        <a:rPr lang="ko-KR" altLang="en-US" sz="900" dirty="0"/>
                        <a:t>가이드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페이지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838538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목적지 제안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sc_select_map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설명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v-touch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필드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692521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sc_automatic_m00 </a:t>
                      </a:r>
                      <a:r>
                        <a:rPr lang="ko-KR" altLang="en-US" sz="900" dirty="0"/>
                        <a:t>외 자동주행 화면 전체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v-touch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필드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95769"/>
                  </a:ext>
                </a:extLst>
              </a:tr>
              <a:tr h="14102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19.09.30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피드백 반영하여 컬러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278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목적지 제안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sc_select_map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대표곡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자동 재생 명시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54276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 map</a:t>
                      </a:r>
                      <a:r>
                        <a:rPr lang="ko-KR" altLang="en-US" sz="900" dirty="0"/>
                        <a:t> 활성 </a:t>
                      </a:r>
                      <a:r>
                        <a:rPr lang="en-US" altLang="ko-KR" sz="900" dirty="0"/>
                        <a:t>(sc_automatic_m00)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주행정보 위치 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현재시간 정보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hover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설명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67553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메뉴 자동 주행 중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sc_auto_menu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딤드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처리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드롭다운으로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재구성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0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자동주행</a:t>
            </a:r>
            <a:r>
              <a:rPr lang="en-US" altLang="ko-KR" dirty="0"/>
              <a:t>_</a:t>
            </a:r>
            <a:r>
              <a:rPr lang="ko-KR" altLang="en-US" dirty="0"/>
              <a:t>도착지 상세 정보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D9B55B-9A32-4DA7-BD38-42224BC60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22627"/>
              </p:ext>
            </p:extLst>
          </p:nvPr>
        </p:nvGraphicFramePr>
        <p:xfrm>
          <a:off x="302899" y="1017691"/>
          <a:ext cx="11586204" cy="359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26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579049346"/>
                    </a:ext>
                  </a:extLst>
                </a:gridCol>
                <a:gridCol w="2202178">
                  <a:extLst>
                    <a:ext uri="{9D8B030D-6E8A-4147-A177-3AD203B41FA5}">
                      <a16:colId xmlns:a16="http://schemas.microsoft.com/office/drawing/2014/main" val="1628777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부가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축소형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strike="sngStrike" dirty="0"/>
                        <a:t>THE ITALIAN KITCHEN IN VENETIAN HOTEL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런치타임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11:00~17:00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가능 여부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비어 있는 테이블 수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 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여유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가능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추천메뉴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HANDKERCHIEF EGG PASTA 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곤돌라 </a:t>
                      </a:r>
                      <a:r>
                        <a:rPr lang="ko-KR" altLang="en-US" sz="1000" strike="sngStrik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어트렉션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체험 가능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실내를 마치 실외처럼 꾸며 놓은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벽화 등으로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관광 명소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맑음</a:t>
                      </a: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NOW LUNCH TIME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3:00PM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체크아웃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11:00AM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룸 넘버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203,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호텔 이용가능 서비스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카지노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룸서비스 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위치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10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충전량</a:t>
                      </a:r>
                      <a:r>
                        <a:rPr lang="ko-KR" altLang="en-US" sz="1000" kern="10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및 충전 가능 여부 표시 </a:t>
                      </a:r>
                      <a:r>
                        <a:rPr lang="en-US" altLang="ko-KR" sz="1000" kern="10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흐림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CHECK-IN COMPLETE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BILLBOARD MUSIC AWARD 2020 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시간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SATURDAY, JAN 11, 2020, 07:00PM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좌석 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SECTION 8, ROW H, SEAT 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콘서트 대표 곡과 분위기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무대장치와 조명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위치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BILLBOARD MUSIC AWARD 2020 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07:00PM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분수 쇼 타임테이블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(15:00~20:00, 30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간격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장소와 프로포즈 관련 아이템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폭죽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로맨틱 분위기 연출 아이템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/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 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저녁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맑음</a:t>
                      </a: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 IN 15 MIN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5FD55-8AF2-434C-9F2B-DF2AE194FCC0}"/>
              </a:ext>
            </a:extLst>
          </p:cNvPr>
          <p:cNvSpPr/>
          <p:nvPr/>
        </p:nvSpPr>
        <p:spPr>
          <a:xfrm>
            <a:off x="226699" y="4864301"/>
            <a:ext cx="3945311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제안 단계에서 분기되는 타입과 동일</a:t>
            </a:r>
            <a:b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 정보 및 부가 정보는 분위기 </a:t>
            </a: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up,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중요 </a:t>
            </a: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info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강조 용으로 활용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A94DF-2403-457D-9615-D33A1383A274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레스토랑</a:t>
            </a:r>
            <a:r>
              <a:rPr lang="en-US" altLang="ko-KR" sz="1000" dirty="0">
                <a:solidFill>
                  <a:schemeClr val="bg1"/>
                </a:solidFill>
              </a:rPr>
              <a:t>(A </a:t>
            </a:r>
            <a:r>
              <a:rPr lang="ko-KR" altLang="en-US" sz="1000" dirty="0">
                <a:solidFill>
                  <a:schemeClr val="bg1"/>
                </a:solidFill>
              </a:rPr>
              <a:t>타입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관련 장소 선정 후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내용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1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E6FFB8-111C-4E12-88FF-8B3A486213BE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3CC719-852F-4B4E-846D-A2417EA8C790}"/>
              </a:ext>
            </a:extLst>
          </p:cNvPr>
          <p:cNvGrpSpPr/>
          <p:nvPr/>
        </p:nvGrpSpPr>
        <p:grpSpPr>
          <a:xfrm>
            <a:off x="3859781" y="1815944"/>
            <a:ext cx="3769335" cy="2584397"/>
            <a:chOff x="3859781" y="1788850"/>
            <a:chExt cx="3793394" cy="261149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4E995D-6ED1-4E7C-97DB-38C0E04F09C4}"/>
                </a:ext>
              </a:extLst>
            </p:cNvPr>
            <p:cNvSpPr/>
            <p:nvPr/>
          </p:nvSpPr>
          <p:spPr>
            <a:xfrm>
              <a:off x="3859781" y="1797449"/>
              <a:ext cx="3793394" cy="260289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해 43">
              <a:extLst>
                <a:ext uri="{FF2B5EF4-FFF2-40B4-BE49-F238E27FC236}">
                  <a16:creationId xmlns:a16="http://schemas.microsoft.com/office/drawing/2014/main" id="{E7D2035B-83F3-4F62-9399-DAE2D0764084}"/>
                </a:ext>
              </a:extLst>
            </p:cNvPr>
            <p:cNvSpPr/>
            <p:nvPr/>
          </p:nvSpPr>
          <p:spPr>
            <a:xfrm>
              <a:off x="4351889" y="1788850"/>
              <a:ext cx="511861" cy="511861"/>
            </a:xfrm>
            <a:prstGeom prst="sun">
              <a:avLst/>
            </a:prstGeom>
            <a:solidFill>
              <a:schemeClr val="bg1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FD8E140-F684-4424-95BF-4B2A4E831D2E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88" name="그림 8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E32672D-3BB0-4717-BA4B-2D2A59EE0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89" name="그림 88" descr="그리기이(가) 표시된 사진&#10;&#10;자동 생성된 설명">
              <a:extLst>
                <a:ext uri="{FF2B5EF4-FFF2-40B4-BE49-F238E27FC236}">
                  <a16:creationId xmlns:a16="http://schemas.microsoft.com/office/drawing/2014/main" id="{A55C3C2C-568D-4906-B293-EA15899ED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1371822-7868-4E17-87CF-7B804D7DFBAE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91" name="그림 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088EA69-A247-41F7-A5D0-AA4915293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96" name="그림 95" descr="그리기이(가) 표시된 사진&#10;&#10;자동 생성된 설명">
              <a:extLst>
                <a:ext uri="{FF2B5EF4-FFF2-40B4-BE49-F238E27FC236}">
                  <a16:creationId xmlns:a16="http://schemas.microsoft.com/office/drawing/2014/main" id="{0FABA60E-51A3-47D9-96A0-4561BE6E5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/>
              <a:t>The Italian Kitchen In Venetian hotel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290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strike="sngStrike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[1-1] </a:t>
            </a:r>
            <a:r>
              <a:rPr lang="ko-KR" altLang="en-US" sz="1050" b="1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명</a:t>
            </a:r>
            <a:br>
              <a:rPr lang="en-US" altLang="ko-KR" sz="1050" b="1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THE ITALIAN KITCHEN IN VENETIAN HOTEL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strike="sngStrike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strike="sngStrike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strike="sngStrike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strike="sngStrike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strike="sngStrike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strike="sngStrike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strike="sngStrike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테이블 정보 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 남은 테이블의 수와 위치 제공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(2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테이블 남음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런치 타임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(11:00AM~05:00PM)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strike="sngStrike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[1-4] </a:t>
            </a:r>
            <a:r>
              <a:rPr lang="ko-KR" altLang="en-US" sz="1050" b="1" strike="sngStrike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부가 정보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베스트 메뉴 이미지 및 가격 정보 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HANDKERCHIEF EGG PASTA $34 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베네치안 호텔 근처로 강이 흐르고 곤돌라가 흘러가는 모션</a:t>
            </a:r>
            <a:b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점심 </a:t>
            </a:r>
            <a:r>
              <a:rPr lang="en-US" altLang="ko-KR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strike="sngStrike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맑음</a:t>
            </a:r>
            <a:endParaRPr lang="en-US" altLang="ko-KR" sz="900" strike="sngStrike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4859464" y="4035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03D382ED-0271-464D-AB1A-D6EF0F2180A6}"/>
              </a:ext>
            </a:extLst>
          </p:cNvPr>
          <p:cNvSpPr/>
          <p:nvPr/>
        </p:nvSpPr>
        <p:spPr>
          <a:xfrm>
            <a:off x="4842098" y="2181706"/>
            <a:ext cx="1735786" cy="1725464"/>
          </a:xfrm>
          <a:prstGeom prst="cube">
            <a:avLst>
              <a:gd name="adj" fmla="val 11139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889C6E-44CB-49DC-8C35-DDC1E5C497FB}"/>
              </a:ext>
            </a:extLst>
          </p:cNvPr>
          <p:cNvSpPr/>
          <p:nvPr/>
        </p:nvSpPr>
        <p:spPr>
          <a:xfrm>
            <a:off x="5253111" y="3709051"/>
            <a:ext cx="724995" cy="54068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0BF313-ADB5-4CF6-A901-927630150BB2}"/>
              </a:ext>
            </a:extLst>
          </p:cNvPr>
          <p:cNvSpPr txBox="1"/>
          <p:nvPr/>
        </p:nvSpPr>
        <p:spPr>
          <a:xfrm>
            <a:off x="3019121" y="3761181"/>
            <a:ext cx="1640194" cy="43088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ONLY 2 TABLES LEFT!</a:t>
            </a:r>
          </a:p>
          <a:p>
            <a:pPr lvl="0" algn="ctr"/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BOOK NOW!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400D9-864C-470F-BC99-DA200C52D8A1}"/>
              </a:ext>
            </a:extLst>
          </p:cNvPr>
          <p:cNvSpPr/>
          <p:nvPr/>
        </p:nvSpPr>
        <p:spPr>
          <a:xfrm>
            <a:off x="2622734" y="353529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7FDDA9B-D44F-453D-8813-44CED2C58621}"/>
              </a:ext>
            </a:extLst>
          </p:cNvPr>
          <p:cNvSpPr/>
          <p:nvPr/>
        </p:nvSpPr>
        <p:spPr>
          <a:xfrm>
            <a:off x="3027515" y="3535296"/>
            <a:ext cx="1621326" cy="69744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68" name="그림 7167">
            <a:extLst>
              <a:ext uri="{FF2B5EF4-FFF2-40B4-BE49-F238E27FC236}">
                <a16:creationId xmlns:a16="http://schemas.microsoft.com/office/drawing/2014/main" id="{7D1497B9-C63E-46E8-9320-F072CBAB8E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7" y="4342559"/>
            <a:ext cx="695231" cy="695231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1E08243A-9F70-4B1A-9162-0D1CEFE28EB3}"/>
              </a:ext>
            </a:extLst>
          </p:cNvPr>
          <p:cNvSpPr/>
          <p:nvPr/>
        </p:nvSpPr>
        <p:spPr>
          <a:xfrm>
            <a:off x="4948997" y="429860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41E41A-4937-4F5F-A1A4-6942BB9BE084}"/>
              </a:ext>
            </a:extLst>
          </p:cNvPr>
          <p:cNvSpPr/>
          <p:nvPr/>
        </p:nvSpPr>
        <p:spPr>
          <a:xfrm>
            <a:off x="5349444" y="4301518"/>
            <a:ext cx="1691904" cy="82285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6354EF35-D8B9-412A-8FC3-274ADD0CB088}"/>
              </a:ext>
            </a:extLst>
          </p:cNvPr>
          <p:cNvSpPr/>
          <p:nvPr/>
        </p:nvSpPr>
        <p:spPr>
          <a:xfrm>
            <a:off x="5354533" y="4315464"/>
            <a:ext cx="11252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HANDKERCHIEF EGG PASTA</a:t>
            </a:r>
          </a:p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$34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sc_automatic_d01</a:t>
            </a: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258BC-E3AA-4727-B188-F149D261F424}"/>
              </a:ext>
            </a:extLst>
          </p:cNvPr>
          <p:cNvSpPr/>
          <p:nvPr/>
        </p:nvSpPr>
        <p:spPr>
          <a:xfrm>
            <a:off x="3037312" y="3567924"/>
            <a:ext cx="17187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LUNCH :11:00AM~05:00PM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BCFF46F2-A3AB-4366-B7DC-92EC63AA6B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57" y="3771010"/>
            <a:ext cx="507831" cy="5078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4510E0-0826-4590-A76A-98ADC5F74943}"/>
              </a:ext>
            </a:extLst>
          </p:cNvPr>
          <p:cNvSpPr txBox="1"/>
          <p:nvPr/>
        </p:nvSpPr>
        <p:spPr>
          <a:xfrm>
            <a:off x="18440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7258191" y="159429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526E4C-B0CC-4E1A-868A-B6BE17D5A754}"/>
              </a:ext>
            </a:extLst>
          </p:cNvPr>
          <p:cNvSpPr/>
          <p:nvPr/>
        </p:nvSpPr>
        <p:spPr>
          <a:xfrm>
            <a:off x="5509948" y="209688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53" name="Picture 4" descr="venetian CaÃ±onitaì ëí ì´ë¯¸ì§ ê²ìê²°ê³¼">
            <a:extLst>
              <a:ext uri="{FF2B5EF4-FFF2-40B4-BE49-F238E27FC236}">
                <a16:creationId xmlns:a16="http://schemas.microsoft.com/office/drawing/2014/main" id="{114511B3-BA45-4D24-A697-AFAE65F6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15" y="3677957"/>
            <a:ext cx="1918670" cy="10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thefactorykitchen.com/wp-content/uploads/2019/02/img_5394_45770721935_o-412x275.jpg">
            <a:extLst>
              <a:ext uri="{FF2B5EF4-FFF2-40B4-BE49-F238E27FC236}">
                <a16:creationId xmlns:a16="http://schemas.microsoft.com/office/drawing/2014/main" id="{AFBCA551-C5BF-4381-B4F7-2CCABF37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57" y="4811304"/>
            <a:ext cx="1920228" cy="12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DD5656F-200B-4D4D-AB1B-AB5D5D5201B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"/>
          <a:stretch/>
        </p:blipFill>
        <p:spPr>
          <a:xfrm>
            <a:off x="9925090" y="3677958"/>
            <a:ext cx="2124808" cy="1079252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E3AC987-35E7-48A2-A8E5-AECB1E5CB206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52EF45-931D-4F26-955B-165A89C914BA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2211128A-980D-4249-939D-D1FE47C8367F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9E483C1-06D8-4A27-9AC9-DAD02B4A9652}"/>
              </a:ext>
            </a:extLst>
          </p:cNvPr>
          <p:cNvSpPr txBox="1"/>
          <p:nvPr/>
        </p:nvSpPr>
        <p:spPr>
          <a:xfrm>
            <a:off x="1804636" y="2044217"/>
            <a:ext cx="1984069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ITALIAN KITCHEN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8FE914-4E51-44AD-AC1E-11C6AECD84A1}"/>
              </a:ext>
            </a:extLst>
          </p:cNvPr>
          <p:cNvSpPr/>
          <p:nvPr/>
        </p:nvSpPr>
        <p:spPr>
          <a:xfrm>
            <a:off x="1839816" y="2039032"/>
            <a:ext cx="2272309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0E5D8FD-1C46-47DA-9021-169C66A06FB4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71AB12-8F69-4A51-A4ED-4E8B9730AE30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4085C0-23C4-4A16-960D-47C98A7DE1C0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2" name="그래픽 61">
              <a:extLst>
                <a:ext uri="{FF2B5EF4-FFF2-40B4-BE49-F238E27FC236}">
                  <a16:creationId xmlns:a16="http://schemas.microsoft.com/office/drawing/2014/main" id="{01FD7A33-8B06-4934-815C-0EAA2C28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EC6E7F8-40D3-410D-B2D0-59243592DB0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9F20E-7293-4593-9D89-70E865E73012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77D66D-9810-4388-94A5-F63764D0E9A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레스토랑 관련 장소 선정 후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내용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2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779E75-5CF9-429D-BFB8-A522CDE2C74A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86E023C-9488-4829-9FEB-4C585DBC3B4C}"/>
              </a:ext>
            </a:extLst>
          </p:cNvPr>
          <p:cNvGrpSpPr/>
          <p:nvPr/>
        </p:nvGrpSpPr>
        <p:grpSpPr>
          <a:xfrm>
            <a:off x="3859781" y="1813552"/>
            <a:ext cx="3778032" cy="2586790"/>
            <a:chOff x="3859781" y="1797449"/>
            <a:chExt cx="3793394" cy="260289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4E995D-6ED1-4E7C-97DB-38C0E04F09C4}"/>
                </a:ext>
              </a:extLst>
            </p:cNvPr>
            <p:cNvSpPr/>
            <p:nvPr/>
          </p:nvSpPr>
          <p:spPr>
            <a:xfrm>
              <a:off x="3859781" y="1797449"/>
              <a:ext cx="3793394" cy="2602893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36000"/>
                  </a:scheme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구름 40">
              <a:extLst>
                <a:ext uri="{FF2B5EF4-FFF2-40B4-BE49-F238E27FC236}">
                  <a16:creationId xmlns:a16="http://schemas.microsoft.com/office/drawing/2014/main" id="{C22E6688-003F-4EDF-86AA-DA3EFCC3CBB5}"/>
                </a:ext>
              </a:extLst>
            </p:cNvPr>
            <p:cNvSpPr/>
            <p:nvPr/>
          </p:nvSpPr>
          <p:spPr>
            <a:xfrm>
              <a:off x="3972099" y="2476521"/>
              <a:ext cx="1393460" cy="415834"/>
            </a:xfrm>
            <a:prstGeom prst="cloud">
              <a:avLst/>
            </a:prstGeom>
            <a:solidFill>
              <a:schemeClr val="bg1">
                <a:alpha val="53000"/>
              </a:schemeClr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구름 81">
              <a:extLst>
                <a:ext uri="{FF2B5EF4-FFF2-40B4-BE49-F238E27FC236}">
                  <a16:creationId xmlns:a16="http://schemas.microsoft.com/office/drawing/2014/main" id="{F25540A7-2BE7-4023-A99E-73174E48B4B7}"/>
                </a:ext>
              </a:extLst>
            </p:cNvPr>
            <p:cNvSpPr/>
            <p:nvPr/>
          </p:nvSpPr>
          <p:spPr>
            <a:xfrm>
              <a:off x="6160741" y="2007969"/>
              <a:ext cx="1393460" cy="415834"/>
            </a:xfrm>
            <a:prstGeom prst="cloud">
              <a:avLst/>
            </a:prstGeom>
            <a:solidFill>
              <a:schemeClr val="bg1">
                <a:alpha val="53000"/>
              </a:schemeClr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E097A8D-4D17-428E-B1C6-0C5FFE299BC2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06" name="그림 10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75E5AD9-E897-4C78-8D92-D13A1908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07" name="그림 106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86BE45-8B4A-466E-8EB7-A69A4E76E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675F006-C8F4-4B21-BDF3-1AC94A278607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09" name="그림 108" descr="그리기이(가) 표시된 사진&#10;&#10;자동 생성된 설명">
              <a:extLst>
                <a:ext uri="{FF2B5EF4-FFF2-40B4-BE49-F238E27FC236}">
                  <a16:creationId xmlns:a16="http://schemas.microsoft.com/office/drawing/2014/main" id="{0ADC9F15-EF58-4837-96A7-5278EAE38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10" name="그림 109" descr="그리기이(가) 표시된 사진&#10;&#10;자동 생성된 설명">
              <a:extLst>
                <a:ext uri="{FF2B5EF4-FFF2-40B4-BE49-F238E27FC236}">
                  <a16:creationId xmlns:a16="http://schemas.microsoft.com/office/drawing/2014/main" id="{39FC97E9-E383-4334-A269-085F23A9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04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Bellagio las vegas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321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BELLAGIO LAS VEGAS</a:t>
            </a:r>
          </a:p>
          <a:p>
            <a:pPr>
              <a:lnSpc>
                <a:spcPct val="150000"/>
              </a:lnSpc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dirty="0">
                <a:latin typeface="+mn-ea"/>
              </a:rPr>
              <a:t>체크인</a:t>
            </a:r>
            <a:r>
              <a:rPr lang="en-US" altLang="ko-KR" sz="900" dirty="0">
                <a:latin typeface="+mn-ea"/>
              </a:rPr>
              <a:t> : 3:00PM, </a:t>
            </a:r>
            <a:r>
              <a:rPr lang="ko-KR" altLang="en-US" sz="900" dirty="0">
                <a:latin typeface="+mn-ea"/>
              </a:rPr>
              <a:t>체크아웃 </a:t>
            </a:r>
            <a:r>
              <a:rPr lang="en-US" altLang="ko-KR" sz="900" dirty="0">
                <a:latin typeface="+mn-ea"/>
              </a:rPr>
              <a:t>: 11:00AM</a:t>
            </a:r>
            <a:br>
              <a:rPr lang="en-US" altLang="ko-KR" sz="900" dirty="0">
                <a:latin typeface="+mn-ea"/>
              </a:rPr>
            </a:br>
            <a:r>
              <a:rPr lang="en-US" altLang="ko-KR" sz="900" dirty="0">
                <a:latin typeface="+mn-ea"/>
              </a:rPr>
              <a:t>- </a:t>
            </a:r>
            <a:r>
              <a:rPr lang="ko-KR" altLang="en-US" sz="900" dirty="0">
                <a:latin typeface="+mn-ea"/>
              </a:rPr>
              <a:t>룸 넘버 </a:t>
            </a:r>
            <a:r>
              <a:rPr lang="en-US" altLang="ko-KR" sz="900" dirty="0">
                <a:latin typeface="+mn-ea"/>
              </a:rPr>
              <a:t>203 (</a:t>
            </a:r>
            <a:r>
              <a:rPr lang="ko-KR" altLang="en-US" sz="900" dirty="0">
                <a:latin typeface="+mn-ea"/>
              </a:rPr>
              <a:t>객실 위치 </a:t>
            </a:r>
            <a:r>
              <a:rPr lang="ko-KR" altLang="en-US" sz="900" dirty="0" err="1">
                <a:latin typeface="+mn-ea"/>
              </a:rPr>
              <a:t>포커싱</a:t>
            </a:r>
            <a:r>
              <a:rPr lang="en-US" altLang="ko-KR" sz="900" dirty="0">
                <a:latin typeface="+mn-ea"/>
              </a:rPr>
              <a:t>)</a:t>
            </a:r>
            <a:br>
              <a:rPr lang="en-US" altLang="ko-KR" sz="900" dirty="0">
                <a:latin typeface="+mn-ea"/>
              </a:rPr>
            </a:br>
            <a:br>
              <a:rPr lang="en-US" altLang="ko-KR" sz="900" dirty="0">
                <a:latin typeface="+mn-ea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체크인 카드가 삽입되어 있는 이미지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최적의 주차 위치 추천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충전량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충전 가능 여부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터진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잭팟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시간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흐림</a:t>
            </a:r>
            <a:endParaRPr lang="en-US" altLang="ko-KR" sz="105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4D6879-478F-4F4E-909D-C80C55042037}"/>
              </a:ext>
            </a:extLst>
          </p:cNvPr>
          <p:cNvSpPr/>
          <p:nvPr/>
        </p:nvSpPr>
        <p:spPr>
          <a:xfrm>
            <a:off x="3397809" y="342433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B061BA-904C-427A-AF63-EF47ABDD6ABC}"/>
              </a:ext>
            </a:extLst>
          </p:cNvPr>
          <p:cNvSpPr/>
          <p:nvPr/>
        </p:nvSpPr>
        <p:spPr>
          <a:xfrm>
            <a:off x="7249795" y="1601493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C3C6CE2C-808C-4116-ACD4-C34EEE4EA090}"/>
              </a:ext>
            </a:extLst>
          </p:cNvPr>
          <p:cNvSpPr/>
          <p:nvPr/>
        </p:nvSpPr>
        <p:spPr>
          <a:xfrm rot="1524436">
            <a:off x="3516020" y="4298609"/>
            <a:ext cx="1341145" cy="429544"/>
          </a:xfrm>
          <a:prstGeom prst="parallelogram">
            <a:avLst>
              <a:gd name="adj" fmla="val 67028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9E9E78-E9FD-45E6-A25E-27A262AC6FD9}"/>
              </a:ext>
            </a:extLst>
          </p:cNvPr>
          <p:cNvGrpSpPr/>
          <p:nvPr/>
        </p:nvGrpSpPr>
        <p:grpSpPr>
          <a:xfrm>
            <a:off x="3795231" y="3686841"/>
            <a:ext cx="729199" cy="1006841"/>
            <a:chOff x="3795231" y="3686841"/>
            <a:chExt cx="729199" cy="1006841"/>
          </a:xfrm>
        </p:grpSpPr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E9F7A3F1-D371-437C-9B71-A218818C47ED}"/>
                </a:ext>
              </a:extLst>
            </p:cNvPr>
            <p:cNvSpPr/>
            <p:nvPr/>
          </p:nvSpPr>
          <p:spPr>
            <a:xfrm rot="16200000">
              <a:off x="3664039" y="3828530"/>
              <a:ext cx="1002079" cy="718702"/>
            </a:xfrm>
            <a:prstGeom prst="parallelogram">
              <a:avLst>
                <a:gd name="adj" fmla="val 47530"/>
              </a:avLst>
            </a:prstGeom>
            <a:solidFill>
              <a:srgbClr val="BCBCBC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66B6DC95-D0AA-4341-89DD-1CB75C932CE7}"/>
                </a:ext>
              </a:extLst>
            </p:cNvPr>
            <p:cNvSpPr/>
            <p:nvPr/>
          </p:nvSpPr>
          <p:spPr>
            <a:xfrm rot="16200000">
              <a:off x="3653542" y="3833292"/>
              <a:ext cx="1002079" cy="718702"/>
            </a:xfrm>
            <a:prstGeom prst="parallelogram">
              <a:avLst>
                <a:gd name="adj" fmla="val 47530"/>
              </a:avLst>
            </a:prstGeom>
            <a:solidFill>
              <a:schemeClr val="bg1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5C56EE3-7D30-46D3-916E-B45F68AB0AB1}"/>
              </a:ext>
            </a:extLst>
          </p:cNvPr>
          <p:cNvSpPr txBox="1"/>
          <p:nvPr/>
        </p:nvSpPr>
        <p:spPr>
          <a:xfrm rot="1551710">
            <a:off x="3735139" y="4185520"/>
            <a:ext cx="765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4962281" y="206854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B69B0D31-7063-4644-ADE8-D56C235FF343}"/>
              </a:ext>
            </a:extLst>
          </p:cNvPr>
          <p:cNvSpPr/>
          <p:nvPr/>
        </p:nvSpPr>
        <p:spPr>
          <a:xfrm>
            <a:off x="4592215" y="2700765"/>
            <a:ext cx="2344888" cy="1236946"/>
          </a:xfrm>
          <a:prstGeom prst="cube">
            <a:avLst>
              <a:gd name="adj" fmla="val 11139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889C6E-44CB-49DC-8C35-DDC1E5C497FB}"/>
              </a:ext>
            </a:extLst>
          </p:cNvPr>
          <p:cNvSpPr/>
          <p:nvPr/>
        </p:nvSpPr>
        <p:spPr>
          <a:xfrm>
            <a:off x="4966882" y="2256080"/>
            <a:ext cx="1500598" cy="4141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22439A-B749-48DC-BC11-67661B0C2F2E}"/>
              </a:ext>
            </a:extLst>
          </p:cNvPr>
          <p:cNvSpPr/>
          <p:nvPr/>
        </p:nvSpPr>
        <p:spPr>
          <a:xfrm>
            <a:off x="5884212" y="3461085"/>
            <a:ext cx="311723" cy="327415"/>
          </a:xfrm>
          <a:prstGeom prst="rect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F1278B-3E29-45D0-814B-E83250627E0B}"/>
              </a:ext>
            </a:extLst>
          </p:cNvPr>
          <p:cNvSpPr/>
          <p:nvPr/>
        </p:nvSpPr>
        <p:spPr>
          <a:xfrm>
            <a:off x="4837550" y="2300906"/>
            <a:ext cx="175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 LAST JACKPOT </a:t>
            </a:r>
          </a:p>
          <a:p>
            <a:pPr lvl="0"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30 MIN AGO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5B2BE5-A0CC-4439-A15C-4DB36D0ECF3C}"/>
              </a:ext>
            </a:extLst>
          </p:cNvPr>
          <p:cNvSpPr/>
          <p:nvPr/>
        </p:nvSpPr>
        <p:spPr>
          <a:xfrm>
            <a:off x="3397809" y="3627024"/>
            <a:ext cx="1544385" cy="127626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sc_automatic_d02</a:t>
            </a: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702170F1-429D-4386-8595-547566D92D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74" y="4419111"/>
            <a:ext cx="1670387" cy="81923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BA5567-8408-4627-9BE0-B7E9F9D88A6B}"/>
              </a:ext>
            </a:extLst>
          </p:cNvPr>
          <p:cNvSpPr txBox="1"/>
          <p:nvPr/>
        </p:nvSpPr>
        <p:spPr>
          <a:xfrm rot="20091242">
            <a:off x="5264406" y="4893702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PARKING AT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A02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0ED5E37-6940-4806-9C7D-357636ACE834}"/>
              </a:ext>
            </a:extLst>
          </p:cNvPr>
          <p:cNvSpPr/>
          <p:nvPr/>
        </p:nvSpPr>
        <p:spPr>
          <a:xfrm>
            <a:off x="5305821" y="4101816"/>
            <a:ext cx="2017865" cy="123012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85AAC3-FB18-4FC0-AA68-467B80A82DC0}"/>
              </a:ext>
            </a:extLst>
          </p:cNvPr>
          <p:cNvSpPr/>
          <p:nvPr/>
        </p:nvSpPr>
        <p:spPr>
          <a:xfrm>
            <a:off x="5308377" y="410285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832302F-7D35-43F6-B3CD-3704116690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24" y="4303733"/>
            <a:ext cx="258116" cy="25811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9E91D6-96D9-4C1E-9273-CA57EA38A95F}"/>
              </a:ext>
            </a:extLst>
          </p:cNvPr>
          <p:cNvSpPr txBox="1"/>
          <p:nvPr/>
        </p:nvSpPr>
        <p:spPr>
          <a:xfrm>
            <a:off x="5980774" y="408431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CHARGING NOW!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B8BEC53-7B58-4E00-BB38-CBCA40A52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99805">
            <a:off x="3844574" y="3944444"/>
            <a:ext cx="607808" cy="15793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D95F8B-286C-4E68-A47A-19F69CE904FA}"/>
              </a:ext>
            </a:extLst>
          </p:cNvPr>
          <p:cNvSpPr/>
          <p:nvPr/>
        </p:nvSpPr>
        <p:spPr>
          <a:xfrm>
            <a:off x="4454405" y="280516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6B00023-4214-4724-A51E-2DD2C8EB8652}"/>
              </a:ext>
            </a:extLst>
          </p:cNvPr>
          <p:cNvSpPr/>
          <p:nvPr/>
        </p:nvSpPr>
        <p:spPr>
          <a:xfrm>
            <a:off x="5493737" y="354762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A8CC5D-EA0E-4E3E-A0E5-28E4CA07C69C}"/>
              </a:ext>
            </a:extLst>
          </p:cNvPr>
          <p:cNvSpPr txBox="1"/>
          <p:nvPr/>
        </p:nvSpPr>
        <p:spPr>
          <a:xfrm>
            <a:off x="18440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9C74AF5-F4FD-43B8-9DFE-999DE92935C3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2B154A-A702-493E-9650-1107FCF88065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F38F71E4-E75C-4DBD-BD6A-C65DC8320CBA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A54C663-C9F6-4298-A2D4-989FA20D72A8}"/>
              </a:ext>
            </a:extLst>
          </p:cNvPr>
          <p:cNvSpPr txBox="1"/>
          <p:nvPr/>
        </p:nvSpPr>
        <p:spPr>
          <a:xfrm>
            <a:off x="1804636" y="2044217"/>
            <a:ext cx="197432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BELLAGIO LAS VEGAS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C82882-6539-4C39-BC34-34F03AF2D0C8}"/>
              </a:ext>
            </a:extLst>
          </p:cNvPr>
          <p:cNvSpPr/>
          <p:nvPr/>
        </p:nvSpPr>
        <p:spPr>
          <a:xfrm>
            <a:off x="1839817" y="2039032"/>
            <a:ext cx="1974323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1E1E4A9-8C02-4840-9202-D3AD3BEDEDDE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C8841E3-9A5E-4AB7-9167-07D6EF02184A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A03516-EE16-4710-9C48-C5AE9D283E8B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1" name="그래픽 80">
              <a:extLst>
                <a:ext uri="{FF2B5EF4-FFF2-40B4-BE49-F238E27FC236}">
                  <a16:creationId xmlns:a16="http://schemas.microsoft.com/office/drawing/2014/main" id="{21C80235-2CF9-4487-8EF0-650D2DD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2025FC6-9A3A-4864-8FEE-514C803D4AC8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B9C899-B5B9-4A9B-AF95-561076265859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0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5D73C58-26D4-40D3-943E-B1EED1C81D60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9482553-43AF-4556-A028-1C48DDBCA1FC}"/>
              </a:ext>
            </a:extLst>
          </p:cNvPr>
          <p:cNvGrpSpPr/>
          <p:nvPr/>
        </p:nvGrpSpPr>
        <p:grpSpPr>
          <a:xfrm>
            <a:off x="3859781" y="1752261"/>
            <a:ext cx="3769335" cy="2648080"/>
            <a:chOff x="3859781" y="1735318"/>
            <a:chExt cx="3793394" cy="266502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4E995D-6ED1-4E7C-97DB-38C0E04F09C4}"/>
                </a:ext>
              </a:extLst>
            </p:cNvPr>
            <p:cNvSpPr/>
            <p:nvPr/>
          </p:nvSpPr>
          <p:spPr>
            <a:xfrm>
              <a:off x="3859781" y="1797449"/>
              <a:ext cx="3793394" cy="2602893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0908BD5-8D7C-4CA2-A453-91DF1892CF8F}"/>
                </a:ext>
              </a:extLst>
            </p:cNvPr>
            <p:cNvCxnSpPr/>
            <p:nvPr/>
          </p:nvCxnSpPr>
          <p:spPr>
            <a:xfrm flipH="1">
              <a:off x="7093312" y="2081553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6A296C3-034E-43C6-A449-4BDC210DF154}"/>
                </a:ext>
              </a:extLst>
            </p:cNvPr>
            <p:cNvCxnSpPr/>
            <p:nvPr/>
          </p:nvCxnSpPr>
          <p:spPr>
            <a:xfrm flipH="1">
              <a:off x="6882822" y="1735318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04F31BF-0F7B-4218-92A5-264C19C13E40}"/>
                </a:ext>
              </a:extLst>
            </p:cNvPr>
            <p:cNvCxnSpPr/>
            <p:nvPr/>
          </p:nvCxnSpPr>
          <p:spPr>
            <a:xfrm flipH="1">
              <a:off x="6312878" y="2075890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6C40E35-2F09-4373-AEEC-39245C205055}"/>
                </a:ext>
              </a:extLst>
            </p:cNvPr>
            <p:cNvCxnSpPr/>
            <p:nvPr/>
          </p:nvCxnSpPr>
          <p:spPr>
            <a:xfrm flipH="1">
              <a:off x="6237708" y="1902593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F858585-7F55-4326-B02A-6236FEA6B4CC}"/>
                </a:ext>
              </a:extLst>
            </p:cNvPr>
            <p:cNvCxnSpPr/>
            <p:nvPr/>
          </p:nvCxnSpPr>
          <p:spPr>
            <a:xfrm flipH="1">
              <a:off x="5781527" y="2069308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7CEC554-82A1-41A0-ACF4-8015A1320FDD}"/>
                </a:ext>
              </a:extLst>
            </p:cNvPr>
            <p:cNvCxnSpPr/>
            <p:nvPr/>
          </p:nvCxnSpPr>
          <p:spPr>
            <a:xfrm flipH="1">
              <a:off x="4865842" y="1802396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9B850F0-C694-47B6-83FB-A80616099F5A}"/>
                </a:ext>
              </a:extLst>
            </p:cNvPr>
            <p:cNvCxnSpPr/>
            <p:nvPr/>
          </p:nvCxnSpPr>
          <p:spPr>
            <a:xfrm flipH="1">
              <a:off x="4917712" y="2050370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14828D1-7FD6-472E-B513-2B2ACCB96549}"/>
                </a:ext>
              </a:extLst>
            </p:cNvPr>
            <p:cNvCxnSpPr/>
            <p:nvPr/>
          </p:nvCxnSpPr>
          <p:spPr>
            <a:xfrm flipH="1">
              <a:off x="4277756" y="1821741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90FCAFB-00E8-4502-AB2E-436BCCC56486}"/>
                </a:ext>
              </a:extLst>
            </p:cNvPr>
            <p:cNvCxnSpPr/>
            <p:nvPr/>
          </p:nvCxnSpPr>
          <p:spPr>
            <a:xfrm flipH="1">
              <a:off x="3986992" y="1989195"/>
              <a:ext cx="367108" cy="154421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5400000" scaled="1"/>
              </a:gra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B960010-F20F-4D80-BC45-5B5B39C8D6D9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16" name="그림 115" descr="그리기이(가) 표시된 사진&#10;&#10;자동 생성된 설명">
              <a:extLst>
                <a:ext uri="{FF2B5EF4-FFF2-40B4-BE49-F238E27FC236}">
                  <a16:creationId xmlns:a16="http://schemas.microsoft.com/office/drawing/2014/main" id="{CCEDDC22-D4F2-4E3E-AB23-6C78C34B1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17" name="그림 116" descr="그리기이(가) 표시된 사진&#10;&#10;자동 생성된 설명">
              <a:extLst>
                <a:ext uri="{FF2B5EF4-FFF2-40B4-BE49-F238E27FC236}">
                  <a16:creationId xmlns:a16="http://schemas.microsoft.com/office/drawing/2014/main" id="{7448D7DF-C0CD-4FE0-A13A-FD1B546F0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F3B8DA4-9DB2-461F-99F0-6D4130F77E59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19" name="그림 118" descr="그리기이(가) 표시된 사진&#10;&#10;자동 생성된 설명">
              <a:extLst>
                <a:ext uri="{FF2B5EF4-FFF2-40B4-BE49-F238E27FC236}">
                  <a16:creationId xmlns:a16="http://schemas.microsoft.com/office/drawing/2014/main" id="{C01E0BE4-F4B2-48DE-8EB8-0DDD679E0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20" name="그림 119" descr="그리기이(가) 표시된 사진&#10;&#10;자동 생성된 설명">
              <a:extLst>
                <a:ext uri="{FF2B5EF4-FFF2-40B4-BE49-F238E27FC236}">
                  <a16:creationId xmlns:a16="http://schemas.microsoft.com/office/drawing/2014/main" id="{66709951-CDC0-4E4A-83F4-0748A4037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MGM Grand Garden Arena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342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MGM GRAND GARDEN ARENA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티켓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(BILLBOARD MUSIC AWARD 2020)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(SATURDAY, JAN 11, 2020, 07:00PM)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좌석 정보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(SECTION 8, ROW H, SEAT 7)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MGM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호텔에 콘서트장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포커싱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건물 내 임의 위치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건물 외관에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콘서트 조명 효과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주차장에서 콘서트 장까지 도보 거리 및 시간 제공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저녁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D8644BB-2854-4C2D-938B-1A4705A3CF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8" y="4627559"/>
            <a:ext cx="1133212" cy="55577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082CAC-6190-4170-A4E6-611163AD2D49}"/>
              </a:ext>
            </a:extLst>
          </p:cNvPr>
          <p:cNvSpPr/>
          <p:nvPr/>
        </p:nvSpPr>
        <p:spPr>
          <a:xfrm>
            <a:off x="4482324" y="4192270"/>
            <a:ext cx="1936811" cy="114037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098FC9-F20E-45DD-B7DF-CF8147BF4C69}"/>
              </a:ext>
            </a:extLst>
          </p:cNvPr>
          <p:cNvSpPr/>
          <p:nvPr/>
        </p:nvSpPr>
        <p:spPr>
          <a:xfrm>
            <a:off x="6426508" y="409844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7C9DF-6707-4C61-BC44-9293680DB8D2}"/>
              </a:ext>
            </a:extLst>
          </p:cNvPr>
          <p:cNvSpPr/>
          <p:nvPr/>
        </p:nvSpPr>
        <p:spPr>
          <a:xfrm>
            <a:off x="2486946" y="3470503"/>
            <a:ext cx="2057544" cy="727990"/>
          </a:xfrm>
          <a:prstGeom prst="rect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384630-62AA-4BBB-8E67-3F18CB74E065}"/>
              </a:ext>
            </a:extLst>
          </p:cNvPr>
          <p:cNvSpPr/>
          <p:nvPr/>
        </p:nvSpPr>
        <p:spPr>
          <a:xfrm>
            <a:off x="3928706" y="3616418"/>
            <a:ext cx="6859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8</a:t>
            </a:r>
          </a:p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ROW H</a:t>
            </a:r>
          </a:p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SEAT 7</a:t>
            </a:r>
            <a:endParaRPr lang="ko-KR" altLang="en-US" sz="7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F33FE9B-72E7-43FF-8E62-FA62E33C12B8}"/>
              </a:ext>
            </a:extLst>
          </p:cNvPr>
          <p:cNvCxnSpPr/>
          <p:nvPr/>
        </p:nvCxnSpPr>
        <p:spPr>
          <a:xfrm>
            <a:off x="3953429" y="3467593"/>
            <a:ext cx="0" cy="728597"/>
          </a:xfrm>
          <a:prstGeom prst="line">
            <a:avLst/>
          </a:prstGeom>
          <a:solidFill>
            <a:schemeClr val="bg1"/>
          </a:solidFill>
          <a:ln w="6350">
            <a:solidFill>
              <a:srgbClr val="BCB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9C3C6C27-FB12-4934-89AB-C988A2AE2723}"/>
              </a:ext>
            </a:extLst>
          </p:cNvPr>
          <p:cNvSpPr/>
          <p:nvPr/>
        </p:nvSpPr>
        <p:spPr>
          <a:xfrm>
            <a:off x="4859529" y="2541668"/>
            <a:ext cx="1968432" cy="1452647"/>
          </a:xfrm>
          <a:prstGeom prst="cube">
            <a:avLst>
              <a:gd name="adj" fmla="val 9943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1B600BB-5D12-4CAB-8849-1A260EC52A22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4544490" y="3834498"/>
            <a:ext cx="450542" cy="41172"/>
          </a:xfrm>
          <a:prstGeom prst="bentConnector3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4D6879-478F-4F4E-909D-C80C55042037}"/>
              </a:ext>
            </a:extLst>
          </p:cNvPr>
          <p:cNvSpPr/>
          <p:nvPr/>
        </p:nvSpPr>
        <p:spPr>
          <a:xfrm>
            <a:off x="2053317" y="3442760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5B2BE5-A0CC-4439-A15C-4DB36D0ECF3C}"/>
              </a:ext>
            </a:extLst>
          </p:cNvPr>
          <p:cNvSpPr/>
          <p:nvPr/>
        </p:nvSpPr>
        <p:spPr>
          <a:xfrm>
            <a:off x="2454640" y="3443645"/>
            <a:ext cx="2119352" cy="74862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BD1F2C-8AEF-40B5-9E34-5164132E7763}"/>
              </a:ext>
            </a:extLst>
          </p:cNvPr>
          <p:cNvSpPr/>
          <p:nvPr/>
        </p:nvSpPr>
        <p:spPr>
          <a:xfrm>
            <a:off x="4788076" y="261564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B061BA-904C-427A-AF63-EF47ABDD6ABC}"/>
              </a:ext>
            </a:extLst>
          </p:cNvPr>
          <p:cNvSpPr/>
          <p:nvPr/>
        </p:nvSpPr>
        <p:spPr>
          <a:xfrm>
            <a:off x="7255056" y="159913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sc_automatic_d03</a:t>
            </a: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8C7C07-E318-4955-B18F-8CDC85365E56}"/>
              </a:ext>
            </a:extLst>
          </p:cNvPr>
          <p:cNvSpPr/>
          <p:nvPr/>
        </p:nvSpPr>
        <p:spPr>
          <a:xfrm>
            <a:off x="4995032" y="3839442"/>
            <a:ext cx="1547392" cy="72456"/>
          </a:xfrm>
          <a:prstGeom prst="rect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B942E0-FCD9-4E71-8D30-00FD90B338C2}"/>
              </a:ext>
            </a:extLst>
          </p:cNvPr>
          <p:cNvCxnSpPr>
            <a:cxnSpLocks/>
          </p:cNvCxnSpPr>
          <p:nvPr/>
        </p:nvCxnSpPr>
        <p:spPr>
          <a:xfrm flipV="1">
            <a:off x="4913589" y="4357908"/>
            <a:ext cx="1053933" cy="50611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D5B8A51-6C0D-461E-9539-EA146C4FB6BC}"/>
              </a:ext>
            </a:extLst>
          </p:cNvPr>
          <p:cNvCxnSpPr>
            <a:cxnSpLocks/>
          </p:cNvCxnSpPr>
          <p:nvPr/>
        </p:nvCxnSpPr>
        <p:spPr>
          <a:xfrm>
            <a:off x="5245073" y="4000591"/>
            <a:ext cx="720008" cy="33973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5F22CE-01E3-431F-9606-0E70B09C934C}"/>
              </a:ext>
            </a:extLst>
          </p:cNvPr>
          <p:cNvSpPr txBox="1"/>
          <p:nvPr/>
        </p:nvSpPr>
        <p:spPr>
          <a:xfrm>
            <a:off x="4883898" y="4203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3CAFE1-576B-4D19-8220-D177C06FDC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0194" y="4214629"/>
            <a:ext cx="386853" cy="38685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42A4D86-097C-4F30-9D06-C92540DC301E}"/>
              </a:ext>
            </a:extLst>
          </p:cNvPr>
          <p:cNvSpPr txBox="1"/>
          <p:nvPr/>
        </p:nvSpPr>
        <p:spPr>
          <a:xfrm rot="20091242">
            <a:off x="4374862" y="4864474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PARKING AT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5DA03B-3751-4CAE-B5BA-0A4E48DA59CA}"/>
              </a:ext>
            </a:extLst>
          </p:cNvPr>
          <p:cNvSpPr/>
          <p:nvPr/>
        </p:nvSpPr>
        <p:spPr>
          <a:xfrm>
            <a:off x="2459240" y="3664636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BILLBOARD MUSIC AWARD 2020</a:t>
            </a:r>
          </a:p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SATURDAY, JAN 11, 2020, 07:00PM</a:t>
            </a:r>
          </a:p>
        </p:txBody>
      </p:sp>
      <p:pic>
        <p:nvPicPr>
          <p:cNvPr id="57" name="Picture 2" descr="2014 Billboard Music Awards - Fixed Show : News Photo">
            <a:extLst>
              <a:ext uri="{FF2B5EF4-FFF2-40B4-BE49-F238E27FC236}">
                <a16:creationId xmlns:a16="http://schemas.microsoft.com/office/drawing/2014/main" id="{5100641C-0BA3-40B7-9C6F-ADCE7848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06" y="4136039"/>
            <a:ext cx="2343716" cy="15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9C7F29-68A2-4621-AE84-6FE8808E5BF5}"/>
              </a:ext>
            </a:extLst>
          </p:cNvPr>
          <p:cNvSpPr/>
          <p:nvPr/>
        </p:nvSpPr>
        <p:spPr>
          <a:xfrm>
            <a:off x="5002000" y="363900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543DFB-D67E-4930-AD3A-B3935B5BF9AD}"/>
              </a:ext>
            </a:extLst>
          </p:cNvPr>
          <p:cNvSpPr/>
          <p:nvPr/>
        </p:nvSpPr>
        <p:spPr>
          <a:xfrm>
            <a:off x="7585022" y="549919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8E3534-2128-48ED-A75B-8E6B2716778C}"/>
              </a:ext>
            </a:extLst>
          </p:cNvPr>
          <p:cNvSpPr txBox="1"/>
          <p:nvPr/>
        </p:nvSpPr>
        <p:spPr>
          <a:xfrm>
            <a:off x="16361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4D4EAC-0ADC-4D80-A55C-6B9A6654C589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EBBD09-D37E-4DBD-BC80-945EFDC528FB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2997AC99-5875-43A7-A7AC-122C9215C110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D37D2EA-5141-443E-86BA-2B8E839AFFAF}"/>
              </a:ext>
            </a:extLst>
          </p:cNvPr>
          <p:cNvSpPr txBox="1"/>
          <p:nvPr/>
        </p:nvSpPr>
        <p:spPr>
          <a:xfrm>
            <a:off x="1804636" y="2044217"/>
            <a:ext cx="273985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 GRAND GARDEN ARENA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5B637DE-691E-4D3F-8A8C-D857AA50E688}"/>
              </a:ext>
            </a:extLst>
          </p:cNvPr>
          <p:cNvSpPr/>
          <p:nvPr/>
        </p:nvSpPr>
        <p:spPr>
          <a:xfrm>
            <a:off x="1839816" y="2039032"/>
            <a:ext cx="2734175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00DE3A-BF1C-48CA-ADAC-863E4485B502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A6F3F82-D5D3-4620-BB8A-57C9A6EEC4A5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98A1192-320F-4240-95A7-2BEFBF787D91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1" name="그래픽 80">
              <a:extLst>
                <a:ext uri="{FF2B5EF4-FFF2-40B4-BE49-F238E27FC236}">
                  <a16:creationId xmlns:a16="http://schemas.microsoft.com/office/drawing/2014/main" id="{5A8F2AEC-EFBA-4C3A-8A89-B080D57DE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439CDBB-B2D8-44FD-985B-4C37228FE81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5A8C41-B3D5-44C0-B11B-5BCC70802965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BFCA76-5759-47B5-BDE3-82C8FB88F03E}"/>
              </a:ext>
            </a:extLst>
          </p:cNvPr>
          <p:cNvSpPr/>
          <p:nvPr/>
        </p:nvSpPr>
        <p:spPr>
          <a:xfrm>
            <a:off x="0" y="6168860"/>
            <a:ext cx="262243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확인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빌보드 어워드 로고 사용에 대한 저작권법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확인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불가할 시 임의의 콘서트 명으로 대체</a:t>
            </a:r>
          </a:p>
        </p:txBody>
      </p:sp>
    </p:spTree>
    <p:extLst>
      <p:ext uri="{BB962C8B-B14F-4D97-AF65-F5344CB8AC3E}">
        <p14:creationId xmlns:p14="http://schemas.microsoft.com/office/powerpoint/2010/main" val="193650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98718B91-C185-4EC8-8EF6-EE9B6D839B03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72BF70-1EEF-4B28-B445-115405E3D288}"/>
              </a:ext>
            </a:extLst>
          </p:cNvPr>
          <p:cNvSpPr/>
          <p:nvPr/>
        </p:nvSpPr>
        <p:spPr>
          <a:xfrm>
            <a:off x="3859781" y="1797449"/>
            <a:ext cx="3793394" cy="2602893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3362BF7-3648-4B79-AA09-72DAFA2115DD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106" name="그림 105" descr="그리기이(가) 표시된 사진&#10;&#10;자동 생성된 설명">
              <a:extLst>
                <a:ext uri="{FF2B5EF4-FFF2-40B4-BE49-F238E27FC236}">
                  <a16:creationId xmlns:a16="http://schemas.microsoft.com/office/drawing/2014/main" id="{CCB1FB56-E590-4A1C-8FE9-462B1A7AC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108" name="그림 107" descr="그리기이(가) 표시된 사진&#10;&#10;자동 생성된 설명">
              <a:extLst>
                <a:ext uri="{FF2B5EF4-FFF2-40B4-BE49-F238E27FC236}">
                  <a16:creationId xmlns:a16="http://schemas.microsoft.com/office/drawing/2014/main" id="{5516D10E-8C29-4DDB-A564-3B526A9B4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86608CF-8B47-4766-88DB-41C86BFBA176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113" name="그림 1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8FB774D9-503D-4CB2-89D0-60B729817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114" name="그림 113" descr="그리기이(가) 표시된 사진&#10;&#10;자동 생성된 설명">
              <a:extLst>
                <a:ext uri="{FF2B5EF4-FFF2-40B4-BE49-F238E27FC236}">
                  <a16:creationId xmlns:a16="http://schemas.microsoft.com/office/drawing/2014/main" id="{CE512134-D62F-418D-B345-444D0426B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sp>
        <p:nvSpPr>
          <p:cNvPr id="8" name="달 7">
            <a:extLst>
              <a:ext uri="{FF2B5EF4-FFF2-40B4-BE49-F238E27FC236}">
                <a16:creationId xmlns:a16="http://schemas.microsoft.com/office/drawing/2014/main" id="{CE7ED0EC-DB07-4C73-AC41-CE402D5051B4}"/>
              </a:ext>
            </a:extLst>
          </p:cNvPr>
          <p:cNvSpPr/>
          <p:nvPr/>
        </p:nvSpPr>
        <p:spPr>
          <a:xfrm rot="20700000">
            <a:off x="4283759" y="1963306"/>
            <a:ext cx="284823" cy="569646"/>
          </a:xfrm>
          <a:prstGeom prst="moon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Fountains of Bellagio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306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 명 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FOUNTAINS OF BELLAGIO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7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70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분수쇼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타임테이블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EVERY 30 MIN FROM 03:00PM TO 08:00PM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벨라지오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호텔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앞에 있는 분수가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프로포즈 관련 추천 장소 표시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호텔과 추천 장소까지의 거리 정보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(8 MIN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거리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제공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폭죽이 터지는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저녁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맑음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B061BA-904C-427A-AF63-EF47ABDD6ABC}"/>
              </a:ext>
            </a:extLst>
          </p:cNvPr>
          <p:cNvSpPr/>
          <p:nvPr/>
        </p:nvSpPr>
        <p:spPr>
          <a:xfrm>
            <a:off x="7256145" y="1592603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4343645" y="225745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889C6E-44CB-49DC-8C35-DDC1E5C497FB}"/>
              </a:ext>
            </a:extLst>
          </p:cNvPr>
          <p:cNvSpPr/>
          <p:nvPr/>
        </p:nvSpPr>
        <p:spPr>
          <a:xfrm>
            <a:off x="4327053" y="2459044"/>
            <a:ext cx="2587630" cy="164272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9C3C6C27-FB12-4934-89AB-C988A2AE2723}"/>
              </a:ext>
            </a:extLst>
          </p:cNvPr>
          <p:cNvSpPr/>
          <p:nvPr/>
        </p:nvSpPr>
        <p:spPr>
          <a:xfrm>
            <a:off x="4448424" y="2700765"/>
            <a:ext cx="2344888" cy="1236946"/>
          </a:xfrm>
          <a:prstGeom prst="cube">
            <a:avLst>
              <a:gd name="adj" fmla="val 11139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103DBB9-FEEF-4DF2-B2A4-6D7BEE5032CC}"/>
              </a:ext>
            </a:extLst>
          </p:cNvPr>
          <p:cNvGrpSpPr/>
          <p:nvPr/>
        </p:nvGrpSpPr>
        <p:grpSpPr>
          <a:xfrm>
            <a:off x="4495984" y="3502289"/>
            <a:ext cx="2109835" cy="1185910"/>
            <a:chOff x="4552950" y="3428468"/>
            <a:chExt cx="2109835" cy="1185910"/>
          </a:xfrm>
          <a:gradFill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grpSpPr>
        <p:sp>
          <p:nvSpPr>
            <p:cNvPr id="42" name="막힌 원호 41">
              <a:extLst>
                <a:ext uri="{FF2B5EF4-FFF2-40B4-BE49-F238E27FC236}">
                  <a16:creationId xmlns:a16="http://schemas.microsoft.com/office/drawing/2014/main" id="{4BCDF4F1-D6E2-477D-986F-EDC27C7B9F04}"/>
                </a:ext>
              </a:extLst>
            </p:cNvPr>
            <p:cNvSpPr/>
            <p:nvPr/>
          </p:nvSpPr>
          <p:spPr>
            <a:xfrm>
              <a:off x="5476875" y="3428468"/>
              <a:ext cx="1185910" cy="1185910"/>
            </a:xfrm>
            <a:prstGeom prst="blockArc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막힌 원호 100">
              <a:extLst>
                <a:ext uri="{FF2B5EF4-FFF2-40B4-BE49-F238E27FC236}">
                  <a16:creationId xmlns:a16="http://schemas.microsoft.com/office/drawing/2014/main" id="{92A0F973-7847-45B2-9EF5-9D8B8F548CCC}"/>
                </a:ext>
              </a:extLst>
            </p:cNvPr>
            <p:cNvSpPr/>
            <p:nvPr/>
          </p:nvSpPr>
          <p:spPr>
            <a:xfrm>
              <a:off x="4552950" y="3428468"/>
              <a:ext cx="1185910" cy="1185910"/>
            </a:xfrm>
            <a:prstGeom prst="blockArc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4C4BE64-200B-49C8-9D65-B9BC24954B0F}"/>
              </a:ext>
            </a:extLst>
          </p:cNvPr>
          <p:cNvGrpSpPr/>
          <p:nvPr/>
        </p:nvGrpSpPr>
        <p:grpSpPr>
          <a:xfrm>
            <a:off x="5649357" y="4659960"/>
            <a:ext cx="1182001" cy="619390"/>
            <a:chOff x="5164183" y="6369403"/>
            <a:chExt cx="1182001" cy="619390"/>
          </a:xfrm>
        </p:grpSpPr>
        <p:sp>
          <p:nvSpPr>
            <p:cNvPr id="102" name="평행 사변형 101">
              <a:extLst>
                <a:ext uri="{FF2B5EF4-FFF2-40B4-BE49-F238E27FC236}">
                  <a16:creationId xmlns:a16="http://schemas.microsoft.com/office/drawing/2014/main" id="{4C858A98-E472-4F70-A5EA-6373B58EE611}"/>
                </a:ext>
              </a:extLst>
            </p:cNvPr>
            <p:cNvSpPr/>
            <p:nvPr/>
          </p:nvSpPr>
          <p:spPr>
            <a:xfrm rot="1524436">
              <a:off x="5164183" y="6369403"/>
              <a:ext cx="1182001" cy="619390"/>
            </a:xfrm>
            <a:prstGeom prst="parallelogram">
              <a:avLst>
                <a:gd name="adj" fmla="val 80276"/>
              </a:avLst>
            </a:prstGeom>
            <a:solidFill>
              <a:schemeClr val="bg1"/>
            </a:solidFill>
            <a:ln w="19050">
              <a:solidFill>
                <a:srgbClr val="BCBCB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46032D-CDCD-43E4-8558-17D4A169B567}"/>
                </a:ext>
              </a:extLst>
            </p:cNvPr>
            <p:cNvSpPr txBox="1"/>
            <p:nvPr/>
          </p:nvSpPr>
          <p:spPr>
            <a:xfrm>
              <a:off x="5290738" y="6533929"/>
              <a:ext cx="91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BEST SPOT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EF185D2-8D3B-4888-AB0A-2DB9434EDF10}"/>
              </a:ext>
            </a:extLst>
          </p:cNvPr>
          <p:cNvCxnSpPr>
            <a:cxnSpLocks/>
          </p:cNvCxnSpPr>
          <p:nvPr/>
        </p:nvCxnSpPr>
        <p:spPr>
          <a:xfrm>
            <a:off x="4207309" y="3499379"/>
            <a:ext cx="834243" cy="21748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ED1B864-BA65-4FD2-9665-2686016C7443}"/>
              </a:ext>
            </a:extLst>
          </p:cNvPr>
          <p:cNvGrpSpPr/>
          <p:nvPr/>
        </p:nvGrpSpPr>
        <p:grpSpPr>
          <a:xfrm>
            <a:off x="2536671" y="3417460"/>
            <a:ext cx="1686680" cy="539778"/>
            <a:chOff x="2706882" y="3327996"/>
            <a:chExt cx="1686680" cy="53977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CF951FD-5D0D-44FA-9BD0-552910DFD07E}"/>
                </a:ext>
              </a:extLst>
            </p:cNvPr>
            <p:cNvSpPr/>
            <p:nvPr/>
          </p:nvSpPr>
          <p:spPr>
            <a:xfrm>
              <a:off x="2719680" y="3327996"/>
              <a:ext cx="1643399" cy="5397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AC72D7-0102-4805-8B44-0B4F5DF741DD}"/>
                </a:ext>
              </a:extLst>
            </p:cNvPr>
            <p:cNvSpPr txBox="1"/>
            <p:nvPr/>
          </p:nvSpPr>
          <p:spPr>
            <a:xfrm>
              <a:off x="2706882" y="3327996"/>
              <a:ext cx="168668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ko-KR" sz="1100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SHOW TIME</a:t>
              </a:r>
            </a:p>
            <a:p>
              <a:pPr lvl="0" algn="ctr"/>
              <a:r>
                <a:rPr lang="en-US" altLang="ko-KR" sz="9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EVERY 30 MIN</a:t>
              </a:r>
            </a:p>
            <a:p>
              <a:pPr lvl="0" algn="ctr"/>
              <a:r>
                <a:rPr lang="en-US" altLang="ko-KR" sz="9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FROM 03:00PM TO 08:00PM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AFE55F-9229-4E39-8A83-F7F48AE6B2EB}"/>
              </a:ext>
            </a:extLst>
          </p:cNvPr>
          <p:cNvSpPr/>
          <p:nvPr/>
        </p:nvSpPr>
        <p:spPr>
          <a:xfrm>
            <a:off x="4448423" y="4178509"/>
            <a:ext cx="2807721" cy="11767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62D29-6786-4F9C-AB5C-B7CB0DD5DECE}"/>
              </a:ext>
            </a:extLst>
          </p:cNvPr>
          <p:cNvSpPr/>
          <p:nvPr/>
        </p:nvSpPr>
        <p:spPr>
          <a:xfrm>
            <a:off x="4045145" y="4173869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61D7B2E-5652-4655-BA21-DF33C5ECDC4E}"/>
              </a:ext>
            </a:extLst>
          </p:cNvPr>
          <p:cNvSpPr/>
          <p:nvPr/>
        </p:nvSpPr>
        <p:spPr>
          <a:xfrm>
            <a:off x="2535027" y="3390075"/>
            <a:ext cx="1689515" cy="61998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FD08B5-F76B-4BE2-B5E2-C73C1B708476}"/>
              </a:ext>
            </a:extLst>
          </p:cNvPr>
          <p:cNvSpPr/>
          <p:nvPr/>
        </p:nvSpPr>
        <p:spPr>
          <a:xfrm>
            <a:off x="2140044" y="3385435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sc_automatic_d04</a:t>
            </a: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A14F7FA-17CB-4BC9-B6C8-198F521963D7}"/>
              </a:ext>
            </a:extLst>
          </p:cNvPr>
          <p:cNvCxnSpPr/>
          <p:nvPr/>
        </p:nvCxnSpPr>
        <p:spPr>
          <a:xfrm flipV="1">
            <a:off x="4614627" y="4053359"/>
            <a:ext cx="952500" cy="45740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FB61165-D05F-454B-9D32-D291F1074F67}"/>
              </a:ext>
            </a:extLst>
          </p:cNvPr>
          <p:cNvCxnSpPr>
            <a:cxnSpLocks/>
          </p:cNvCxnSpPr>
          <p:nvPr/>
        </p:nvCxnSpPr>
        <p:spPr>
          <a:xfrm>
            <a:off x="4579242" y="4534511"/>
            <a:ext cx="1126320" cy="531458"/>
          </a:xfrm>
          <a:prstGeom prst="line">
            <a:avLst/>
          </a:prstGeom>
          <a:ln w="15875">
            <a:solidFill>
              <a:srgbClr val="CDCD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0977552-3E8A-4D54-ABA4-0A07367D6B03}"/>
              </a:ext>
            </a:extLst>
          </p:cNvPr>
          <p:cNvSpPr txBox="1"/>
          <p:nvPr/>
        </p:nvSpPr>
        <p:spPr>
          <a:xfrm>
            <a:off x="5076142" y="443152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99C6B38-AA40-495F-8926-C2EAC3E793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0635" y="4404982"/>
            <a:ext cx="386853" cy="386853"/>
          </a:xfrm>
          <a:prstGeom prst="rect">
            <a:avLst/>
          </a:prstGeom>
        </p:spPr>
      </p:pic>
      <p:sp>
        <p:nvSpPr>
          <p:cNvPr id="69" name="별: 꼭짓점 7개 68">
            <a:extLst>
              <a:ext uri="{FF2B5EF4-FFF2-40B4-BE49-F238E27FC236}">
                <a16:creationId xmlns:a16="http://schemas.microsoft.com/office/drawing/2014/main" id="{116464EE-02BA-4520-A4DE-DA538271D079}"/>
              </a:ext>
            </a:extLst>
          </p:cNvPr>
          <p:cNvSpPr/>
          <p:nvPr/>
        </p:nvSpPr>
        <p:spPr>
          <a:xfrm>
            <a:off x="6195935" y="1943982"/>
            <a:ext cx="394984" cy="394984"/>
          </a:xfrm>
          <a:prstGeom prst="star7">
            <a:avLst/>
          </a:prstGeom>
          <a:gradFill>
            <a:gsLst>
              <a:gs pos="2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별: 꼭짓점 7개 69">
            <a:extLst>
              <a:ext uri="{FF2B5EF4-FFF2-40B4-BE49-F238E27FC236}">
                <a16:creationId xmlns:a16="http://schemas.microsoft.com/office/drawing/2014/main" id="{469E8026-8EFF-4F84-A4F8-59CCEFC3BAB2}"/>
              </a:ext>
            </a:extLst>
          </p:cNvPr>
          <p:cNvSpPr/>
          <p:nvPr/>
        </p:nvSpPr>
        <p:spPr>
          <a:xfrm>
            <a:off x="5044422" y="2165513"/>
            <a:ext cx="552321" cy="552321"/>
          </a:xfrm>
          <a:prstGeom prst="star7">
            <a:avLst/>
          </a:prstGeom>
          <a:gradFill>
            <a:gsLst>
              <a:gs pos="2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별: 꼭짓점 7개 70">
            <a:extLst>
              <a:ext uri="{FF2B5EF4-FFF2-40B4-BE49-F238E27FC236}">
                <a16:creationId xmlns:a16="http://schemas.microsoft.com/office/drawing/2014/main" id="{0B38DB64-158A-4F8A-84B8-33AF801050A6}"/>
              </a:ext>
            </a:extLst>
          </p:cNvPr>
          <p:cNvSpPr/>
          <p:nvPr/>
        </p:nvSpPr>
        <p:spPr>
          <a:xfrm>
            <a:off x="6820211" y="2941376"/>
            <a:ext cx="552321" cy="552321"/>
          </a:xfrm>
          <a:prstGeom prst="star7">
            <a:avLst/>
          </a:prstGeom>
          <a:gradFill>
            <a:gsLst>
              <a:gs pos="2500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60736-BF93-44D4-A8DD-4C662D720EB3}"/>
              </a:ext>
            </a:extLst>
          </p:cNvPr>
          <p:cNvSpPr txBox="1"/>
          <p:nvPr/>
        </p:nvSpPr>
        <p:spPr>
          <a:xfrm>
            <a:off x="18440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758CA41-3478-49AE-8004-3C09EBBDF660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5C2DF8-4279-45A9-BD69-75D7CC569AF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0333D367-7CBD-4B71-A2FF-55E8142CC1A4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71A2755-DD32-4625-AE46-86B945A8D3F2}"/>
              </a:ext>
            </a:extLst>
          </p:cNvPr>
          <p:cNvSpPr txBox="1"/>
          <p:nvPr/>
        </p:nvSpPr>
        <p:spPr>
          <a:xfrm>
            <a:off x="1804636" y="2044217"/>
            <a:ext cx="238533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DESTINATION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FOUNTAINS OF BELLAGIO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541E4D0-A4C5-4FA7-BFB1-33B5CF4A1263}"/>
              </a:ext>
            </a:extLst>
          </p:cNvPr>
          <p:cNvSpPr/>
          <p:nvPr/>
        </p:nvSpPr>
        <p:spPr>
          <a:xfrm>
            <a:off x="1839816" y="2039032"/>
            <a:ext cx="2250593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4970A3-3C07-4BEF-AF01-3E07AF3D5818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2B23A3-9E31-4FC5-8B31-6599D930F835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EF19D2-E329-42A0-AB7E-055DCFA79A43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5A4146D9-4CF9-424F-9CFE-132014EA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5C16FAF-DEBC-4547-A249-DC5BBEE08687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78720D-3887-4578-9152-3099DCF39A4C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4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모드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3770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위치로 이동하고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재생중인 곡 변경에 대한 문구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본래 컨텐츠 화면으로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발화 화면이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아웃 되면서 모드 전환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트랜지션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음악 모드로 변경하도록 유도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341373" y="3349140"/>
            <a:ext cx="323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Would you like to change the music?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2072396" y="3299791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2266950" y="3308421"/>
            <a:ext cx="3313130" cy="406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sc_select_music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화면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그림 618">
            <a:extLst>
              <a:ext uri="{FF2B5EF4-FFF2-40B4-BE49-F238E27FC236}">
                <a16:creationId xmlns:a16="http://schemas.microsoft.com/office/drawing/2014/main" id="{29DA1426-DEAA-4EAA-94E2-EC5238D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17"/>
          <a:stretch/>
        </p:blipFill>
        <p:spPr>
          <a:xfrm>
            <a:off x="3930516" y="1408872"/>
            <a:ext cx="1562735" cy="10668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모드 전환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화면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E1A41C-C5B7-4214-AE26-DB456D0ABF8F}"/>
              </a:ext>
            </a:extLst>
          </p:cNvPr>
          <p:cNvCxnSpPr>
            <a:cxnSpLocks/>
          </p:cNvCxnSpPr>
          <p:nvPr/>
        </p:nvCxnSpPr>
        <p:spPr>
          <a:xfrm flipV="1">
            <a:off x="5261621" y="1432134"/>
            <a:ext cx="2888357" cy="1094374"/>
          </a:xfrm>
          <a:prstGeom prst="straightConnector1">
            <a:avLst/>
          </a:prstGeom>
          <a:ln w="444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9071359" y="1015107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66475"/>
              <a:chOff x="3805875" y="3340670"/>
              <a:chExt cx="1766338" cy="1566475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56669"/>
                <a:ext cx="873855" cy="1450476"/>
                <a:chOff x="1716240" y="592296"/>
                <a:chExt cx="995861" cy="1652988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27229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09D8F2-A39A-4EAC-A41F-BE9D649DB00C}"/>
              </a:ext>
            </a:extLst>
          </p:cNvPr>
          <p:cNvGrpSpPr/>
          <p:nvPr/>
        </p:nvGrpSpPr>
        <p:grpSpPr>
          <a:xfrm>
            <a:off x="6338247" y="479943"/>
            <a:ext cx="1861582" cy="1267471"/>
            <a:chOff x="3206198" y="639139"/>
            <a:chExt cx="1861582" cy="12674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DFB62A-67AE-48B4-87B7-DD1C5B9D3621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DE2C426-6313-4F71-963F-0CD8702243C3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04" name="평행 사변형 103">
                  <a:extLst>
                    <a:ext uri="{FF2B5EF4-FFF2-40B4-BE49-F238E27FC236}">
                      <a16:creationId xmlns:a16="http://schemas.microsoft.com/office/drawing/2014/main" id="{94B267F5-AE08-4A68-8C50-07FEED69112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403AED2-3360-4704-A4BD-55C0AE42E3A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27DC939-B753-4100-A3A5-7CE4CC734C7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48EBE26-1625-4498-9688-41371CF0807C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924CAFD-3829-4BD5-9E1E-15CC52E4586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" name="평행 사변형 97">
                  <a:extLst>
                    <a:ext uri="{FF2B5EF4-FFF2-40B4-BE49-F238E27FC236}">
                      <a16:creationId xmlns:a16="http://schemas.microsoft.com/office/drawing/2014/main" id="{7A29CD69-F628-4C43-BC79-4F2C0A54224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523F3881-A048-4AEC-96C4-19E22E4E97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E13F58A9-8D51-45E8-90EF-85F3619E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92AA469-21B2-4689-82A8-0A9012F31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BB6ECE1-79B2-467C-932C-EA4C67EC0BE2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CD7D828-BB90-44B8-953C-5CF7FB55A0FD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48E2A422-5D7F-46BD-A83A-DC81BA9197B5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E0AFC3E-2E1C-4263-A508-90D80A61A79B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DA8777-84DC-401C-B3B6-98A71626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E9AE27-FE46-4604-87A9-D5E7B934F1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A555E2-FC59-498B-BD76-5884C492A3A4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C234A1-6B51-47F7-B4FB-27F4B8278F88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5AC3E0E-F577-4FD9-8D9C-4BE81390C6E1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5B51ABB-8ABA-4EE0-8041-3BD380703630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84" name="평행 사변형 83">
                  <a:extLst>
                    <a:ext uri="{FF2B5EF4-FFF2-40B4-BE49-F238E27FC236}">
                      <a16:creationId xmlns:a16="http://schemas.microsoft.com/office/drawing/2014/main" id="{B96A4569-1702-44F9-A535-EA368E722A45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평행 사변형 84">
                  <a:extLst>
                    <a:ext uri="{FF2B5EF4-FFF2-40B4-BE49-F238E27FC236}">
                      <a16:creationId xmlns:a16="http://schemas.microsoft.com/office/drawing/2014/main" id="{403BDA6C-50E4-4743-9B4D-23B31A6D8C0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DF87865-89DB-404D-BE04-A0F549198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5D9F280-7E15-4286-A684-200B6B699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68D8BCA-64CF-48D6-8F4B-AB77074C5FED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A289CE6-E2ED-4365-B649-4F34B67B654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5DDB36-4E5D-48BE-8609-D85405EF638D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2D83D78-1DDF-4424-8475-A9E9FD46E913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A96E68F5-E175-4DC0-97CC-BA4D9B09AED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평행 사변형 79">
                  <a:extLst>
                    <a:ext uri="{FF2B5EF4-FFF2-40B4-BE49-F238E27FC236}">
                      <a16:creationId xmlns:a16="http://schemas.microsoft.com/office/drawing/2014/main" id="{29210C35-6990-4BD8-8BFA-A18C14715AA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89BFBC-86FF-4511-A100-07D089820FFD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BC4777-355A-43A0-AB06-A0CCF52C4A9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501072E-D420-4617-B5F5-21758070B3C7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75" name="평행 사변형 74">
                  <a:extLst>
                    <a:ext uri="{FF2B5EF4-FFF2-40B4-BE49-F238E27FC236}">
                      <a16:creationId xmlns:a16="http://schemas.microsoft.com/office/drawing/2014/main" id="{9D5C7EA7-CDEE-4E6C-AFB9-640B1D3533B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평행 사변형 75">
                  <a:extLst>
                    <a:ext uri="{FF2B5EF4-FFF2-40B4-BE49-F238E27FC236}">
                      <a16:creationId xmlns:a16="http://schemas.microsoft.com/office/drawing/2014/main" id="{062CE18E-47E2-41C0-8176-5DD12635F4C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55A645-E862-451F-AA4F-C625FF9711E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C18AA8B-6BDE-4952-BDCD-BB39795498D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FB79BA7-3818-432D-8B0C-E1C793672A6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8027801-3BAC-4F7F-AED8-9D96FDAEF8D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평행 사변형 71">
                  <a:extLst>
                    <a:ext uri="{FF2B5EF4-FFF2-40B4-BE49-F238E27FC236}">
                      <a16:creationId xmlns:a16="http://schemas.microsoft.com/office/drawing/2014/main" id="{19D8E98F-2BB1-4CBA-AB86-A9870941B34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A33E0E-2662-465A-80A7-E85F1082598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92CD738-4AB4-4A29-AB20-5EF08E54BEF0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9711607-D1E3-480D-B6F2-592516D8E02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7" name="평행 사변형 66">
                  <a:extLst>
                    <a:ext uri="{FF2B5EF4-FFF2-40B4-BE49-F238E27FC236}">
                      <a16:creationId xmlns:a16="http://schemas.microsoft.com/office/drawing/2014/main" id="{A1F2041F-A49C-466A-955C-6C2C1A3B52D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평행 사변형 67">
                  <a:extLst>
                    <a:ext uri="{FF2B5EF4-FFF2-40B4-BE49-F238E27FC236}">
                      <a16:creationId xmlns:a16="http://schemas.microsoft.com/office/drawing/2014/main" id="{79F6B1F6-CE89-47AC-9E64-920D2B1DAC7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645584-AEB3-48DA-954A-3325975D677B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ED3A1D3-A8B0-4458-84DC-198A601CB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0C8B53A4-A7ED-47ED-ACB8-41ABE4FE5E0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3F856453-F557-4171-B088-0A673B57BBAB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79148EC-F782-4057-B677-6E6B6930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DB3C842-AF3A-4EE1-9080-05D213AA09AE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E5D468E-AE49-4374-9DE7-F7BC42F40037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C5C2C6F-1C74-43B9-9537-D2BFDA2370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8405122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4D7AC8B-3BC4-4794-B818-249B7AAB82C6}"/>
              </a:ext>
            </a:extLst>
          </p:cNvPr>
          <p:cNvGrpSpPr/>
          <p:nvPr/>
        </p:nvGrpSpPr>
        <p:grpSpPr>
          <a:xfrm>
            <a:off x="584308" y="1354004"/>
            <a:ext cx="2816339" cy="1065302"/>
            <a:chOff x="875798" y="2895464"/>
            <a:chExt cx="6768175" cy="2560113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FF745882-E751-411E-A8CD-7BE56D23FBF9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766DD71F-ADBB-4B16-93DD-B11F38D53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BCF31139-4823-4246-8D74-5257CA6B1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706F68A-B0C1-4A91-9A8C-8C42882E56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7FF57295-000F-4ECD-84AA-5BBF1E908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03C58248-77BE-4A3D-920D-D342FDF6F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A9E64ED6-EF55-47DA-BB29-9D4912567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B50682BC-1F5E-43DC-B951-6ECE3C1D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E7A4D8B-8156-42E7-8276-03C8F2B4E720}"/>
                </a:ext>
              </a:extLst>
            </p:cNvPr>
            <p:cNvSpPr txBox="1"/>
            <p:nvPr/>
          </p:nvSpPr>
          <p:spPr>
            <a:xfrm>
              <a:off x="1834639" y="4724815"/>
              <a:ext cx="906062" cy="628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ARRIVE IN </a:t>
              </a:r>
            </a:p>
            <a:p>
              <a:r>
                <a:rPr lang="en-US" altLang="ko-KR"/>
                <a:t>15</a:t>
              </a:r>
              <a:r>
                <a:rPr lang="en-US" altLang="ko-KR" dirty="0"/>
                <a:t>MIN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707B725-E43E-48C3-A696-91EEFBFA4194}"/>
                </a:ext>
              </a:extLst>
            </p:cNvPr>
            <p:cNvSpPr txBox="1"/>
            <p:nvPr/>
          </p:nvSpPr>
          <p:spPr>
            <a:xfrm>
              <a:off x="5673888" y="4804488"/>
              <a:ext cx="956144" cy="3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PARKING</a:t>
              </a:r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8BA303-4704-4745-B7DE-7471D1FA0CD4}"/>
                </a:ext>
              </a:extLst>
            </p:cNvPr>
            <p:cNvSpPr txBox="1"/>
            <p:nvPr/>
          </p:nvSpPr>
          <p:spPr>
            <a:xfrm>
              <a:off x="3105934" y="4178633"/>
              <a:ext cx="2131096" cy="591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YOU CAN ENTER </a:t>
              </a:r>
            </a:p>
            <a:p>
              <a:r>
                <a:rPr lang="en-US" altLang="ko-KR" dirty="0"/>
                <a:t>RIGHT AWAY </a:t>
              </a:r>
              <a:r>
                <a:rPr lang="en-US" altLang="ko-KR"/>
                <a:t>AT ROOM</a:t>
              </a:r>
              <a:endParaRPr lang="en-US" altLang="ko-KR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606614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0B7A54-CBDC-4140-8861-88E90A8C0A23}"/>
              </a:ext>
            </a:extLst>
          </p:cNvPr>
          <p:cNvCxnSpPr>
            <a:cxnSpLocks/>
          </p:cNvCxnSpPr>
          <p:nvPr/>
        </p:nvCxnSpPr>
        <p:spPr>
          <a:xfrm flipV="1">
            <a:off x="5261621" y="4548319"/>
            <a:ext cx="2888357" cy="1094374"/>
          </a:xfrm>
          <a:prstGeom prst="straightConnector1">
            <a:avLst/>
          </a:prstGeom>
          <a:ln w="444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704F59D-C453-4C4D-9CE5-123171F968E8}"/>
              </a:ext>
            </a:extLst>
          </p:cNvPr>
          <p:cNvGrpSpPr/>
          <p:nvPr/>
        </p:nvGrpSpPr>
        <p:grpSpPr>
          <a:xfrm>
            <a:off x="4026413" y="4626397"/>
            <a:ext cx="1861582" cy="1267471"/>
            <a:chOff x="3206198" y="639139"/>
            <a:chExt cx="1861582" cy="1267471"/>
          </a:xfrm>
        </p:grpSpPr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469BC982-C47C-4BC6-8E5F-4C38FA87AF19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3554E2CE-47DD-45E9-BBE6-1FDC161745C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416" name="평행 사변형 415">
                  <a:extLst>
                    <a:ext uri="{FF2B5EF4-FFF2-40B4-BE49-F238E27FC236}">
                      <a16:creationId xmlns:a16="http://schemas.microsoft.com/office/drawing/2014/main" id="{B28F9EDA-8A08-4A28-A83E-A74F45B9CA9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7" name="평행 사변형 416">
                  <a:extLst>
                    <a:ext uri="{FF2B5EF4-FFF2-40B4-BE49-F238E27FC236}">
                      <a16:creationId xmlns:a16="http://schemas.microsoft.com/office/drawing/2014/main" id="{55CE1864-D0CF-4AF7-AC92-C7697137799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DA0DAF2B-92B9-449D-AB41-44D00F5A10A5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8DD2D133-4E67-47D9-B798-D67A36978BB1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407" name="그룹 406">
                <a:extLst>
                  <a:ext uri="{FF2B5EF4-FFF2-40B4-BE49-F238E27FC236}">
                    <a16:creationId xmlns:a16="http://schemas.microsoft.com/office/drawing/2014/main" id="{A5D6EC4B-834D-449C-92EB-BFFD6A5D6934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410" name="평행 사변형 409">
                  <a:extLst>
                    <a:ext uri="{FF2B5EF4-FFF2-40B4-BE49-F238E27FC236}">
                      <a16:creationId xmlns:a16="http://schemas.microsoft.com/office/drawing/2014/main" id="{AA3B3EE3-BBE4-4E71-BD80-6D1ED07174F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12AD859A-EE7D-4337-AF57-5C9195C2EDE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2" name="직선 연결선 411">
                  <a:extLst>
                    <a:ext uri="{FF2B5EF4-FFF2-40B4-BE49-F238E27FC236}">
                      <a16:creationId xmlns:a16="http://schemas.microsoft.com/office/drawing/2014/main" id="{7ECE310E-8C49-48BD-B86D-BABB71E42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직선 연결선 412">
                  <a:extLst>
                    <a:ext uri="{FF2B5EF4-FFF2-40B4-BE49-F238E27FC236}">
                      <a16:creationId xmlns:a16="http://schemas.microsoft.com/office/drawing/2014/main" id="{E31C5811-8FB9-4DCE-B6B1-DB5CD3AE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22C20CCE-8FED-4BD9-BF86-5D0B647E4A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19964B8F-581E-415D-BF69-626961399E81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366" name="평행 사변형 365">
              <a:extLst>
                <a:ext uri="{FF2B5EF4-FFF2-40B4-BE49-F238E27FC236}">
                  <a16:creationId xmlns:a16="http://schemas.microsoft.com/office/drawing/2014/main" id="{37E1D524-54B6-4034-93CA-2A627B6A1D78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67" name="평행 사변형 366">
              <a:extLst>
                <a:ext uri="{FF2B5EF4-FFF2-40B4-BE49-F238E27FC236}">
                  <a16:creationId xmlns:a16="http://schemas.microsoft.com/office/drawing/2014/main" id="{4B6841F7-BEBC-43E5-B395-283584549547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F09F19B9-CB6B-4C81-9CAF-EE451F021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7832FCBC-40EC-4EFE-BFFD-366546AAD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EEE7238-662F-41B2-BAD7-914D255CD3C2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1DC8F176-C94F-4C17-8C89-7F785A587402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EF83AE7F-6209-4374-99BA-635BC96C2C8A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400" name="그룹 399">
                <a:extLst>
                  <a:ext uri="{FF2B5EF4-FFF2-40B4-BE49-F238E27FC236}">
                    <a16:creationId xmlns:a16="http://schemas.microsoft.com/office/drawing/2014/main" id="{18B96CAC-F70D-41BA-A782-E09282AAF3FE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403" name="평행 사변형 402">
                  <a:extLst>
                    <a:ext uri="{FF2B5EF4-FFF2-40B4-BE49-F238E27FC236}">
                      <a16:creationId xmlns:a16="http://schemas.microsoft.com/office/drawing/2014/main" id="{9D4ECBB5-1612-4700-9788-00B79ED4B2E4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평행 사변형 403">
                  <a:extLst>
                    <a:ext uri="{FF2B5EF4-FFF2-40B4-BE49-F238E27FC236}">
                      <a16:creationId xmlns:a16="http://schemas.microsoft.com/office/drawing/2014/main" id="{6964C1A6-FAF6-4507-BCF9-BB5551FBF65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5" name="직선 연결선 404">
                  <a:extLst>
                    <a:ext uri="{FF2B5EF4-FFF2-40B4-BE49-F238E27FC236}">
                      <a16:creationId xmlns:a16="http://schemas.microsoft.com/office/drawing/2014/main" id="{0AB320FA-3369-4877-B615-84B84623E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직선 연결선 405">
                  <a:extLst>
                    <a:ext uri="{FF2B5EF4-FFF2-40B4-BE49-F238E27FC236}">
                      <a16:creationId xmlns:a16="http://schemas.microsoft.com/office/drawing/2014/main" id="{40908C9B-9015-4E00-A1FF-65396110C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F50E7AB5-3D52-4CD6-B803-390848144921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A6662164-AFE5-408F-ABB0-C27031B51ED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C234C758-46CD-4177-8A5D-EAAEBA5491C0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396" name="그룹 395">
                <a:extLst>
                  <a:ext uri="{FF2B5EF4-FFF2-40B4-BE49-F238E27FC236}">
                    <a16:creationId xmlns:a16="http://schemas.microsoft.com/office/drawing/2014/main" id="{BB262830-8614-41D2-B6AB-42732D397416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398" name="평행 사변형 397">
                  <a:extLst>
                    <a:ext uri="{FF2B5EF4-FFF2-40B4-BE49-F238E27FC236}">
                      <a16:creationId xmlns:a16="http://schemas.microsoft.com/office/drawing/2014/main" id="{0C69DC23-8F62-4E5E-8858-C28CAB209A9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평행 사변형 398">
                  <a:extLst>
                    <a:ext uri="{FF2B5EF4-FFF2-40B4-BE49-F238E27FC236}">
                      <a16:creationId xmlns:a16="http://schemas.microsoft.com/office/drawing/2014/main" id="{B8ADD37C-55D1-44D6-96F4-25AF8857E43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46D0C4E2-050B-4804-AF89-358A32C9C298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528A1F7-D131-4EA4-9F4A-CCBA62B28AB8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D2DD1B60-FD2A-443B-8112-7BA6FFC58FB9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394" name="평행 사변형 393">
                  <a:extLst>
                    <a:ext uri="{FF2B5EF4-FFF2-40B4-BE49-F238E27FC236}">
                      <a16:creationId xmlns:a16="http://schemas.microsoft.com/office/drawing/2014/main" id="{46B73700-A56E-465D-86B0-2D1C1CB698D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평행 사변형 394">
                  <a:extLst>
                    <a:ext uri="{FF2B5EF4-FFF2-40B4-BE49-F238E27FC236}">
                      <a16:creationId xmlns:a16="http://schemas.microsoft.com/office/drawing/2014/main" id="{F8F180E5-175C-45F8-A555-DAA61F95E91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DF0DB490-98D4-4933-B8F1-65148CB002E0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19EC30A9-82C4-432C-BA8C-24E94A817B08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388" name="그룹 387">
                <a:extLst>
                  <a:ext uri="{FF2B5EF4-FFF2-40B4-BE49-F238E27FC236}">
                    <a16:creationId xmlns:a16="http://schemas.microsoft.com/office/drawing/2014/main" id="{31ACB444-02EA-4AD3-92C0-3BEFD3E9E50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390" name="평행 사변형 389">
                  <a:extLst>
                    <a:ext uri="{FF2B5EF4-FFF2-40B4-BE49-F238E27FC236}">
                      <a16:creationId xmlns:a16="http://schemas.microsoft.com/office/drawing/2014/main" id="{BDBDE6D9-5030-42BC-AAF0-341AEC2EFBF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평행 사변형 390">
                  <a:extLst>
                    <a:ext uri="{FF2B5EF4-FFF2-40B4-BE49-F238E27FC236}">
                      <a16:creationId xmlns:a16="http://schemas.microsoft.com/office/drawing/2014/main" id="{0C143489-0F42-49A9-94CA-BB4404ECE72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E9BD6890-8410-4A19-B06D-A3E22E815E00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2B5E9BE4-4EC4-4CAB-A272-62A59685CD67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384" name="그룹 383">
                <a:extLst>
                  <a:ext uri="{FF2B5EF4-FFF2-40B4-BE49-F238E27FC236}">
                    <a16:creationId xmlns:a16="http://schemas.microsoft.com/office/drawing/2014/main" id="{99207A5D-362B-4BC3-9D22-83D6685C6C44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386" name="평행 사변형 385">
                  <a:extLst>
                    <a:ext uri="{FF2B5EF4-FFF2-40B4-BE49-F238E27FC236}">
                      <a16:creationId xmlns:a16="http://schemas.microsoft.com/office/drawing/2014/main" id="{DA1A1121-1955-4297-BE0D-028CCBDEB57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7" name="평행 사변형 386">
                  <a:extLst>
                    <a:ext uri="{FF2B5EF4-FFF2-40B4-BE49-F238E27FC236}">
                      <a16:creationId xmlns:a16="http://schemas.microsoft.com/office/drawing/2014/main" id="{E6BA7FAB-20F5-410D-8ACA-76C3CCFA6C1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EEACE128-5C1E-4008-AE39-6A091A5A62BA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BB821A8C-788B-4765-B455-B52D7FF17E4E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평행 사변형 377">
              <a:extLst>
                <a:ext uri="{FF2B5EF4-FFF2-40B4-BE49-F238E27FC236}">
                  <a16:creationId xmlns:a16="http://schemas.microsoft.com/office/drawing/2014/main" id="{F788B817-554D-434F-94F4-92791D54145E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9" name="평행 사변형 378">
              <a:extLst>
                <a:ext uri="{FF2B5EF4-FFF2-40B4-BE49-F238E27FC236}">
                  <a16:creationId xmlns:a16="http://schemas.microsoft.com/office/drawing/2014/main" id="{4F33BD19-FAD7-419A-894C-AA4FF7525560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FEBAEE4B-3DF7-47DA-8CF4-1D0B8DA49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1704D56F-25B7-44F1-96E8-E757E37426B0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8569BBE6-4B55-49D1-9A32-DEA38D1EB4C0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6DC3594D-4F91-4BAC-A18C-E9024E86399D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02C5CF90-FED7-4A6A-A6C2-A7CFEA4C6DC4}"/>
              </a:ext>
            </a:extLst>
          </p:cNvPr>
          <p:cNvGrpSpPr/>
          <p:nvPr/>
        </p:nvGrpSpPr>
        <p:grpSpPr>
          <a:xfrm>
            <a:off x="4522640" y="4089505"/>
            <a:ext cx="2865146" cy="1417651"/>
            <a:chOff x="249423" y="1797449"/>
            <a:chExt cx="7399150" cy="3661038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1981907A-0F17-4611-8AB6-578E5D48168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E25127DF-7E74-4F2C-A2E3-D4623E13391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24" name="그림 4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16D9D35-D5E7-4E82-9152-3C24EBDCAB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5" name="그림 42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8F64628-461F-48E8-B14D-DCBBDC49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28B5E90-E025-4D1A-ADEB-5726A1D897A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22" name="그림 4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BB28689-0950-420A-A253-D1E2914C1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3" name="그림 42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E78169C-9537-4601-80C1-A9C1B002D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24BEEA-5402-4EF8-9396-DA047B8F62BD}"/>
              </a:ext>
            </a:extLst>
          </p:cNvPr>
          <p:cNvGrpSpPr/>
          <p:nvPr/>
        </p:nvGrpSpPr>
        <p:grpSpPr>
          <a:xfrm>
            <a:off x="605308" y="4089505"/>
            <a:ext cx="2865146" cy="1417651"/>
            <a:chOff x="8782947" y="3803109"/>
            <a:chExt cx="2865146" cy="1417651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51057B9-E436-428D-8303-318851375ABC}"/>
                </a:ext>
              </a:extLst>
            </p:cNvPr>
            <p:cNvGrpSpPr/>
            <p:nvPr/>
          </p:nvGrpSpPr>
          <p:grpSpPr>
            <a:xfrm>
              <a:off x="9449184" y="3844896"/>
              <a:ext cx="2074771" cy="1267471"/>
              <a:chOff x="1706841" y="1821509"/>
              <a:chExt cx="6027683" cy="3682291"/>
            </a:xfrm>
          </p:grpSpPr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77852B24-3DC6-4FD2-AC53-8FC56A06CC29}"/>
                  </a:ext>
                </a:extLst>
              </p:cNvPr>
              <p:cNvGrpSpPr/>
              <p:nvPr/>
            </p:nvGrpSpPr>
            <p:grpSpPr>
              <a:xfrm>
                <a:off x="2548007" y="1821509"/>
                <a:ext cx="938773" cy="1438391"/>
                <a:chOff x="2363620" y="2007322"/>
                <a:chExt cx="938773" cy="1438391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EA2A371-D2B5-48D3-AB0A-538DB0D49EE0}"/>
                    </a:ext>
                  </a:extLst>
                </p:cNvPr>
                <p:cNvGrpSpPr/>
                <p:nvPr/>
              </p:nvGrpSpPr>
              <p:grpSpPr>
                <a:xfrm flipH="1">
                  <a:off x="2363620" y="200732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61" name="평행 사변형 360">
                    <a:extLst>
                      <a:ext uri="{FF2B5EF4-FFF2-40B4-BE49-F238E27FC236}">
                        <a16:creationId xmlns:a16="http://schemas.microsoft.com/office/drawing/2014/main" id="{17E36942-A5BB-462C-9333-3E2089E0DC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평행 사변형 361">
                    <a:extLst>
                      <a:ext uri="{FF2B5EF4-FFF2-40B4-BE49-F238E27FC236}">
                        <a16:creationId xmlns:a16="http://schemas.microsoft.com/office/drawing/2014/main" id="{35EA757D-A2C8-4229-BBB2-3FA6E414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5182301C-4BB5-4FCD-BF19-6EDFB7003570}"/>
                    </a:ext>
                  </a:extLst>
                </p:cNvPr>
                <p:cNvSpPr/>
                <p:nvPr/>
              </p:nvSpPr>
              <p:spPr>
                <a:xfrm rot="20324237">
                  <a:off x="2384015" y="2142935"/>
                  <a:ext cx="91837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BILLBOARD</a:t>
                  </a:r>
                </a:p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TOP 100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A2BBC15-74B4-41DD-B92A-CD727B67247A}"/>
                  </a:ext>
                </a:extLst>
              </p:cNvPr>
              <p:cNvGrpSpPr/>
              <p:nvPr/>
            </p:nvGrpSpPr>
            <p:grpSpPr>
              <a:xfrm>
                <a:off x="3021697" y="2322778"/>
                <a:ext cx="1574981" cy="1546698"/>
                <a:chOff x="2898270" y="2561931"/>
                <a:chExt cx="1574981" cy="1546698"/>
              </a:xfrm>
            </p:grpSpPr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8F615109-7459-4CA2-809E-C1D27CAD6859}"/>
                    </a:ext>
                  </a:extLst>
                </p:cNvPr>
                <p:cNvGrpSpPr/>
                <p:nvPr/>
              </p:nvGrpSpPr>
              <p:grpSpPr>
                <a:xfrm flipH="1">
                  <a:off x="2898270" y="2670238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55" name="평행 사변형 354">
                    <a:extLst>
                      <a:ext uri="{FF2B5EF4-FFF2-40B4-BE49-F238E27FC236}">
                        <a16:creationId xmlns:a16="http://schemas.microsoft.com/office/drawing/2014/main" id="{C268A727-3494-4248-BA9F-E01ED5172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평행 사변형 355">
                    <a:extLst>
                      <a:ext uri="{FF2B5EF4-FFF2-40B4-BE49-F238E27FC236}">
                        <a16:creationId xmlns:a16="http://schemas.microsoft.com/office/drawing/2014/main" id="{670B60A3-1C9F-45D7-97B8-08B179B78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FBE91B9-7955-4B04-B2B1-733521B6B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F183CC0F-327A-4277-9CD3-107D48E0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516C2820-3A71-4D35-9377-AD4C06D35797}"/>
                    </a:ext>
                  </a:extLst>
                </p:cNvPr>
                <p:cNvSpPr/>
                <p:nvPr/>
              </p:nvSpPr>
              <p:spPr>
                <a:xfrm rot="20324237">
                  <a:off x="3611513" y="2561931"/>
                  <a:ext cx="760037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HIGER</a:t>
                  </a: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C23B7C0-F69F-4741-89F8-836E1B2ED320}"/>
                    </a:ext>
                  </a:extLst>
                </p:cNvPr>
                <p:cNvSpPr/>
                <p:nvPr/>
              </p:nvSpPr>
              <p:spPr>
                <a:xfrm rot="20324237">
                  <a:off x="3624726" y="2687318"/>
                  <a:ext cx="848525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GREGERS</a:t>
                  </a:r>
                  <a:endParaRPr lang="ko-KR" altLang="en-US" sz="200" dirty="0">
                    <a:latin typeface="+mn-ea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B2F9F5E-6863-42AA-9B47-AD3619F1FFA6}"/>
                  </a:ext>
                </a:extLst>
              </p:cNvPr>
              <p:cNvGrpSpPr/>
              <p:nvPr/>
            </p:nvGrpSpPr>
            <p:grpSpPr>
              <a:xfrm>
                <a:off x="3483080" y="2603809"/>
                <a:ext cx="2118611" cy="1663241"/>
                <a:chOff x="3359653" y="2842962"/>
                <a:chExt cx="2118611" cy="1663241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0F70B1C5-FDD5-47AF-B799-E57E412AAC73}"/>
                    </a:ext>
                  </a:extLst>
                </p:cNvPr>
                <p:cNvGrpSpPr/>
                <p:nvPr/>
              </p:nvGrpSpPr>
              <p:grpSpPr>
                <a:xfrm flipH="1">
                  <a:off x="3359653" y="306781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48" name="평행 사변형 347">
                    <a:extLst>
                      <a:ext uri="{FF2B5EF4-FFF2-40B4-BE49-F238E27FC236}">
                        <a16:creationId xmlns:a16="http://schemas.microsoft.com/office/drawing/2014/main" id="{1C68C4A8-1210-489F-B300-F7A4C651C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9" name="평행 사변형 348">
                    <a:extLst>
                      <a:ext uri="{FF2B5EF4-FFF2-40B4-BE49-F238E27FC236}">
                        <a16:creationId xmlns:a16="http://schemas.microsoft.com/office/drawing/2014/main" id="{22698882-F55E-4833-B081-0F44AF03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25FDED13-A3EC-480D-B693-66A538E40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7A188EAB-8240-4BBF-B8A2-69BA9CF8A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09AD29B-1878-4E56-9899-686D3CFBDDCC}"/>
                    </a:ext>
                  </a:extLst>
                </p:cNvPr>
                <p:cNvSpPr/>
                <p:nvPr/>
              </p:nvSpPr>
              <p:spPr>
                <a:xfrm rot="20324237">
                  <a:off x="4143231" y="3032644"/>
                  <a:ext cx="1132603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SHAWN MENDES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0C2D1864-4027-4A77-8C70-E41FA4CC0292}"/>
                    </a:ext>
                  </a:extLst>
                </p:cNvPr>
                <p:cNvSpPr/>
                <p:nvPr/>
              </p:nvSpPr>
              <p:spPr>
                <a:xfrm rot="20324237">
                  <a:off x="4164032" y="2842962"/>
                  <a:ext cx="1314232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IF I CAN`T HAVE YOU</a:t>
                  </a: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AD4B2EC9-79CB-400B-A20A-39E607D4DB74}"/>
                  </a:ext>
                </a:extLst>
              </p:cNvPr>
              <p:cNvGrpSpPr/>
              <p:nvPr/>
            </p:nvGrpSpPr>
            <p:grpSpPr>
              <a:xfrm>
                <a:off x="3929302" y="3101517"/>
                <a:ext cx="1766338" cy="1566475"/>
                <a:chOff x="3805875" y="3340670"/>
                <a:chExt cx="1766338" cy="1566475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DE879751-F772-42FC-A574-86CDA518979E}"/>
                    </a:ext>
                  </a:extLst>
                </p:cNvPr>
                <p:cNvGrpSpPr/>
                <p:nvPr/>
              </p:nvGrpSpPr>
              <p:grpSpPr>
                <a:xfrm flipH="1">
                  <a:off x="3805875" y="3456669"/>
                  <a:ext cx="873855" cy="1450476"/>
                  <a:chOff x="1716240" y="592296"/>
                  <a:chExt cx="995861" cy="1652988"/>
                </a:xfrm>
              </p:grpSpPr>
              <p:sp>
                <p:nvSpPr>
                  <p:cNvPr id="341" name="평행 사변형 340">
                    <a:extLst>
                      <a:ext uri="{FF2B5EF4-FFF2-40B4-BE49-F238E27FC236}">
                        <a16:creationId xmlns:a16="http://schemas.microsoft.com/office/drawing/2014/main" id="{BE24B090-2AA8-495D-9FA5-FC07D0622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94046" y="927229"/>
                    <a:ext cx="1652988" cy="983122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평행 사변형 341">
                    <a:extLst>
                      <a:ext uri="{FF2B5EF4-FFF2-40B4-BE49-F238E27FC236}">
                        <a16:creationId xmlns:a16="http://schemas.microsoft.com/office/drawing/2014/main" id="{01C39035-18D9-4B25-B322-F97EFF7CA7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4966F9C5-BEEA-423D-B73D-8884C428A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F7448396-9CDD-4A33-A834-B06ADD773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11C906E8-B76C-4301-B884-BC2585D27923}"/>
                    </a:ext>
                  </a:extLst>
                </p:cNvPr>
                <p:cNvSpPr/>
                <p:nvPr/>
              </p:nvSpPr>
              <p:spPr>
                <a:xfrm rot="20324237">
                  <a:off x="4568579" y="3340670"/>
                  <a:ext cx="704152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>
                      <a:effectLst/>
                    </a:rPr>
                    <a:t>2002</a:t>
                  </a: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BCE87398-5711-42AD-A1D0-B999E1BF3DA4}"/>
                    </a:ext>
                  </a:extLst>
                </p:cNvPr>
                <p:cNvSpPr/>
                <p:nvPr/>
              </p:nvSpPr>
              <p:spPr>
                <a:xfrm rot="20324237">
                  <a:off x="4579323" y="3423219"/>
                  <a:ext cx="992890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effectLst/>
                      <a:latin typeface="+mn-ea"/>
                    </a:rPr>
                    <a:t>ANNE-MARIE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FD42762C-BFB0-4F34-9929-F458BE0BA494}"/>
                  </a:ext>
                </a:extLst>
              </p:cNvPr>
              <p:cNvGrpSpPr/>
              <p:nvPr/>
            </p:nvGrpSpPr>
            <p:grpSpPr>
              <a:xfrm>
                <a:off x="5017531" y="3179563"/>
                <a:ext cx="923035" cy="1077835"/>
                <a:chOff x="4371111" y="2758625"/>
                <a:chExt cx="923035" cy="1077835"/>
              </a:xfrm>
            </p:grpSpPr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BDEE3F30-52C8-4F1E-ACD4-59F7B242EA8F}"/>
                    </a:ext>
                  </a:extLst>
                </p:cNvPr>
                <p:cNvGrpSpPr/>
                <p:nvPr/>
              </p:nvGrpSpPr>
              <p:grpSpPr>
                <a:xfrm flipH="1">
                  <a:off x="4382821" y="2758625"/>
                  <a:ext cx="870271" cy="1077835"/>
                  <a:chOff x="1716240" y="594134"/>
                  <a:chExt cx="991778" cy="1639217"/>
                </a:xfrm>
              </p:grpSpPr>
              <p:sp>
                <p:nvSpPr>
                  <p:cNvPr id="336" name="평행 사변형 335">
                    <a:extLst>
                      <a:ext uri="{FF2B5EF4-FFF2-40B4-BE49-F238E27FC236}">
                        <a16:creationId xmlns:a16="http://schemas.microsoft.com/office/drawing/2014/main" id="{A81F6F66-EB73-427E-A921-1040152EE3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7" name="평행 사변형 336">
                    <a:extLst>
                      <a:ext uri="{FF2B5EF4-FFF2-40B4-BE49-F238E27FC236}">
                        <a16:creationId xmlns:a16="http://schemas.microsoft.com/office/drawing/2014/main" id="{29C1D3F3-C79D-4FEF-8230-4C17F96B70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10C7A160-6D74-4339-9AED-13908EE5ECC5}"/>
                    </a:ext>
                  </a:extLst>
                </p:cNvPr>
                <p:cNvSpPr/>
                <p:nvPr/>
              </p:nvSpPr>
              <p:spPr>
                <a:xfrm rot="20324237">
                  <a:off x="4371111" y="2896780"/>
                  <a:ext cx="923035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ROMANTIC</a:t>
                  </a:r>
                </a:p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SOUND</a:t>
                  </a:r>
                </a:p>
              </p:txBody>
            </p:sp>
          </p:grp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659C472-BBCE-4E4A-9061-983773D9170F}"/>
                  </a:ext>
                </a:extLst>
              </p:cNvPr>
              <p:cNvGrpSpPr/>
              <p:nvPr/>
            </p:nvGrpSpPr>
            <p:grpSpPr>
              <a:xfrm>
                <a:off x="6112954" y="2981258"/>
                <a:ext cx="1002206" cy="857407"/>
                <a:chOff x="5466534" y="2560320"/>
                <a:chExt cx="1002206" cy="857407"/>
              </a:xfrm>
            </p:grpSpPr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92C914AE-692A-4AC3-BD58-3E2397D686E3}"/>
                    </a:ext>
                  </a:extLst>
                </p:cNvPr>
                <p:cNvGrpSpPr/>
                <p:nvPr/>
              </p:nvGrpSpPr>
              <p:grpSpPr>
                <a:xfrm flipH="1">
                  <a:off x="5475235" y="2560320"/>
                  <a:ext cx="870271" cy="857407"/>
                  <a:chOff x="1716240" y="594134"/>
                  <a:chExt cx="991778" cy="1639217"/>
                </a:xfrm>
              </p:grpSpPr>
              <p:sp>
                <p:nvSpPr>
                  <p:cNvPr id="332" name="평행 사변형 331">
                    <a:extLst>
                      <a:ext uri="{FF2B5EF4-FFF2-40B4-BE49-F238E27FC236}">
                        <a16:creationId xmlns:a16="http://schemas.microsoft.com/office/drawing/2014/main" id="{8A16B137-D02B-49F1-804B-DFE5F6393B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평행 사변형 332">
                    <a:extLst>
                      <a:ext uri="{FF2B5EF4-FFF2-40B4-BE49-F238E27FC236}">
                        <a16:creationId xmlns:a16="http://schemas.microsoft.com/office/drawing/2014/main" id="{33744A0E-39DF-4F50-940E-3D64B4D6A1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0DC074D-0A77-42D7-8FEF-AB7F52FC1D9A}"/>
                    </a:ext>
                  </a:extLst>
                </p:cNvPr>
                <p:cNvSpPr/>
                <p:nvPr/>
              </p:nvSpPr>
              <p:spPr>
                <a:xfrm rot="20324237">
                  <a:off x="5466534" y="2663557"/>
                  <a:ext cx="1002206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WINTER 2020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A5141C49-9FA4-4A2C-A40D-88EE7054AF47}"/>
                  </a:ext>
                </a:extLst>
              </p:cNvPr>
              <p:cNvGrpSpPr/>
              <p:nvPr/>
            </p:nvGrpSpPr>
            <p:grpSpPr>
              <a:xfrm>
                <a:off x="2812653" y="4021172"/>
                <a:ext cx="925037" cy="1063893"/>
                <a:chOff x="2166233" y="3600234"/>
                <a:chExt cx="925037" cy="1063893"/>
              </a:xfrm>
            </p:grpSpPr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6AE8BF4-FE65-44E7-97F7-3C131C31DBFF}"/>
                    </a:ext>
                  </a:extLst>
                </p:cNvPr>
                <p:cNvGrpSpPr/>
                <p:nvPr/>
              </p:nvGrpSpPr>
              <p:grpSpPr>
                <a:xfrm flipH="1">
                  <a:off x="2166233" y="3600234"/>
                  <a:ext cx="870271" cy="1063893"/>
                  <a:chOff x="1716240" y="594134"/>
                  <a:chExt cx="991778" cy="1639217"/>
                </a:xfrm>
              </p:grpSpPr>
              <p:sp>
                <p:nvSpPr>
                  <p:cNvPr id="328" name="평행 사변형 327">
                    <a:extLst>
                      <a:ext uri="{FF2B5EF4-FFF2-40B4-BE49-F238E27FC236}">
                        <a16:creationId xmlns:a16="http://schemas.microsoft.com/office/drawing/2014/main" id="{7D12F18D-4B45-4858-A4E8-3AA41EA251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평행 사변형 328">
                    <a:extLst>
                      <a:ext uri="{FF2B5EF4-FFF2-40B4-BE49-F238E27FC236}">
                        <a16:creationId xmlns:a16="http://schemas.microsoft.com/office/drawing/2014/main" id="{1885F15E-97AF-49CC-8536-6B2A93695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6A739D7B-A344-43D2-9725-558DA4D6BCBE}"/>
                    </a:ext>
                  </a:extLst>
                </p:cNvPr>
                <p:cNvSpPr/>
                <p:nvPr/>
              </p:nvSpPr>
              <p:spPr>
                <a:xfrm rot="20324237">
                  <a:off x="2182206" y="3706740"/>
                  <a:ext cx="909064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CHILL CITY</a:t>
                  </a:r>
                </a:p>
              </p:txBody>
            </p: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DC06EC7F-2788-455B-95FF-1B5DCCB237D0}"/>
                  </a:ext>
                </a:extLst>
              </p:cNvPr>
              <p:cNvGrpSpPr/>
              <p:nvPr/>
            </p:nvGrpSpPr>
            <p:grpSpPr>
              <a:xfrm>
                <a:off x="1706841" y="4635804"/>
                <a:ext cx="969608" cy="867996"/>
                <a:chOff x="1060421" y="4214866"/>
                <a:chExt cx="969608" cy="867996"/>
              </a:xfrm>
            </p:grpSpPr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E0CA359E-B2AF-4129-AEA9-A72CFA0B623C}"/>
                    </a:ext>
                  </a:extLst>
                </p:cNvPr>
                <p:cNvGrpSpPr/>
                <p:nvPr/>
              </p:nvGrpSpPr>
              <p:grpSpPr>
                <a:xfrm flipH="1">
                  <a:off x="1073828" y="4214866"/>
                  <a:ext cx="870271" cy="867996"/>
                  <a:chOff x="1716240" y="594134"/>
                  <a:chExt cx="991778" cy="1639217"/>
                </a:xfrm>
              </p:grpSpPr>
              <p:sp>
                <p:nvSpPr>
                  <p:cNvPr id="324" name="평행 사변형 323">
                    <a:extLst>
                      <a:ext uri="{FF2B5EF4-FFF2-40B4-BE49-F238E27FC236}">
                        <a16:creationId xmlns:a16="http://schemas.microsoft.com/office/drawing/2014/main" id="{D6D93D3B-EF9B-48C8-BCE2-91128F58B3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5" name="평행 사변형 324">
                    <a:extLst>
                      <a:ext uri="{FF2B5EF4-FFF2-40B4-BE49-F238E27FC236}">
                        <a16:creationId xmlns:a16="http://schemas.microsoft.com/office/drawing/2014/main" id="{DA5EEC09-2936-45AD-9F46-D0137B67DB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091F9397-89B3-4243-BC00-1CFC307FCBD4}"/>
                    </a:ext>
                  </a:extLst>
                </p:cNvPr>
                <p:cNvSpPr/>
                <p:nvPr/>
              </p:nvSpPr>
              <p:spPr>
                <a:xfrm rot="20324237">
                  <a:off x="1060421" y="4321177"/>
                  <a:ext cx="969608" cy="357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TRENDY LIFE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8C933560-12EC-4ABA-A052-148B3C3C5ED3}"/>
                  </a:ext>
                </a:extLst>
              </p:cNvPr>
              <p:cNvGrpSpPr/>
              <p:nvPr/>
            </p:nvGrpSpPr>
            <p:grpSpPr>
              <a:xfrm>
                <a:off x="4378358" y="4038896"/>
                <a:ext cx="3356166" cy="1095220"/>
                <a:chOff x="4254931" y="4278049"/>
                <a:chExt cx="3356166" cy="1095220"/>
              </a:xfrm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AE0138C1-CD37-4010-BC37-18E946240CBF}"/>
                    </a:ext>
                  </a:extLst>
                </p:cNvPr>
                <p:cNvSpPr/>
                <p:nvPr/>
              </p:nvSpPr>
              <p:spPr>
                <a:xfrm>
                  <a:off x="5332849" y="4296991"/>
                  <a:ext cx="227824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400" b="1" dirty="0"/>
                    <a:t>BOY WITH LUV (FEAT. H</a:t>
                  </a:r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7692F29E-C7CF-4326-B97D-26CDD9B542AF}"/>
                    </a:ext>
                  </a:extLst>
                </p:cNvPr>
                <p:cNvSpPr/>
                <p:nvPr/>
              </p:nvSpPr>
              <p:spPr>
                <a:xfrm>
                  <a:off x="5332849" y="4517971"/>
                  <a:ext cx="662241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BTS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5CE1485A-3900-4939-9460-F1477B2BFEE4}"/>
                    </a:ext>
                  </a:extLst>
                </p:cNvPr>
                <p:cNvGrpSpPr/>
                <p:nvPr/>
              </p:nvGrpSpPr>
              <p:grpSpPr>
                <a:xfrm>
                  <a:off x="5434448" y="4886350"/>
                  <a:ext cx="1226104" cy="0"/>
                  <a:chOff x="3360843" y="4286445"/>
                  <a:chExt cx="1226104" cy="0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36977C23-DF18-438F-B129-7F39CFFBCD2A}"/>
                      </a:ext>
                    </a:extLst>
                  </p:cNvPr>
                  <p:cNvCxnSpPr/>
                  <p:nvPr/>
                </p:nvCxnSpPr>
                <p:spPr>
                  <a:xfrm>
                    <a:off x="3360843" y="4286445"/>
                    <a:ext cx="122610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5CDAC6D1-9C07-4C7A-84CD-C25083DC4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2629" y="4286445"/>
                    <a:ext cx="423037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75D32986-06FC-4DC4-9E24-961972AD5A2F}"/>
                    </a:ext>
                  </a:extLst>
                </p:cNvPr>
                <p:cNvSpPr/>
                <p:nvPr/>
              </p:nvSpPr>
              <p:spPr>
                <a:xfrm>
                  <a:off x="5332849" y="4893198"/>
                  <a:ext cx="680869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1:35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2D0AC8A4-E20A-4933-8541-8078FE4B1A3F}"/>
                    </a:ext>
                  </a:extLst>
                </p:cNvPr>
                <p:cNvGrpSpPr/>
                <p:nvPr/>
              </p:nvGrpSpPr>
              <p:grpSpPr>
                <a:xfrm>
                  <a:off x="4254931" y="4278049"/>
                  <a:ext cx="1090512" cy="1095220"/>
                  <a:chOff x="5817712" y="3856853"/>
                  <a:chExt cx="1594746" cy="1601634"/>
                </a:xfr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B2D25F3D-9AA6-45D2-90CC-33AD91679867}"/>
                      </a:ext>
                    </a:extLst>
                  </p:cNvPr>
                  <p:cNvSpPr/>
                  <p:nvPr/>
                </p:nvSpPr>
                <p:spPr>
                  <a:xfrm>
                    <a:off x="5817712" y="3856853"/>
                    <a:ext cx="1594746" cy="1555822"/>
                  </a:xfrm>
                  <a:prstGeom prst="rect">
                    <a:avLst/>
                  </a:prstGeom>
                  <a:solidFill>
                    <a:srgbClr val="A6A6A6"/>
                  </a:solidFill>
                  <a:ln w="6350">
                    <a:solidFill>
                      <a:schemeClr val="tx1"/>
                    </a:solidFill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007BDD2D-FDFB-4E1D-86EA-AD9B25888D29}"/>
                      </a:ext>
                    </a:extLst>
                  </p:cNvPr>
                  <p:cNvSpPr/>
                  <p:nvPr/>
                </p:nvSpPr>
                <p:spPr>
                  <a:xfrm>
                    <a:off x="5819763" y="3884556"/>
                    <a:ext cx="1555822" cy="15558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7D09B64A-D29E-4284-BAB2-3DC757C81396}"/>
                      </a:ext>
                    </a:extLst>
                  </p:cNvPr>
                  <p:cNvCxnSpPr/>
                  <p:nvPr/>
                </p:nvCxnSpPr>
                <p:spPr>
                  <a:xfrm>
                    <a:off x="5819763" y="3884556"/>
                    <a:ext cx="1555822" cy="1555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CADD596F-5917-4113-A00D-E57453F3FF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19762" y="3884557"/>
                    <a:ext cx="1555823" cy="15739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71C82ADE-F1E8-4D97-899E-16424B9CC18A}"/>
                </a:ext>
              </a:extLst>
            </p:cNvPr>
            <p:cNvGrpSpPr/>
            <p:nvPr/>
          </p:nvGrpSpPr>
          <p:grpSpPr>
            <a:xfrm>
              <a:off x="8782947" y="3803109"/>
              <a:ext cx="2865146" cy="1417651"/>
              <a:chOff x="249423" y="1797449"/>
              <a:chExt cx="7399150" cy="3661038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AE6AE378-C4F4-41A8-9F90-E18E4271068D}"/>
                  </a:ext>
                </a:extLst>
              </p:cNvPr>
              <p:cNvSpPr/>
              <p:nvPr/>
            </p:nvSpPr>
            <p:spPr>
              <a:xfrm>
                <a:off x="249423" y="1797449"/>
                <a:ext cx="7399150" cy="36610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1357ACBD-BA46-4B2E-AE41-56B169B7E73C}"/>
                  </a:ext>
                </a:extLst>
              </p:cNvPr>
              <p:cNvGrpSpPr/>
              <p:nvPr/>
            </p:nvGrpSpPr>
            <p:grpSpPr>
              <a:xfrm>
                <a:off x="272881" y="2285193"/>
                <a:ext cx="740017" cy="3173294"/>
                <a:chOff x="260181" y="2285193"/>
                <a:chExt cx="740017" cy="3173294"/>
              </a:xfrm>
            </p:grpSpPr>
            <p:pic>
              <p:nvPicPr>
                <p:cNvPr id="432" name="그림 43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7F6697EF-73C1-4E51-9588-4727CD5DF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>
                  <a:off x="260181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3" name="그림 43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0A490856-6AE7-4C4B-8D4C-DCC85233D5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>
                  <a:off x="260181" y="2285193"/>
                  <a:ext cx="641166" cy="704182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C6BDBBB2-949D-4517-BA7E-9AF1FA98CC0E}"/>
                  </a:ext>
                </a:extLst>
              </p:cNvPr>
              <p:cNvGrpSpPr/>
              <p:nvPr/>
            </p:nvGrpSpPr>
            <p:grpSpPr>
              <a:xfrm>
                <a:off x="6908556" y="2285193"/>
                <a:ext cx="740017" cy="3173294"/>
                <a:chOff x="6908556" y="2285193"/>
                <a:chExt cx="740017" cy="3173294"/>
              </a:xfrm>
            </p:grpSpPr>
            <p:pic>
              <p:nvPicPr>
                <p:cNvPr id="430" name="그림 429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5F8E2C01-06C4-4C5C-8A4C-1F73EDCEC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 flipH="1">
                  <a:off x="6908556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1" name="그림 43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93C0913-FCE9-448F-BFE6-F84A6D7493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 flipH="1">
                  <a:off x="7007407" y="2285193"/>
                  <a:ext cx="641166" cy="70418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B88959ED-4346-4E84-9D5B-6C96758291E4}"/>
              </a:ext>
            </a:extLst>
          </p:cNvPr>
          <p:cNvGrpSpPr/>
          <p:nvPr/>
        </p:nvGrpSpPr>
        <p:grpSpPr>
          <a:xfrm>
            <a:off x="8406673" y="4090025"/>
            <a:ext cx="2865146" cy="1417651"/>
            <a:chOff x="249423" y="1797449"/>
            <a:chExt cx="7399150" cy="3661038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ECB4CCC4-2F69-4E0B-B84E-0AB889739DBC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090F6FA1-D062-4EC5-B99A-538F5453A404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52" name="그림 45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8875DE7-8E0E-42DA-9D2A-0BC1FE488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3" name="그림 45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D144EC7-EAF9-4CFA-AE47-4582897AD2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17A657F6-4778-4D3B-AB56-938CF217251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50" name="그림 4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FF2AE7D-8B91-4973-B4D8-DBF6692F32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1" name="그림 4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D123C4F-14A7-4D75-A47A-198515D5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>
            <a:off x="10176015" y="1534666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5" name="화살표: 왼쪽으로 구부러짐 454">
            <a:extLst>
              <a:ext uri="{FF2B5EF4-FFF2-40B4-BE49-F238E27FC236}">
                <a16:creationId xmlns:a16="http://schemas.microsoft.com/office/drawing/2014/main" id="{82090E69-4C92-4C3B-ACC7-A07633DCEEA5}"/>
              </a:ext>
            </a:extLst>
          </p:cNvPr>
          <p:cNvSpPr/>
          <p:nvPr/>
        </p:nvSpPr>
        <p:spPr>
          <a:xfrm rot="20700000" flipV="1">
            <a:off x="2346974" y="4631580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604739" y="744606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NAVI -&gt; MUSIC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B382647-178F-46A8-A6FF-BCEF4C2A4364}"/>
              </a:ext>
            </a:extLst>
          </p:cNvPr>
          <p:cNvSpPr txBox="1"/>
          <p:nvPr/>
        </p:nvSpPr>
        <p:spPr>
          <a:xfrm>
            <a:off x="604739" y="3848961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MUSIC -&gt; NAVI</a:t>
            </a: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FAF4A9A0-8921-42FA-B389-E95708E8DEE8}"/>
              </a:ext>
            </a:extLst>
          </p:cNvPr>
          <p:cNvGrpSpPr/>
          <p:nvPr/>
        </p:nvGrpSpPr>
        <p:grpSpPr>
          <a:xfrm>
            <a:off x="8397681" y="4551050"/>
            <a:ext cx="2820415" cy="1054597"/>
            <a:chOff x="3816478" y="5865350"/>
            <a:chExt cx="7114039" cy="2660047"/>
          </a:xfrm>
        </p:grpSpPr>
        <p:pic>
          <p:nvPicPr>
            <p:cNvPr id="541" name="그림 540">
              <a:extLst>
                <a:ext uri="{FF2B5EF4-FFF2-40B4-BE49-F238E27FC236}">
                  <a16:creationId xmlns:a16="http://schemas.microsoft.com/office/drawing/2014/main" id="{BA46D50D-03D2-4F1C-8E3B-0C2772985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 flipH="1">
              <a:off x="3889663" y="5865350"/>
              <a:ext cx="5021543" cy="2399733"/>
            </a:xfrm>
            <a:prstGeom prst="rect">
              <a:avLst/>
            </a:prstGeom>
          </p:spPr>
        </p:pic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667B25F1-7506-4C2B-A6DF-24BF51D9C3F1}"/>
                </a:ext>
              </a:extLst>
            </p:cNvPr>
            <p:cNvGrpSpPr/>
            <p:nvPr/>
          </p:nvGrpSpPr>
          <p:grpSpPr>
            <a:xfrm>
              <a:off x="4841393" y="6473720"/>
              <a:ext cx="2073448" cy="1163525"/>
              <a:chOff x="9105270" y="2401451"/>
              <a:chExt cx="2073448" cy="1163525"/>
            </a:xfrm>
          </p:grpSpPr>
          <p:sp>
            <p:nvSpPr>
              <p:cNvPr id="543" name="자유형: 도형 542">
                <a:extLst>
                  <a:ext uri="{FF2B5EF4-FFF2-40B4-BE49-F238E27FC236}">
                    <a16:creationId xmlns:a16="http://schemas.microsoft.com/office/drawing/2014/main" id="{2F96817B-81CC-4A76-A08A-35B162DAF1DC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E9B2CEF9-DEAB-4D4A-832E-641A72DCEE65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69932CC8-5A3C-4AAA-B846-F206B0F0326D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46E1CE95-3E28-477A-B243-08C294D8E2B6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FE3B4573-2D07-4B06-8851-A1C06A11B5E6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99AE7463-D99E-4F92-BAF4-1A45B0E7F73E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자유형: 도형 548">
                <a:extLst>
                  <a:ext uri="{FF2B5EF4-FFF2-40B4-BE49-F238E27FC236}">
                    <a16:creationId xmlns:a16="http://schemas.microsoft.com/office/drawing/2014/main" id="{C026F5D6-1380-4948-BABF-68C330FAFE02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C32B8DE8-A27C-4D5A-AA16-1003C089D1A2}"/>
                </a:ext>
              </a:extLst>
            </p:cNvPr>
            <p:cNvSpPr/>
            <p:nvPr/>
          </p:nvSpPr>
          <p:spPr>
            <a:xfrm>
              <a:off x="5034066" y="7276731"/>
              <a:ext cx="828675" cy="241300"/>
            </a:xfrm>
            <a:custGeom>
              <a:avLst/>
              <a:gdLst>
                <a:gd name="connsiteX0" fmla="*/ 828675 w 828675"/>
                <a:gd name="connsiteY0" fmla="*/ 177800 h 241300"/>
                <a:gd name="connsiteX1" fmla="*/ 473075 w 828675"/>
                <a:gd name="connsiteY1" fmla="*/ 0 h 241300"/>
                <a:gd name="connsiteX2" fmla="*/ 0 w 828675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75" h="241300">
                  <a:moveTo>
                    <a:pt x="828675" y="177800"/>
                  </a:moveTo>
                  <a:lnTo>
                    <a:pt x="473075" y="0"/>
                  </a:lnTo>
                  <a:lnTo>
                    <a:pt x="0" y="241300"/>
                  </a:lnTo>
                </a:path>
              </a:pathLst>
            </a:cu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2046414-84DA-4094-BE4E-C5D7E02811B0}"/>
                </a:ext>
              </a:extLst>
            </p:cNvPr>
            <p:cNvSpPr txBox="1"/>
            <p:nvPr/>
          </p:nvSpPr>
          <p:spPr>
            <a:xfrm>
              <a:off x="5439993" y="7826713"/>
              <a:ext cx="1165285" cy="6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 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52" name="그림 551">
              <a:extLst>
                <a:ext uri="{FF2B5EF4-FFF2-40B4-BE49-F238E27FC236}">
                  <a16:creationId xmlns:a16="http://schemas.microsoft.com/office/drawing/2014/main" id="{41B4B66B-8C72-47F0-9291-5DE75917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73" y="7319874"/>
              <a:ext cx="725740" cy="356871"/>
            </a:xfrm>
            <a:prstGeom prst="rect">
              <a:avLst/>
            </a:prstGeom>
          </p:spPr>
        </p:pic>
        <p:pic>
          <p:nvPicPr>
            <p:cNvPr id="553" name="그림 552">
              <a:extLst>
                <a:ext uri="{FF2B5EF4-FFF2-40B4-BE49-F238E27FC236}">
                  <a16:creationId xmlns:a16="http://schemas.microsoft.com/office/drawing/2014/main" id="{D7DDD38F-8739-4D22-86C8-D2F9B38FA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4640" y="7232450"/>
              <a:ext cx="346955" cy="355024"/>
            </a:xfrm>
            <a:prstGeom prst="rect">
              <a:avLst/>
            </a:prstGeom>
          </p:spPr>
        </p:pic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C95BBB3B-4F78-4AE8-89F4-88554857C905}"/>
                </a:ext>
              </a:extLst>
            </p:cNvPr>
            <p:cNvSpPr/>
            <p:nvPr/>
          </p:nvSpPr>
          <p:spPr>
            <a:xfrm>
              <a:off x="6131385" y="7438573"/>
              <a:ext cx="166761" cy="93413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BC387730-BFB1-4525-BA11-7ACD52E09E1B}"/>
                </a:ext>
              </a:extLst>
            </p:cNvPr>
            <p:cNvGrpSpPr/>
            <p:nvPr/>
          </p:nvGrpSpPr>
          <p:grpSpPr>
            <a:xfrm>
              <a:off x="6525263" y="6959045"/>
              <a:ext cx="1965893" cy="650841"/>
              <a:chOff x="2449026" y="3972179"/>
              <a:chExt cx="1965893" cy="650841"/>
            </a:xfrm>
          </p:grpSpPr>
          <p:sp>
            <p:nvSpPr>
              <p:cNvPr id="556" name="말풍선: 사각형 555">
                <a:extLst>
                  <a:ext uri="{FF2B5EF4-FFF2-40B4-BE49-F238E27FC236}">
                    <a16:creationId xmlns:a16="http://schemas.microsoft.com/office/drawing/2014/main" id="{13AA4534-DC28-464D-B29B-AEB86EAD2F07}"/>
                  </a:ext>
                </a:extLst>
              </p:cNvPr>
              <p:cNvSpPr/>
              <p:nvPr/>
            </p:nvSpPr>
            <p:spPr>
              <a:xfrm>
                <a:off x="2449026" y="3972179"/>
                <a:ext cx="1681606" cy="618904"/>
              </a:xfrm>
              <a:prstGeom prst="wedgeRectCallout">
                <a:avLst>
                  <a:gd name="adj1" fmla="val -71566"/>
                  <a:gd name="adj2" fmla="val 3479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A1211CAF-7346-4272-9B40-12420C9505A1}"/>
                  </a:ext>
                </a:extLst>
              </p:cNvPr>
              <p:cNvGrpSpPr/>
              <p:nvPr/>
            </p:nvGrpSpPr>
            <p:grpSpPr>
              <a:xfrm>
                <a:off x="2511578" y="4035343"/>
                <a:ext cx="488623" cy="490692"/>
                <a:chOff x="5086576" y="685859"/>
                <a:chExt cx="686915" cy="689823"/>
              </a:xfrm>
            </p:grpSpPr>
            <p:sp>
              <p:nvSpPr>
                <p:cNvPr id="559" name="직사각형 558">
                  <a:extLst>
                    <a:ext uri="{FF2B5EF4-FFF2-40B4-BE49-F238E27FC236}">
                      <a16:creationId xmlns:a16="http://schemas.microsoft.com/office/drawing/2014/main" id="{C760D9AC-3F32-4572-8827-DD3BC45AE967}"/>
                    </a:ext>
                  </a:extLst>
                </p:cNvPr>
                <p:cNvSpPr/>
                <p:nvPr/>
              </p:nvSpPr>
              <p:spPr>
                <a:xfrm>
                  <a:off x="5086578" y="688769"/>
                  <a:ext cx="686913" cy="6869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직선 연결선 559">
                  <a:extLst>
                    <a:ext uri="{FF2B5EF4-FFF2-40B4-BE49-F238E27FC236}">
                      <a16:creationId xmlns:a16="http://schemas.microsoft.com/office/drawing/2014/main" id="{6FB89F3E-F335-4A67-AA2C-40A898FA2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577" y="685859"/>
                  <a:ext cx="686914" cy="68982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직선 연결선 560">
                  <a:extLst>
                    <a:ext uri="{FF2B5EF4-FFF2-40B4-BE49-F238E27FC236}">
                      <a16:creationId xmlns:a16="http://schemas.microsoft.com/office/drawing/2014/main" id="{A2D36E4E-DE26-4F01-A877-116A5744D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6576" y="685860"/>
                  <a:ext cx="686915" cy="6869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CAF4BBAA-B39D-4D0D-A68E-207201014F40}"/>
                  </a:ext>
                </a:extLst>
              </p:cNvPr>
              <p:cNvSpPr txBox="1"/>
              <p:nvPr/>
            </p:nvSpPr>
            <p:spPr>
              <a:xfrm>
                <a:off x="2958516" y="4079598"/>
                <a:ext cx="1456403" cy="54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PIERO’S </a:t>
                </a:r>
              </a:p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ITALIAN CUISINE</a:t>
                </a:r>
                <a:endParaRPr lang="ko-KR" altLang="en-US" sz="400" dirty="0">
                  <a:latin typeface="+mn-ea"/>
                </a:endParaRP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0755F8CE-E945-458C-9C10-A3D0AF00C133}"/>
                </a:ext>
              </a:extLst>
            </p:cNvPr>
            <p:cNvSpPr txBox="1"/>
            <p:nvPr/>
          </p:nvSpPr>
          <p:spPr>
            <a:xfrm>
              <a:off x="3816478" y="7479405"/>
              <a:ext cx="1537395" cy="69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 VEGAS</a:t>
              </a:r>
            </a:p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CONVENTION CENTER</a:t>
              </a: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:a16="http://schemas.microsoft.com/office/drawing/2014/main" id="{565C49FE-BBCD-4884-AEEC-997B30C5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24" y="6830929"/>
              <a:ext cx="2555192" cy="1245187"/>
            </a:xfrm>
            <a:prstGeom prst="rect">
              <a:avLst/>
            </a:prstGeom>
          </p:spPr>
        </p:pic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9BAFB055-1612-44EE-A5C2-9A8672AE9CF2}"/>
                </a:ext>
              </a:extLst>
            </p:cNvPr>
            <p:cNvSpPr txBox="1"/>
            <p:nvPr/>
          </p:nvSpPr>
          <p:spPr>
            <a:xfrm>
              <a:off x="8390505" y="6361100"/>
              <a:ext cx="2540012" cy="621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BILLBOARD MUSIC AWARD </a:t>
              </a:r>
            </a:p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07:00 PM</a:t>
              </a:r>
              <a:endPara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5" name="다이아몬드 564">
              <a:extLst>
                <a:ext uri="{FF2B5EF4-FFF2-40B4-BE49-F238E27FC236}">
                  <a16:creationId xmlns:a16="http://schemas.microsoft.com/office/drawing/2014/main" id="{E5A0D1CC-7A64-4250-93B1-A6ED5BB49E22}"/>
                </a:ext>
              </a:extLst>
            </p:cNvPr>
            <p:cNvSpPr/>
            <p:nvPr/>
          </p:nvSpPr>
          <p:spPr>
            <a:xfrm>
              <a:off x="8148782" y="6831245"/>
              <a:ext cx="2567034" cy="1245187"/>
            </a:xfrm>
            <a:prstGeom prst="diamond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66" name="그림 565">
              <a:extLst>
                <a:ext uri="{FF2B5EF4-FFF2-40B4-BE49-F238E27FC236}">
                  <a16:creationId xmlns:a16="http://schemas.microsoft.com/office/drawing/2014/main" id="{0B6EEEA8-292C-4894-942E-E6FD8776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363" y="6824158"/>
              <a:ext cx="671818" cy="763316"/>
            </a:xfrm>
            <a:prstGeom prst="rect">
              <a:avLst/>
            </a:prstGeom>
          </p:spPr>
        </p:pic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A62610F0-2BAE-455C-A5C8-44B2546F0C57}"/>
                </a:ext>
              </a:extLst>
            </p:cNvPr>
            <p:cNvGrpSpPr/>
            <p:nvPr/>
          </p:nvGrpSpPr>
          <p:grpSpPr>
            <a:xfrm>
              <a:off x="6131385" y="6160722"/>
              <a:ext cx="222153" cy="366123"/>
              <a:chOff x="5491444" y="784129"/>
              <a:chExt cx="482635" cy="795416"/>
            </a:xfrm>
          </p:grpSpPr>
          <p:sp>
            <p:nvSpPr>
              <p:cNvPr id="569" name="자유형: 도형 568">
                <a:extLst>
                  <a:ext uri="{FF2B5EF4-FFF2-40B4-BE49-F238E27FC236}">
                    <a16:creationId xmlns:a16="http://schemas.microsoft.com/office/drawing/2014/main" id="{BA32CC2F-1BF6-471C-8794-6C6B73F527C1}"/>
                  </a:ext>
                </a:extLst>
              </p:cNvPr>
              <p:cNvSpPr/>
              <p:nvPr/>
            </p:nvSpPr>
            <p:spPr>
              <a:xfrm rot="10800000">
                <a:off x="5491444" y="784129"/>
                <a:ext cx="482635" cy="795416"/>
              </a:xfrm>
              <a:custGeom>
                <a:avLst/>
                <a:gdLst>
                  <a:gd name="connsiteX0" fmla="*/ 241320 w 482635"/>
                  <a:gd name="connsiteY0" fmla="*/ 795416 h 795416"/>
                  <a:gd name="connsiteX1" fmla="*/ 5 w 482635"/>
                  <a:gd name="connsiteY1" fmla="*/ 554101 h 795416"/>
                  <a:gd name="connsiteX2" fmla="*/ 4908 w 482635"/>
                  <a:gd name="connsiteY2" fmla="*/ 505468 h 795416"/>
                  <a:gd name="connsiteX3" fmla="*/ 5451 w 482635"/>
                  <a:gd name="connsiteY3" fmla="*/ 503717 h 795416"/>
                  <a:gd name="connsiteX4" fmla="*/ 0 w 482635"/>
                  <a:gd name="connsiteY4" fmla="*/ 503717 h 795416"/>
                  <a:gd name="connsiteX5" fmla="*/ 15484 w 482635"/>
                  <a:gd name="connsiteY5" fmla="*/ 471397 h 795416"/>
                  <a:gd name="connsiteX6" fmla="*/ 18969 w 482635"/>
                  <a:gd name="connsiteY6" fmla="*/ 460170 h 795416"/>
                  <a:gd name="connsiteX7" fmla="*/ 35101 w 482635"/>
                  <a:gd name="connsiteY7" fmla="*/ 430450 h 795416"/>
                  <a:gd name="connsiteX8" fmla="*/ 241317 w 482635"/>
                  <a:gd name="connsiteY8" fmla="*/ 0 h 795416"/>
                  <a:gd name="connsiteX9" fmla="*/ 447489 w 482635"/>
                  <a:gd name="connsiteY9" fmla="*/ 430356 h 795416"/>
                  <a:gd name="connsiteX10" fmla="*/ 463672 w 482635"/>
                  <a:gd name="connsiteY10" fmla="*/ 460170 h 795416"/>
                  <a:gd name="connsiteX11" fmla="*/ 467168 w 482635"/>
                  <a:gd name="connsiteY11" fmla="*/ 471432 h 795416"/>
                  <a:gd name="connsiteX12" fmla="*/ 482634 w 482635"/>
                  <a:gd name="connsiteY12" fmla="*/ 503717 h 795416"/>
                  <a:gd name="connsiteX13" fmla="*/ 477189 w 482635"/>
                  <a:gd name="connsiteY13" fmla="*/ 503717 h 795416"/>
                  <a:gd name="connsiteX14" fmla="*/ 477733 w 482635"/>
                  <a:gd name="connsiteY14" fmla="*/ 505468 h 795416"/>
                  <a:gd name="connsiteX15" fmla="*/ 482635 w 482635"/>
                  <a:gd name="connsiteY15" fmla="*/ 554101 h 795416"/>
                  <a:gd name="connsiteX16" fmla="*/ 241320 w 482635"/>
                  <a:gd name="connsiteY16" fmla="*/ 795416 h 7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635" h="795416">
                    <a:moveTo>
                      <a:pt x="241320" y="795416"/>
                    </a:moveTo>
                    <a:cubicBezTo>
                      <a:pt x="108045" y="795416"/>
                      <a:pt x="5" y="687376"/>
                      <a:pt x="5" y="554101"/>
                    </a:cubicBezTo>
                    <a:cubicBezTo>
                      <a:pt x="5" y="537442"/>
                      <a:pt x="1693" y="521177"/>
                      <a:pt x="4908" y="505468"/>
                    </a:cubicBezTo>
                    <a:lnTo>
                      <a:pt x="5451" y="503717"/>
                    </a:lnTo>
                    <a:lnTo>
                      <a:pt x="0" y="503717"/>
                    </a:lnTo>
                    <a:lnTo>
                      <a:pt x="15484" y="471397"/>
                    </a:lnTo>
                    <a:lnTo>
                      <a:pt x="18969" y="460170"/>
                    </a:lnTo>
                    <a:lnTo>
                      <a:pt x="35101" y="430450"/>
                    </a:lnTo>
                    <a:lnTo>
                      <a:pt x="241317" y="0"/>
                    </a:lnTo>
                    <a:lnTo>
                      <a:pt x="447489" y="430356"/>
                    </a:lnTo>
                    <a:lnTo>
                      <a:pt x="463672" y="460170"/>
                    </a:lnTo>
                    <a:lnTo>
                      <a:pt x="467168" y="471432"/>
                    </a:lnTo>
                    <a:lnTo>
                      <a:pt x="482634" y="503717"/>
                    </a:lnTo>
                    <a:lnTo>
                      <a:pt x="477189" y="503717"/>
                    </a:lnTo>
                    <a:lnTo>
                      <a:pt x="477733" y="505468"/>
                    </a:lnTo>
                    <a:cubicBezTo>
                      <a:pt x="480947" y="521177"/>
                      <a:pt x="482635" y="537442"/>
                      <a:pt x="482635" y="554101"/>
                    </a:cubicBezTo>
                    <a:cubicBezTo>
                      <a:pt x="482635" y="687376"/>
                      <a:pt x="374595" y="795416"/>
                      <a:pt x="241320" y="7954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300E0D54-233C-4456-86E0-83E6B27CE558}"/>
                  </a:ext>
                </a:extLst>
              </p:cNvPr>
              <p:cNvSpPr/>
              <p:nvPr/>
            </p:nvSpPr>
            <p:spPr>
              <a:xfrm>
                <a:off x="5596879" y="874999"/>
                <a:ext cx="271764" cy="271764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725FA3-B30B-451F-9CE1-00475145B4D7}"/>
              </a:ext>
            </a:extLst>
          </p:cNvPr>
          <p:cNvGrpSpPr/>
          <p:nvPr/>
        </p:nvGrpSpPr>
        <p:grpSpPr>
          <a:xfrm>
            <a:off x="4522640" y="973320"/>
            <a:ext cx="2865146" cy="1417651"/>
            <a:chOff x="249423" y="1797449"/>
            <a:chExt cx="7399150" cy="366103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A48B94-9F23-4451-A86B-1DC04556D4E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793FDA-500E-48D6-8538-01D15C98DA9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35" name="그림 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03CA287-A7A0-4689-8D3F-FA38FC5E2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36" name="그림 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4362C23-3162-4669-B612-1A4BB9C372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8977C8-37A5-48CF-8D97-3530B132F8F4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0" name="그림 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A678517-C0BC-443F-9969-228253352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1" name="그림 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D418234-E660-46DC-BE96-071EFC871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587" name="화살표: 아래쪽 586">
            <a:extLst>
              <a:ext uri="{FF2B5EF4-FFF2-40B4-BE49-F238E27FC236}">
                <a16:creationId xmlns:a16="http://schemas.microsoft.com/office/drawing/2014/main" id="{F0C01816-7A23-41DE-8949-C65D5F4AC928}"/>
              </a:ext>
            </a:extLst>
          </p:cNvPr>
          <p:cNvSpPr/>
          <p:nvPr/>
        </p:nvSpPr>
        <p:spPr>
          <a:xfrm rot="10800000">
            <a:off x="8592480" y="4649077"/>
            <a:ext cx="209291" cy="4225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604739" y="2565126"/>
            <a:ext cx="286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사용자가 체험하고 있는 상태</a:t>
            </a:r>
            <a:endParaRPr lang="en-US" altLang="ko-KR" sz="9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D0C3ED69-A4EB-47D3-9EAE-DBC90C9CC6E5}"/>
              </a:ext>
            </a:extLst>
          </p:cNvPr>
          <p:cNvSpPr txBox="1"/>
          <p:nvPr/>
        </p:nvSpPr>
        <p:spPr>
          <a:xfrm>
            <a:off x="4518959" y="2565126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사선방향으로 밀려 나가고 후 컨텐츠가 밀려 들어옴</a:t>
            </a:r>
            <a:endParaRPr lang="en-US" altLang="ko-KR" sz="9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0357959-C306-4983-9186-4AAE718B6C04}"/>
              </a:ext>
            </a:extLst>
          </p:cNvPr>
          <p:cNvSpPr txBox="1"/>
          <p:nvPr/>
        </p:nvSpPr>
        <p:spPr>
          <a:xfrm>
            <a:off x="8414448" y="2565126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정면으로 돌려지는 모션</a:t>
            </a:r>
            <a:endParaRPr lang="en-US" altLang="ko-KR" sz="9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ABDA90AF-037E-4822-B4CC-73A6FB68A6CC}"/>
              </a:ext>
            </a:extLst>
          </p:cNvPr>
          <p:cNvSpPr txBox="1"/>
          <p:nvPr/>
        </p:nvSpPr>
        <p:spPr>
          <a:xfrm>
            <a:off x="604739" y="5670394"/>
            <a:ext cx="286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다른 음악들과 동일한 각도로 </a:t>
            </a:r>
            <a:r>
              <a:rPr lang="ko-KR" altLang="en-US" sz="900" dirty="0" err="1"/>
              <a:t>돌려짐</a:t>
            </a:r>
            <a:endParaRPr lang="en-US" altLang="ko-KR" sz="9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18EE484F-3A46-4011-9D90-8AD0FC29449E}"/>
              </a:ext>
            </a:extLst>
          </p:cNvPr>
          <p:cNvSpPr txBox="1"/>
          <p:nvPr/>
        </p:nvSpPr>
        <p:spPr>
          <a:xfrm>
            <a:off x="4518959" y="5670394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사선방향으로 밀려 나가고 후 컨텐츠가 밀려 들어옴</a:t>
            </a:r>
            <a:endParaRPr lang="en-US" altLang="ko-KR" sz="9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761A719E-0BCE-465E-82E1-BAADCF2F4685}"/>
              </a:ext>
            </a:extLst>
          </p:cNvPr>
          <p:cNvSpPr txBox="1"/>
          <p:nvPr/>
        </p:nvSpPr>
        <p:spPr>
          <a:xfrm>
            <a:off x="8414448" y="5670394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</a:t>
            </a:r>
            <a:r>
              <a:rPr lang="en-US" altLang="ko-KR" sz="900" dirty="0"/>
              <a:t>map</a:t>
            </a:r>
            <a:r>
              <a:rPr lang="ko-KR" altLang="en-US" sz="900" dirty="0"/>
              <a:t> 정보가 확대된 버전으로 노출</a:t>
            </a:r>
            <a:endParaRPr lang="en-US" altLang="ko-KR" sz="900" dirty="0"/>
          </a:p>
        </p:txBody>
      </p: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3254FBCB-1C56-425C-B693-EE86EB89F84F}"/>
              </a:ext>
            </a:extLst>
          </p:cNvPr>
          <p:cNvGrpSpPr/>
          <p:nvPr/>
        </p:nvGrpSpPr>
        <p:grpSpPr>
          <a:xfrm>
            <a:off x="5510327" y="3607252"/>
            <a:ext cx="2820415" cy="1054597"/>
            <a:chOff x="3816478" y="5865350"/>
            <a:chExt cx="7114039" cy="2660047"/>
          </a:xfrm>
        </p:grpSpPr>
        <p:pic>
          <p:nvPicPr>
            <p:cNvPr id="622" name="그림 621">
              <a:extLst>
                <a:ext uri="{FF2B5EF4-FFF2-40B4-BE49-F238E27FC236}">
                  <a16:creationId xmlns:a16="http://schemas.microsoft.com/office/drawing/2014/main" id="{75727038-C04E-41EC-8A0A-0BE3558F8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 flipH="1">
              <a:off x="3889663" y="5865350"/>
              <a:ext cx="5021543" cy="2399733"/>
            </a:xfrm>
            <a:prstGeom prst="rect">
              <a:avLst/>
            </a:prstGeom>
          </p:spPr>
        </p:pic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AF5CAB53-434B-4BC0-974F-9D5F9C990186}"/>
                </a:ext>
              </a:extLst>
            </p:cNvPr>
            <p:cNvGrpSpPr/>
            <p:nvPr/>
          </p:nvGrpSpPr>
          <p:grpSpPr>
            <a:xfrm>
              <a:off x="4841393" y="6473720"/>
              <a:ext cx="2073448" cy="1163525"/>
              <a:chOff x="9105270" y="2401451"/>
              <a:chExt cx="2073448" cy="1163525"/>
            </a:xfrm>
          </p:grpSpPr>
          <p:sp>
            <p:nvSpPr>
              <p:cNvPr id="644" name="자유형: 도형 643">
                <a:extLst>
                  <a:ext uri="{FF2B5EF4-FFF2-40B4-BE49-F238E27FC236}">
                    <a16:creationId xmlns:a16="http://schemas.microsoft.com/office/drawing/2014/main" id="{3E12F4A1-9079-46CE-A855-0DF80E9DD49F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F1CD1487-5C42-417F-8932-214E22FC8DD7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A479DB26-A872-430D-BCA4-A02983ECE7C8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08AAE968-A79C-46D3-B09D-98B35740C53F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7D29A85C-C7B3-4FF2-8B5E-D1ED712F5E0F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9E949087-6150-459F-B1C9-3FA74A910294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자유형: 도형 649">
                <a:extLst>
                  <a:ext uri="{FF2B5EF4-FFF2-40B4-BE49-F238E27FC236}">
                    <a16:creationId xmlns:a16="http://schemas.microsoft.com/office/drawing/2014/main" id="{019BFAF1-E543-4201-A0DF-3CD55188903B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624" name="자유형: 도형 623">
              <a:extLst>
                <a:ext uri="{FF2B5EF4-FFF2-40B4-BE49-F238E27FC236}">
                  <a16:creationId xmlns:a16="http://schemas.microsoft.com/office/drawing/2014/main" id="{A6EBF907-D874-4F97-893C-DD0C8C7CD506}"/>
                </a:ext>
              </a:extLst>
            </p:cNvPr>
            <p:cNvSpPr/>
            <p:nvPr/>
          </p:nvSpPr>
          <p:spPr>
            <a:xfrm>
              <a:off x="5034066" y="7276731"/>
              <a:ext cx="828675" cy="241300"/>
            </a:xfrm>
            <a:custGeom>
              <a:avLst/>
              <a:gdLst>
                <a:gd name="connsiteX0" fmla="*/ 828675 w 828675"/>
                <a:gd name="connsiteY0" fmla="*/ 177800 h 241300"/>
                <a:gd name="connsiteX1" fmla="*/ 473075 w 828675"/>
                <a:gd name="connsiteY1" fmla="*/ 0 h 241300"/>
                <a:gd name="connsiteX2" fmla="*/ 0 w 828675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75" h="241300">
                  <a:moveTo>
                    <a:pt x="828675" y="177800"/>
                  </a:moveTo>
                  <a:lnTo>
                    <a:pt x="473075" y="0"/>
                  </a:lnTo>
                  <a:lnTo>
                    <a:pt x="0" y="241300"/>
                  </a:lnTo>
                </a:path>
              </a:pathLst>
            </a:cu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DA57FD52-4890-4BB4-8022-3F038EE3D8E9}"/>
                </a:ext>
              </a:extLst>
            </p:cNvPr>
            <p:cNvSpPr txBox="1"/>
            <p:nvPr/>
          </p:nvSpPr>
          <p:spPr>
            <a:xfrm>
              <a:off x="5439993" y="7826713"/>
              <a:ext cx="1165285" cy="6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 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26" name="그림 625">
              <a:extLst>
                <a:ext uri="{FF2B5EF4-FFF2-40B4-BE49-F238E27FC236}">
                  <a16:creationId xmlns:a16="http://schemas.microsoft.com/office/drawing/2014/main" id="{7F963FC7-D130-4356-9453-2A5E991B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73" y="7319874"/>
              <a:ext cx="725740" cy="356871"/>
            </a:xfrm>
            <a:prstGeom prst="rect">
              <a:avLst/>
            </a:prstGeom>
          </p:spPr>
        </p:pic>
        <p:pic>
          <p:nvPicPr>
            <p:cNvPr id="627" name="그림 626">
              <a:extLst>
                <a:ext uri="{FF2B5EF4-FFF2-40B4-BE49-F238E27FC236}">
                  <a16:creationId xmlns:a16="http://schemas.microsoft.com/office/drawing/2014/main" id="{4B6E31C6-B649-472A-96AB-00D3B889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4640" y="7232450"/>
              <a:ext cx="346955" cy="355024"/>
            </a:xfrm>
            <a:prstGeom prst="rect">
              <a:avLst/>
            </a:prstGeom>
          </p:spPr>
        </p:pic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D9181333-88AF-4866-8446-0348C148ADF8}"/>
                </a:ext>
              </a:extLst>
            </p:cNvPr>
            <p:cNvSpPr/>
            <p:nvPr/>
          </p:nvSpPr>
          <p:spPr>
            <a:xfrm>
              <a:off x="6131385" y="7438573"/>
              <a:ext cx="166761" cy="93413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AE0CF1D4-2FE3-45F1-A901-09A71779BB2D}"/>
                </a:ext>
              </a:extLst>
            </p:cNvPr>
            <p:cNvGrpSpPr/>
            <p:nvPr/>
          </p:nvGrpSpPr>
          <p:grpSpPr>
            <a:xfrm>
              <a:off x="6525263" y="6959045"/>
              <a:ext cx="1965893" cy="650841"/>
              <a:chOff x="2449026" y="3972179"/>
              <a:chExt cx="1965893" cy="650841"/>
            </a:xfrm>
          </p:grpSpPr>
          <p:sp>
            <p:nvSpPr>
              <p:cNvPr id="638" name="말풍선: 사각형 637">
                <a:extLst>
                  <a:ext uri="{FF2B5EF4-FFF2-40B4-BE49-F238E27FC236}">
                    <a16:creationId xmlns:a16="http://schemas.microsoft.com/office/drawing/2014/main" id="{82F19665-833F-4700-8F93-146DDD4C392D}"/>
                  </a:ext>
                </a:extLst>
              </p:cNvPr>
              <p:cNvSpPr/>
              <p:nvPr/>
            </p:nvSpPr>
            <p:spPr>
              <a:xfrm>
                <a:off x="2449026" y="3972179"/>
                <a:ext cx="1681606" cy="618904"/>
              </a:xfrm>
              <a:prstGeom prst="wedgeRectCallout">
                <a:avLst>
                  <a:gd name="adj1" fmla="val -71566"/>
                  <a:gd name="adj2" fmla="val 3479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3819C859-6DB2-4370-934B-4416466902BE}"/>
                  </a:ext>
                </a:extLst>
              </p:cNvPr>
              <p:cNvGrpSpPr/>
              <p:nvPr/>
            </p:nvGrpSpPr>
            <p:grpSpPr>
              <a:xfrm>
                <a:off x="2511578" y="4035343"/>
                <a:ext cx="488623" cy="490692"/>
                <a:chOff x="5086576" y="685859"/>
                <a:chExt cx="686915" cy="689823"/>
              </a:xfrm>
            </p:grpSpPr>
            <p:sp>
              <p:nvSpPr>
                <p:cNvPr id="641" name="직사각형 640">
                  <a:extLst>
                    <a:ext uri="{FF2B5EF4-FFF2-40B4-BE49-F238E27FC236}">
                      <a16:creationId xmlns:a16="http://schemas.microsoft.com/office/drawing/2014/main" id="{7C72A028-815F-4637-B3A5-43C4274B8A48}"/>
                    </a:ext>
                  </a:extLst>
                </p:cNvPr>
                <p:cNvSpPr/>
                <p:nvPr/>
              </p:nvSpPr>
              <p:spPr>
                <a:xfrm>
                  <a:off x="5086578" y="688769"/>
                  <a:ext cx="686913" cy="6869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2" name="직선 연결선 641">
                  <a:extLst>
                    <a:ext uri="{FF2B5EF4-FFF2-40B4-BE49-F238E27FC236}">
                      <a16:creationId xmlns:a16="http://schemas.microsoft.com/office/drawing/2014/main" id="{71191E58-08FF-48E0-A5B8-B41A2616A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577" y="685859"/>
                  <a:ext cx="686914" cy="68982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직선 연결선 642">
                  <a:extLst>
                    <a:ext uri="{FF2B5EF4-FFF2-40B4-BE49-F238E27FC236}">
                      <a16:creationId xmlns:a16="http://schemas.microsoft.com/office/drawing/2014/main" id="{BC42AF29-832B-4FD4-A654-F44859776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6576" y="685860"/>
                  <a:ext cx="686915" cy="6869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7BACA2E7-8341-40AC-8B6E-D7B5BE593A17}"/>
                  </a:ext>
                </a:extLst>
              </p:cNvPr>
              <p:cNvSpPr txBox="1"/>
              <p:nvPr/>
            </p:nvSpPr>
            <p:spPr>
              <a:xfrm>
                <a:off x="2958516" y="4079598"/>
                <a:ext cx="1456403" cy="54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PIERO’S </a:t>
                </a:r>
              </a:p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ITALIAN CUISINE</a:t>
                </a:r>
                <a:endParaRPr lang="ko-KR" altLang="en-US" sz="400" dirty="0">
                  <a:latin typeface="+mn-ea"/>
                </a:endParaRPr>
              </a:p>
            </p:txBody>
          </p:sp>
        </p:grp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4BEB7FA1-CEBF-4D01-9EA6-B0F637E13410}"/>
                </a:ext>
              </a:extLst>
            </p:cNvPr>
            <p:cNvSpPr txBox="1"/>
            <p:nvPr/>
          </p:nvSpPr>
          <p:spPr>
            <a:xfrm>
              <a:off x="3816478" y="7479405"/>
              <a:ext cx="1537395" cy="69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 VEGAS</a:t>
              </a:r>
            </a:p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CONVENTION CENTER</a:t>
              </a:r>
            </a:p>
          </p:txBody>
        </p:sp>
        <p:pic>
          <p:nvPicPr>
            <p:cNvPr id="631" name="그림 630">
              <a:extLst>
                <a:ext uri="{FF2B5EF4-FFF2-40B4-BE49-F238E27FC236}">
                  <a16:creationId xmlns:a16="http://schemas.microsoft.com/office/drawing/2014/main" id="{5D9A3314-4349-49B8-96C4-D58E7C741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24" y="6830929"/>
              <a:ext cx="2555192" cy="1245187"/>
            </a:xfrm>
            <a:prstGeom prst="rect">
              <a:avLst/>
            </a:prstGeom>
          </p:spPr>
        </p:pic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A166AB3A-5CA3-4A3F-A1BB-E370FA8D4D14}"/>
                </a:ext>
              </a:extLst>
            </p:cNvPr>
            <p:cNvSpPr txBox="1"/>
            <p:nvPr/>
          </p:nvSpPr>
          <p:spPr>
            <a:xfrm>
              <a:off x="8390505" y="6361100"/>
              <a:ext cx="2540012" cy="621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BILLBOARD MUSIC AWARD </a:t>
              </a:r>
            </a:p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07:00 PM</a:t>
              </a:r>
              <a:endPara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3" name="다이아몬드 632">
              <a:extLst>
                <a:ext uri="{FF2B5EF4-FFF2-40B4-BE49-F238E27FC236}">
                  <a16:creationId xmlns:a16="http://schemas.microsoft.com/office/drawing/2014/main" id="{4B153FBA-C1F8-4188-A858-D86B9D0AEBCA}"/>
                </a:ext>
              </a:extLst>
            </p:cNvPr>
            <p:cNvSpPr/>
            <p:nvPr/>
          </p:nvSpPr>
          <p:spPr>
            <a:xfrm>
              <a:off x="8148782" y="6831245"/>
              <a:ext cx="2567034" cy="1245187"/>
            </a:xfrm>
            <a:prstGeom prst="diamond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634" name="그림 633">
              <a:extLst>
                <a:ext uri="{FF2B5EF4-FFF2-40B4-BE49-F238E27FC236}">
                  <a16:creationId xmlns:a16="http://schemas.microsoft.com/office/drawing/2014/main" id="{4D1CEE36-0E8B-4E47-8E59-B152D5BE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363" y="6824158"/>
              <a:ext cx="671818" cy="763316"/>
            </a:xfrm>
            <a:prstGeom prst="rect">
              <a:avLst/>
            </a:prstGeom>
          </p:spPr>
        </p:pic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F613E134-0931-45A4-BECE-EC9B100A055B}"/>
                </a:ext>
              </a:extLst>
            </p:cNvPr>
            <p:cNvGrpSpPr/>
            <p:nvPr/>
          </p:nvGrpSpPr>
          <p:grpSpPr>
            <a:xfrm>
              <a:off x="6131385" y="6160722"/>
              <a:ext cx="222153" cy="366123"/>
              <a:chOff x="5491444" y="784129"/>
              <a:chExt cx="482635" cy="795416"/>
            </a:xfrm>
          </p:grpSpPr>
          <p:sp>
            <p:nvSpPr>
              <p:cNvPr id="636" name="자유형: 도형 635">
                <a:extLst>
                  <a:ext uri="{FF2B5EF4-FFF2-40B4-BE49-F238E27FC236}">
                    <a16:creationId xmlns:a16="http://schemas.microsoft.com/office/drawing/2014/main" id="{09CFF753-87E6-44F5-AB06-DC09A419C25E}"/>
                  </a:ext>
                </a:extLst>
              </p:cNvPr>
              <p:cNvSpPr/>
              <p:nvPr/>
            </p:nvSpPr>
            <p:spPr>
              <a:xfrm rot="10800000">
                <a:off x="5491444" y="784129"/>
                <a:ext cx="482635" cy="795416"/>
              </a:xfrm>
              <a:custGeom>
                <a:avLst/>
                <a:gdLst>
                  <a:gd name="connsiteX0" fmla="*/ 241320 w 482635"/>
                  <a:gd name="connsiteY0" fmla="*/ 795416 h 795416"/>
                  <a:gd name="connsiteX1" fmla="*/ 5 w 482635"/>
                  <a:gd name="connsiteY1" fmla="*/ 554101 h 795416"/>
                  <a:gd name="connsiteX2" fmla="*/ 4908 w 482635"/>
                  <a:gd name="connsiteY2" fmla="*/ 505468 h 795416"/>
                  <a:gd name="connsiteX3" fmla="*/ 5451 w 482635"/>
                  <a:gd name="connsiteY3" fmla="*/ 503717 h 795416"/>
                  <a:gd name="connsiteX4" fmla="*/ 0 w 482635"/>
                  <a:gd name="connsiteY4" fmla="*/ 503717 h 795416"/>
                  <a:gd name="connsiteX5" fmla="*/ 15484 w 482635"/>
                  <a:gd name="connsiteY5" fmla="*/ 471397 h 795416"/>
                  <a:gd name="connsiteX6" fmla="*/ 18969 w 482635"/>
                  <a:gd name="connsiteY6" fmla="*/ 460170 h 795416"/>
                  <a:gd name="connsiteX7" fmla="*/ 35101 w 482635"/>
                  <a:gd name="connsiteY7" fmla="*/ 430450 h 795416"/>
                  <a:gd name="connsiteX8" fmla="*/ 241317 w 482635"/>
                  <a:gd name="connsiteY8" fmla="*/ 0 h 795416"/>
                  <a:gd name="connsiteX9" fmla="*/ 447489 w 482635"/>
                  <a:gd name="connsiteY9" fmla="*/ 430356 h 795416"/>
                  <a:gd name="connsiteX10" fmla="*/ 463672 w 482635"/>
                  <a:gd name="connsiteY10" fmla="*/ 460170 h 795416"/>
                  <a:gd name="connsiteX11" fmla="*/ 467168 w 482635"/>
                  <a:gd name="connsiteY11" fmla="*/ 471432 h 795416"/>
                  <a:gd name="connsiteX12" fmla="*/ 482634 w 482635"/>
                  <a:gd name="connsiteY12" fmla="*/ 503717 h 795416"/>
                  <a:gd name="connsiteX13" fmla="*/ 477189 w 482635"/>
                  <a:gd name="connsiteY13" fmla="*/ 503717 h 795416"/>
                  <a:gd name="connsiteX14" fmla="*/ 477733 w 482635"/>
                  <a:gd name="connsiteY14" fmla="*/ 505468 h 795416"/>
                  <a:gd name="connsiteX15" fmla="*/ 482635 w 482635"/>
                  <a:gd name="connsiteY15" fmla="*/ 554101 h 795416"/>
                  <a:gd name="connsiteX16" fmla="*/ 241320 w 482635"/>
                  <a:gd name="connsiteY16" fmla="*/ 795416 h 7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635" h="795416">
                    <a:moveTo>
                      <a:pt x="241320" y="795416"/>
                    </a:moveTo>
                    <a:cubicBezTo>
                      <a:pt x="108045" y="795416"/>
                      <a:pt x="5" y="687376"/>
                      <a:pt x="5" y="554101"/>
                    </a:cubicBezTo>
                    <a:cubicBezTo>
                      <a:pt x="5" y="537442"/>
                      <a:pt x="1693" y="521177"/>
                      <a:pt x="4908" y="505468"/>
                    </a:cubicBezTo>
                    <a:lnTo>
                      <a:pt x="5451" y="503717"/>
                    </a:lnTo>
                    <a:lnTo>
                      <a:pt x="0" y="503717"/>
                    </a:lnTo>
                    <a:lnTo>
                      <a:pt x="15484" y="471397"/>
                    </a:lnTo>
                    <a:lnTo>
                      <a:pt x="18969" y="460170"/>
                    </a:lnTo>
                    <a:lnTo>
                      <a:pt x="35101" y="430450"/>
                    </a:lnTo>
                    <a:lnTo>
                      <a:pt x="241317" y="0"/>
                    </a:lnTo>
                    <a:lnTo>
                      <a:pt x="447489" y="430356"/>
                    </a:lnTo>
                    <a:lnTo>
                      <a:pt x="463672" y="460170"/>
                    </a:lnTo>
                    <a:lnTo>
                      <a:pt x="467168" y="471432"/>
                    </a:lnTo>
                    <a:lnTo>
                      <a:pt x="482634" y="503717"/>
                    </a:lnTo>
                    <a:lnTo>
                      <a:pt x="477189" y="503717"/>
                    </a:lnTo>
                    <a:lnTo>
                      <a:pt x="477733" y="505468"/>
                    </a:lnTo>
                    <a:cubicBezTo>
                      <a:pt x="480947" y="521177"/>
                      <a:pt x="482635" y="537442"/>
                      <a:pt x="482635" y="554101"/>
                    </a:cubicBezTo>
                    <a:cubicBezTo>
                      <a:pt x="482635" y="687376"/>
                      <a:pt x="374595" y="795416"/>
                      <a:pt x="241320" y="7954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B52709DA-8A4F-47E2-8C44-2185CC38B8B5}"/>
                  </a:ext>
                </a:extLst>
              </p:cNvPr>
              <p:cNvSpPr/>
              <p:nvPr/>
            </p:nvSpPr>
            <p:spPr>
              <a:xfrm>
                <a:off x="5596879" y="874999"/>
                <a:ext cx="271764" cy="271764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69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EA283D-19DF-4928-9192-035957C85A7A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3C575-54D1-4CF8-B9B6-FAF013F22205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07DFE-2D7F-42C4-A0AD-08B222C4845A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9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1823686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5591402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체험 중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도슨트</a:t>
            </a:r>
            <a:r>
              <a:rPr lang="ko-KR" altLang="en-US" sz="900" dirty="0" err="1"/>
              <a:t>가</a:t>
            </a:r>
            <a:r>
              <a:rPr lang="ko-KR" altLang="en-US" sz="900" dirty="0"/>
              <a:t> 메뉴를 호출해 음악 선택 페이지로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혹은 숨겨진 버튼으로 다음 </a:t>
            </a:r>
            <a:r>
              <a:rPr lang="ko-KR" altLang="en-US" sz="900" dirty="0" err="1"/>
              <a:t>페이즈로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050" b="1" kern="100" dirty="0">
              <a:solidFill>
                <a:srgbClr val="C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플레이리스트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변경 가능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와 목적지별 선정 플레이리스트가 열리고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리스트의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선택 가능한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곡을 화면 내 배치 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플레이리스트를 변경하면 동일한 곡이되 다른 순서로 곡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썸네일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기본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커버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텍스트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줄 까지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영역 초과 시 텍스트 롤링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곡을 가리키면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됨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터치하면 해당 곡 재생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 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맨 앞으로 오는 모션 실행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재생중인 곡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썸네일 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제목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년도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장르 정보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곡 반복 재생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음악 선택화면에서는 미니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MUSIC SELECT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메뉴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컨트롤로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넘어가기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발화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/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sc_m_sel01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CF2E6F-EEBD-4014-81EA-076662DF7AD4}"/>
              </a:ext>
            </a:extLst>
          </p:cNvPr>
          <p:cNvSpPr/>
          <p:nvPr/>
        </p:nvSpPr>
        <p:spPr>
          <a:xfrm>
            <a:off x="252162" y="1805638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2EFBB42-275F-4469-9425-BC142E691074}"/>
              </a:ext>
            </a:extLst>
          </p:cNvPr>
          <p:cNvSpPr/>
          <p:nvPr/>
        </p:nvSpPr>
        <p:spPr>
          <a:xfrm>
            <a:off x="7449465" y="160655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C2042A-7C12-4D11-A5F6-DD7B4C83ABE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시안 반영</a:t>
            </a:r>
            <a:r>
              <a:rPr lang="en-US" altLang="ko-KR" sz="1000" dirty="0">
                <a:solidFill>
                  <a:schemeClr val="bg1"/>
                </a:solidFill>
              </a:rPr>
              <a:t>, AI </a:t>
            </a:r>
            <a:r>
              <a:rPr lang="ko-KR" altLang="en-US" sz="1000" dirty="0">
                <a:solidFill>
                  <a:schemeClr val="bg1"/>
                </a:solidFill>
              </a:rPr>
              <a:t>발화 플로우로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2069923-FF92-405E-9A3C-EB228EA9102A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6191A7-B679-4963-84E6-57B4570E3CBD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F5210074-6B8A-41CB-9842-2B6D41A9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293248" y="1802460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78" y="3139355"/>
            <a:ext cx="1675322" cy="1471464"/>
            <a:chOff x="3792044" y="3410721"/>
            <a:chExt cx="1691819" cy="148595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707620" y="3410721"/>
              <a:ext cx="426064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effectLst/>
                </a:rPr>
                <a:t>2002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67671" y="3493271"/>
              <a:ext cx="816192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effectLst/>
                  <a:latin typeface="+mn-ea"/>
                </a:rPr>
                <a:t>ANNE-MARIE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1694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BOY WITH LUV (FEAT. H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3754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BTS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6265E7F-CCFB-4F1A-8456-9418528A926C}"/>
              </a:ext>
            </a:extLst>
          </p:cNvPr>
          <p:cNvSpPr/>
          <p:nvPr/>
        </p:nvSpPr>
        <p:spPr>
          <a:xfrm>
            <a:off x="1185914" y="47260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F29041B-8E35-415D-BF68-7DD328BDE4D5}"/>
              </a:ext>
            </a:extLst>
          </p:cNvPr>
          <p:cNvSpPr/>
          <p:nvPr/>
        </p:nvSpPr>
        <p:spPr>
          <a:xfrm>
            <a:off x="2757794" y="2571740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96EFAE0-280E-4830-A624-B2E00372BF6A}"/>
              </a:ext>
            </a:extLst>
          </p:cNvPr>
          <p:cNvSpPr/>
          <p:nvPr/>
        </p:nvSpPr>
        <p:spPr>
          <a:xfrm>
            <a:off x="2293246" y="1919568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00EB8FA-5AED-44DD-B03A-54377E03EF39}"/>
              </a:ext>
            </a:extLst>
          </p:cNvPr>
          <p:cNvSpPr/>
          <p:nvPr/>
        </p:nvSpPr>
        <p:spPr>
          <a:xfrm>
            <a:off x="3623270" y="3334275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9F1E934-EB7D-4CDC-8F58-FB6EB119A473}"/>
              </a:ext>
            </a:extLst>
          </p:cNvPr>
          <p:cNvSpPr/>
          <p:nvPr/>
        </p:nvSpPr>
        <p:spPr>
          <a:xfrm>
            <a:off x="4105594" y="3836722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48470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MAP OF THE SOUL : PERSONA, 2019</a:t>
            </a:r>
            <a:endParaRPr lang="ko-KR" altLang="en-US" sz="600" dirty="0"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52129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R&amp;B/Soul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3684333"/>
            <a:ext cx="196002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FAVORITE ALBUM</a:t>
            </a:r>
          </a:p>
        </p:txBody>
      </p:sp>
    </p:spTree>
    <p:extLst>
      <p:ext uri="{BB962C8B-B14F-4D97-AF65-F5344CB8AC3E}">
        <p14:creationId xmlns:p14="http://schemas.microsoft.com/office/powerpoint/2010/main" val="28565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09D8F2-A39A-4EAC-A41F-BE9D649DB00C}"/>
              </a:ext>
            </a:extLst>
          </p:cNvPr>
          <p:cNvGrpSpPr/>
          <p:nvPr/>
        </p:nvGrpSpPr>
        <p:grpSpPr>
          <a:xfrm>
            <a:off x="3613590" y="1032915"/>
            <a:ext cx="1861582" cy="1267471"/>
            <a:chOff x="3206198" y="639139"/>
            <a:chExt cx="1861582" cy="12674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DFB62A-67AE-48B4-87B7-DD1C5B9D3621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DE2C426-6313-4F71-963F-0CD8702243C3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04" name="평행 사변형 103">
                  <a:extLst>
                    <a:ext uri="{FF2B5EF4-FFF2-40B4-BE49-F238E27FC236}">
                      <a16:creationId xmlns:a16="http://schemas.microsoft.com/office/drawing/2014/main" id="{94B267F5-AE08-4A68-8C50-07FEED69112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403AED2-3360-4704-A4BD-55C0AE42E3A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27DC939-B753-4100-A3A5-7CE4CC734C7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48EBE26-1625-4498-9688-41371CF0807C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924CAFD-3829-4BD5-9E1E-15CC52E4586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" name="평행 사변형 97">
                  <a:extLst>
                    <a:ext uri="{FF2B5EF4-FFF2-40B4-BE49-F238E27FC236}">
                      <a16:creationId xmlns:a16="http://schemas.microsoft.com/office/drawing/2014/main" id="{7A29CD69-F628-4C43-BC79-4F2C0A54224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523F3881-A048-4AEC-96C4-19E22E4E97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E13F58A9-8D51-45E8-90EF-85F3619E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92AA469-21B2-4689-82A8-0A9012F31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BB6ECE1-79B2-467C-932C-EA4C67EC0BE2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CD7D828-BB90-44B8-953C-5CF7FB55A0FD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48E2A422-5D7F-46BD-A83A-DC81BA9197B5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E0AFC3E-2E1C-4263-A508-90D80A61A79B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DA8777-84DC-401C-B3B6-98A71626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E9AE27-FE46-4604-87A9-D5E7B934F1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A555E2-FC59-498B-BD76-5884C492A3A4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C234A1-6B51-47F7-B4FB-27F4B8278F88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5AC3E0E-F577-4FD9-8D9C-4BE81390C6E1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5B51ABB-8ABA-4EE0-8041-3BD380703630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84" name="평행 사변형 83">
                  <a:extLst>
                    <a:ext uri="{FF2B5EF4-FFF2-40B4-BE49-F238E27FC236}">
                      <a16:creationId xmlns:a16="http://schemas.microsoft.com/office/drawing/2014/main" id="{B96A4569-1702-44F9-A535-EA368E722A45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평행 사변형 84">
                  <a:extLst>
                    <a:ext uri="{FF2B5EF4-FFF2-40B4-BE49-F238E27FC236}">
                      <a16:creationId xmlns:a16="http://schemas.microsoft.com/office/drawing/2014/main" id="{403BDA6C-50E4-4743-9B4D-23B31A6D8C0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DF87865-89DB-404D-BE04-A0F549198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5D9F280-7E15-4286-A684-200B6B699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68D8BCA-64CF-48D6-8F4B-AB77074C5FED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A289CE6-E2ED-4365-B649-4F34B67B654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5DDB36-4E5D-48BE-8609-D85405EF638D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2D83D78-1DDF-4424-8475-A9E9FD46E913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A96E68F5-E175-4DC0-97CC-BA4D9B09AED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평행 사변형 79">
                  <a:extLst>
                    <a:ext uri="{FF2B5EF4-FFF2-40B4-BE49-F238E27FC236}">
                      <a16:creationId xmlns:a16="http://schemas.microsoft.com/office/drawing/2014/main" id="{29210C35-6990-4BD8-8BFA-A18C14715AA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89BFBC-86FF-4511-A100-07D089820FFD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BC4777-355A-43A0-AB06-A0CCF52C4A9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501072E-D420-4617-B5F5-21758070B3C7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75" name="평행 사변형 74">
                  <a:extLst>
                    <a:ext uri="{FF2B5EF4-FFF2-40B4-BE49-F238E27FC236}">
                      <a16:creationId xmlns:a16="http://schemas.microsoft.com/office/drawing/2014/main" id="{9D5C7EA7-CDEE-4E6C-AFB9-640B1D3533B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평행 사변형 75">
                  <a:extLst>
                    <a:ext uri="{FF2B5EF4-FFF2-40B4-BE49-F238E27FC236}">
                      <a16:creationId xmlns:a16="http://schemas.microsoft.com/office/drawing/2014/main" id="{062CE18E-47E2-41C0-8176-5DD12635F4C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55A645-E862-451F-AA4F-C625FF9711E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C18AA8B-6BDE-4952-BDCD-BB39795498D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FB79BA7-3818-432D-8B0C-E1C793672A6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8027801-3BAC-4F7F-AED8-9D96FDAEF8D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평행 사변형 71">
                  <a:extLst>
                    <a:ext uri="{FF2B5EF4-FFF2-40B4-BE49-F238E27FC236}">
                      <a16:creationId xmlns:a16="http://schemas.microsoft.com/office/drawing/2014/main" id="{19D8E98F-2BB1-4CBA-AB86-A9870941B34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A33E0E-2662-465A-80A7-E85F1082598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92CD738-4AB4-4A29-AB20-5EF08E54BEF0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9711607-D1E3-480D-B6F2-592516D8E02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7" name="평행 사변형 66">
                  <a:extLst>
                    <a:ext uri="{FF2B5EF4-FFF2-40B4-BE49-F238E27FC236}">
                      <a16:creationId xmlns:a16="http://schemas.microsoft.com/office/drawing/2014/main" id="{A1F2041F-A49C-466A-955C-6C2C1A3B52D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평행 사변형 67">
                  <a:extLst>
                    <a:ext uri="{FF2B5EF4-FFF2-40B4-BE49-F238E27FC236}">
                      <a16:creationId xmlns:a16="http://schemas.microsoft.com/office/drawing/2014/main" id="{79F6B1F6-CE89-47AC-9E64-920D2B1DAC7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645584-AEB3-48DA-954A-3325975D677B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ED3A1D3-A8B0-4458-84DC-198A601CB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0C8B53A4-A7ED-47ED-ACB8-41ABE4FE5E0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3F856453-F557-4171-B088-0A673B57BBAB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79148EC-F782-4057-B677-6E6B6930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DB3C842-AF3A-4EE1-9080-05D213AA09AE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E5D468E-AE49-4374-9DE7-F7BC42F40037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C5C2C6F-1C74-43B9-9537-D2BFDA2370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477551DF-6A77-44C3-903E-5842843FA35A}"/>
              </a:ext>
            </a:extLst>
          </p:cNvPr>
          <p:cNvGrpSpPr/>
          <p:nvPr/>
        </p:nvGrpSpPr>
        <p:grpSpPr>
          <a:xfrm>
            <a:off x="3138118" y="973319"/>
            <a:ext cx="2865146" cy="1417651"/>
            <a:chOff x="249423" y="1797449"/>
            <a:chExt cx="7399150" cy="3661038"/>
          </a:xfrm>
        </p:grpSpPr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9EECB312-F1C9-4956-BB70-F6625D841E2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1B777C5B-1141-4A3A-A37A-7B0C0552BE9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35" name="그림 5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2104E27-2248-475F-AF50-86221D583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6" name="그림 5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3CCE180-297F-47F7-A778-5666CEDA9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E11F757D-6C71-49A7-9D43-DF6A216EE51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33" name="그림 53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C2CA9BB-EB82-4024-879F-FB632D34FF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4" name="그림 53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D9BCDC7-7585-4ED6-9921-2FDA121AAF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모션 케이스 정의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화면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578247" y="1054269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9157419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102445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 flipV="1">
            <a:off x="1680260" y="155405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100570" y="744606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다른 곡을 선택할 경우</a:t>
            </a:r>
            <a:endParaRPr lang="en-US" altLang="ko-KR" sz="105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107759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 앨범의 다른 곡을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</a:t>
            </a:r>
            <a:r>
              <a:rPr lang="ko-KR" altLang="en-US" sz="900" dirty="0" err="1"/>
              <a:t>들어감</a:t>
            </a:r>
            <a:endParaRPr lang="en-US" altLang="ko-KR" sz="900" dirty="0"/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92747C25-55D1-437E-8142-2EAF2F5C8BF0}"/>
              </a:ext>
            </a:extLst>
          </p:cNvPr>
          <p:cNvGrpSpPr/>
          <p:nvPr/>
        </p:nvGrpSpPr>
        <p:grpSpPr>
          <a:xfrm>
            <a:off x="1165908" y="1480498"/>
            <a:ext cx="478059" cy="521655"/>
            <a:chOff x="4296358" y="1254648"/>
            <a:chExt cx="478059" cy="521655"/>
          </a:xfrm>
        </p:grpSpPr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431A34A0-C5C2-4288-944A-F2E9180327D3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D7A965AA-92DA-4519-8F0E-C9EEAD94FC27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437" name="자유형: 도형 436">
                <a:extLst>
                  <a:ext uri="{FF2B5EF4-FFF2-40B4-BE49-F238E27FC236}">
                    <a16:creationId xmlns:a16="http://schemas.microsoft.com/office/drawing/2014/main" id="{EC51D22E-A29D-4E8A-A809-AAA4B801562A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8" name="그림 437">
                <a:extLst>
                  <a:ext uri="{FF2B5EF4-FFF2-40B4-BE49-F238E27FC236}">
                    <a16:creationId xmlns:a16="http://schemas.microsoft.com/office/drawing/2014/main" id="{C1DBD66F-B4AF-4354-B870-6AAA6C7E6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004ED8FA-1011-40E4-984D-1978C4F30155}"/>
              </a:ext>
            </a:extLst>
          </p:cNvPr>
          <p:cNvGrpSpPr/>
          <p:nvPr/>
        </p:nvGrpSpPr>
        <p:grpSpPr>
          <a:xfrm>
            <a:off x="6156766" y="973320"/>
            <a:ext cx="2865146" cy="1417651"/>
            <a:chOff x="249423" y="1797449"/>
            <a:chExt cx="7399150" cy="3661038"/>
          </a:xfrm>
        </p:grpSpPr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27926478-6683-40A8-8BA9-B755C87F0E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9" name="그룹 538">
              <a:extLst>
                <a:ext uri="{FF2B5EF4-FFF2-40B4-BE49-F238E27FC236}">
                  <a16:creationId xmlns:a16="http://schemas.microsoft.com/office/drawing/2014/main" id="{24651DC5-0226-42F8-8373-97CC6B2D69CE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72" name="그림 57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6428B96-7429-4CC1-A56D-4C39B5E88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3" name="그림 57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0212030-6C56-4FB6-BFDA-3D948CE19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720F6EC-9C14-4E79-A7D3-D0A50912851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67" name="그림 5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4D97177-6B53-4B74-B9F9-BB6C7A7691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1" name="그림 57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A094E38-830E-4CCC-8249-FDCAEFE05D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9A63CF-E94A-4E3A-826A-0E37AB94B25B}"/>
              </a:ext>
            </a:extLst>
          </p:cNvPr>
          <p:cNvSpPr/>
          <p:nvPr/>
        </p:nvSpPr>
        <p:spPr>
          <a:xfrm>
            <a:off x="4602521" y="1819745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19508532-8D89-4B22-99D2-D729339ECC8B}"/>
              </a:ext>
            </a:extLst>
          </p:cNvPr>
          <p:cNvSpPr txBox="1"/>
          <p:nvPr/>
        </p:nvSpPr>
        <p:spPr>
          <a:xfrm>
            <a:off x="3138118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첫번째로 나올 때까지 앞에 있는 곡부터 차례로 사라짐</a:t>
            </a:r>
            <a:endParaRPr lang="en-US" altLang="ko-KR" sz="900" dirty="0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6092E166-D080-471B-8D35-B940644544E0}"/>
              </a:ext>
            </a:extLst>
          </p:cNvPr>
          <p:cNvSpPr txBox="1"/>
          <p:nvPr/>
        </p:nvSpPr>
        <p:spPr>
          <a:xfrm>
            <a:off x="6165850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 번째에 도달</a:t>
            </a:r>
            <a:endParaRPr lang="en-US" altLang="ko-KR" sz="900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294D120-A2B3-4687-BF06-D4319056310C}"/>
              </a:ext>
            </a:extLst>
          </p:cNvPr>
          <p:cNvSpPr txBox="1"/>
          <p:nvPr/>
        </p:nvSpPr>
        <p:spPr>
          <a:xfrm>
            <a:off x="9166503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정면 각도로 돌려지고 재생 정보 노출</a:t>
            </a:r>
            <a:endParaRPr lang="en-US" altLang="ko-KR" sz="900" dirty="0"/>
          </a:p>
        </p:txBody>
      </p: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063B92E2-61BA-435B-ADC5-A38CC8EFA3CA}"/>
              </a:ext>
            </a:extLst>
          </p:cNvPr>
          <p:cNvGrpSpPr/>
          <p:nvPr/>
        </p:nvGrpSpPr>
        <p:grpSpPr>
          <a:xfrm>
            <a:off x="6666675" y="1032915"/>
            <a:ext cx="1861582" cy="1267471"/>
            <a:chOff x="3206198" y="639139"/>
            <a:chExt cx="1861582" cy="1267471"/>
          </a:xfrm>
        </p:grpSpPr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695DC909-7F27-413B-BDB6-BE32164BE31D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78181287-9DED-468D-9F9E-1326A50D46B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41" name="평행 사변형 640">
                  <a:extLst>
                    <a:ext uri="{FF2B5EF4-FFF2-40B4-BE49-F238E27FC236}">
                      <a16:creationId xmlns:a16="http://schemas.microsoft.com/office/drawing/2014/main" id="{8406724C-0478-4104-BCBB-3AC45FEEB7D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2" name="평행 사변형 641">
                  <a:extLst>
                    <a:ext uri="{FF2B5EF4-FFF2-40B4-BE49-F238E27FC236}">
                      <a16:creationId xmlns:a16="http://schemas.microsoft.com/office/drawing/2014/main" id="{AC8681BF-5414-444D-BBAA-DD7EBB71CBA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0" name="직사각형 639">
                <a:extLst>
                  <a:ext uri="{FF2B5EF4-FFF2-40B4-BE49-F238E27FC236}">
                    <a16:creationId xmlns:a16="http://schemas.microsoft.com/office/drawing/2014/main" id="{E233776C-F495-440C-AA7A-C885F25F531A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E8FB832F-575D-4EF6-9E45-9573402F9D15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632" name="그룹 631">
                <a:extLst>
                  <a:ext uri="{FF2B5EF4-FFF2-40B4-BE49-F238E27FC236}">
                    <a16:creationId xmlns:a16="http://schemas.microsoft.com/office/drawing/2014/main" id="{38515C2D-E915-4104-BCD6-546D19A575D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35" name="평행 사변형 634">
                  <a:extLst>
                    <a:ext uri="{FF2B5EF4-FFF2-40B4-BE49-F238E27FC236}">
                      <a16:creationId xmlns:a16="http://schemas.microsoft.com/office/drawing/2014/main" id="{9484FC52-12F7-434B-8360-CA0D7A1F000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6" name="평행 사변형 635">
                  <a:extLst>
                    <a:ext uri="{FF2B5EF4-FFF2-40B4-BE49-F238E27FC236}">
                      <a16:creationId xmlns:a16="http://schemas.microsoft.com/office/drawing/2014/main" id="{C24AEE33-FEED-4A36-97F5-F7A9F54D772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0C2C1B8-5D5E-434B-8A01-148EF1F4E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직선 연결선 637">
                  <a:extLst>
                    <a:ext uri="{FF2B5EF4-FFF2-40B4-BE49-F238E27FC236}">
                      <a16:creationId xmlns:a16="http://schemas.microsoft.com/office/drawing/2014/main" id="{35E6ADE5-046A-46A6-97BA-51ACF742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5391D6FB-B06B-4AED-BC33-360549D5A24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B6505B7D-67E5-4349-90DB-AA16E5FF5E97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582" name="평행 사변형 581">
              <a:extLst>
                <a:ext uri="{FF2B5EF4-FFF2-40B4-BE49-F238E27FC236}">
                  <a16:creationId xmlns:a16="http://schemas.microsoft.com/office/drawing/2014/main" id="{27752F5D-BD0F-4FDD-89B2-F4171A41C76F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83" name="평행 사변형 582">
              <a:extLst>
                <a:ext uri="{FF2B5EF4-FFF2-40B4-BE49-F238E27FC236}">
                  <a16:creationId xmlns:a16="http://schemas.microsoft.com/office/drawing/2014/main" id="{6B06C678-C7DE-4284-9E7F-DB69EA06C263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A8B6893-9630-4D2E-8A6A-91AE8ACAF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FF7434-890F-4115-B9C8-362AEAE4023B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522C571-8E63-49EF-B3BA-32D37DA30C47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1F712D22-E5AF-4DC6-9AA6-351B6171B657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CC09CE0D-D7C0-4902-81F2-36D57D207E0F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56BA41FD-21E9-47A7-9A7B-885359FEAD22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628" name="평행 사변형 627">
                  <a:extLst>
                    <a:ext uri="{FF2B5EF4-FFF2-40B4-BE49-F238E27FC236}">
                      <a16:creationId xmlns:a16="http://schemas.microsoft.com/office/drawing/2014/main" id="{8FDEA35A-C2D1-4EE7-AF6F-D14615BF0A4B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평행 사변형 628">
                  <a:extLst>
                    <a:ext uri="{FF2B5EF4-FFF2-40B4-BE49-F238E27FC236}">
                      <a16:creationId xmlns:a16="http://schemas.microsoft.com/office/drawing/2014/main" id="{69194F40-3006-4BE8-8749-EB941BC01AA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870F6490-BD04-4D53-8790-A39D30E0A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BA616763-15BB-495E-9BFD-0CBED5C48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7ED83F97-6005-48EF-A466-5AE55EE02C38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A5D6C724-3D47-4A14-A00E-2BB299C3A19F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598" name="그룹 597">
              <a:extLst>
                <a:ext uri="{FF2B5EF4-FFF2-40B4-BE49-F238E27FC236}">
                  <a16:creationId xmlns:a16="http://schemas.microsoft.com/office/drawing/2014/main" id="{3914009E-A0D6-48C3-B41D-5424A6234412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621" name="그룹 620">
                <a:extLst>
                  <a:ext uri="{FF2B5EF4-FFF2-40B4-BE49-F238E27FC236}">
                    <a16:creationId xmlns:a16="http://schemas.microsoft.com/office/drawing/2014/main" id="{4395C358-544E-49D6-8D08-0CBECDE0FDA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23" name="평행 사변형 622">
                  <a:extLst>
                    <a:ext uri="{FF2B5EF4-FFF2-40B4-BE49-F238E27FC236}">
                      <a16:creationId xmlns:a16="http://schemas.microsoft.com/office/drawing/2014/main" id="{8D8D635E-9ECF-49A5-A367-6FC79F70C57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평행 사변형 623">
                  <a:extLst>
                    <a:ext uri="{FF2B5EF4-FFF2-40B4-BE49-F238E27FC236}">
                      <a16:creationId xmlns:a16="http://schemas.microsoft.com/office/drawing/2014/main" id="{97BD19BC-113B-420C-A6E7-E5F4E0B31C0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D37FC469-F6F3-462A-A1EC-ADC55A021333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39D4FEB-722D-4B29-BE6B-8F0837E25D8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617" name="그룹 616">
                <a:extLst>
                  <a:ext uri="{FF2B5EF4-FFF2-40B4-BE49-F238E27FC236}">
                    <a16:creationId xmlns:a16="http://schemas.microsoft.com/office/drawing/2014/main" id="{B1ECB8F6-7104-44A3-92D7-4FC076E0D7F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19" name="평행 사변형 618">
                  <a:extLst>
                    <a:ext uri="{FF2B5EF4-FFF2-40B4-BE49-F238E27FC236}">
                      <a16:creationId xmlns:a16="http://schemas.microsoft.com/office/drawing/2014/main" id="{A53C8A49-AF01-42B8-A1DF-C878CA99F80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평행 사변형 619">
                  <a:extLst>
                    <a:ext uri="{FF2B5EF4-FFF2-40B4-BE49-F238E27FC236}">
                      <a16:creationId xmlns:a16="http://schemas.microsoft.com/office/drawing/2014/main" id="{15D5A914-6D29-4457-BDE7-E96E06E45FE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8" name="직사각형 617">
                <a:extLst>
                  <a:ext uri="{FF2B5EF4-FFF2-40B4-BE49-F238E27FC236}">
                    <a16:creationId xmlns:a16="http://schemas.microsoft.com/office/drawing/2014/main" id="{B432809C-7B11-476C-8C79-68D867520F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147B524B-A49A-485A-B536-3474FB7E6DE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13" name="그룹 612">
                <a:extLst>
                  <a:ext uri="{FF2B5EF4-FFF2-40B4-BE49-F238E27FC236}">
                    <a16:creationId xmlns:a16="http://schemas.microsoft.com/office/drawing/2014/main" id="{CCA50253-44CC-44D2-B35C-B871137F7884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15" name="평행 사변형 614">
                  <a:extLst>
                    <a:ext uri="{FF2B5EF4-FFF2-40B4-BE49-F238E27FC236}">
                      <a16:creationId xmlns:a16="http://schemas.microsoft.com/office/drawing/2014/main" id="{106D96CD-ABA8-4A05-B140-238C1B98730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평행 사변형 615">
                  <a:extLst>
                    <a:ext uri="{FF2B5EF4-FFF2-40B4-BE49-F238E27FC236}">
                      <a16:creationId xmlns:a16="http://schemas.microsoft.com/office/drawing/2014/main" id="{928AEA97-6B0D-47E6-8C68-68A79C8D03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D941651B-1687-4FE3-8516-E907B996DAC6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01" name="그룹 600">
              <a:extLst>
                <a:ext uri="{FF2B5EF4-FFF2-40B4-BE49-F238E27FC236}">
                  <a16:creationId xmlns:a16="http://schemas.microsoft.com/office/drawing/2014/main" id="{06B5B4BC-393E-4168-84B1-A1774246FD3F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5EE0B4FD-DB48-4036-8CF1-3AE97242927C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11" name="평행 사변형 610">
                  <a:extLst>
                    <a:ext uri="{FF2B5EF4-FFF2-40B4-BE49-F238E27FC236}">
                      <a16:creationId xmlns:a16="http://schemas.microsoft.com/office/drawing/2014/main" id="{CDACF160-3F96-4F83-AA0F-2D7D52D721B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평행 사변형 611">
                  <a:extLst>
                    <a:ext uri="{FF2B5EF4-FFF2-40B4-BE49-F238E27FC236}">
                      <a16:creationId xmlns:a16="http://schemas.microsoft.com/office/drawing/2014/main" id="{5B4A0770-C4FF-4DF7-BA49-BA5B84CE8EF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68486384-04EC-4FD8-8D1D-6A696DA3F70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0CDD7049-3819-49C5-8E50-20B767AE4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평행 사변형 602">
              <a:extLst>
                <a:ext uri="{FF2B5EF4-FFF2-40B4-BE49-F238E27FC236}">
                  <a16:creationId xmlns:a16="http://schemas.microsoft.com/office/drawing/2014/main" id="{3C3BB2C1-D4EE-46C0-93FE-178500F423A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04" name="평행 사변형 603">
              <a:extLst>
                <a:ext uri="{FF2B5EF4-FFF2-40B4-BE49-F238E27FC236}">
                  <a16:creationId xmlns:a16="http://schemas.microsoft.com/office/drawing/2014/main" id="{BE7B8EDC-7D3F-457A-8C6E-0C0BC8242C0E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A3366EF4-CDB7-41B0-BAE2-DE7D6C630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34A973F9-5301-45E3-B84C-3E829070188A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ADB3F3D5-841F-4EAB-83B2-F29AE1AB3AE8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7CCA6FDC-0E74-47BF-ACA6-BACA278B9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547C684F-B384-4752-9B91-9A34874625F9}"/>
              </a:ext>
            </a:extLst>
          </p:cNvPr>
          <p:cNvGrpSpPr/>
          <p:nvPr/>
        </p:nvGrpSpPr>
        <p:grpSpPr>
          <a:xfrm>
            <a:off x="9701112" y="1054269"/>
            <a:ext cx="2074771" cy="1267471"/>
            <a:chOff x="1706841" y="1821509"/>
            <a:chExt cx="6027683" cy="3682291"/>
          </a:xfrm>
        </p:grpSpPr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79042435-33D6-4985-9DC5-70268F073488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701" name="그룹 700">
                <a:extLst>
                  <a:ext uri="{FF2B5EF4-FFF2-40B4-BE49-F238E27FC236}">
                    <a16:creationId xmlns:a16="http://schemas.microsoft.com/office/drawing/2014/main" id="{F9EE9058-B6CD-4871-B47D-CE0226523D0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703" name="평행 사변형 702">
                  <a:extLst>
                    <a:ext uri="{FF2B5EF4-FFF2-40B4-BE49-F238E27FC236}">
                      <a16:creationId xmlns:a16="http://schemas.microsoft.com/office/drawing/2014/main" id="{53E45747-1BB1-4695-A627-6A38A12C9B5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평행 사변형 703">
                  <a:extLst>
                    <a:ext uri="{FF2B5EF4-FFF2-40B4-BE49-F238E27FC236}">
                      <a16:creationId xmlns:a16="http://schemas.microsoft.com/office/drawing/2014/main" id="{4B954B25-8689-455B-BE61-50E34FBFAA2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11396495-2180-4517-978A-38E753AC1FE9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3FCA07FC-BF98-4386-80A7-C1D1540094D2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694" name="그룹 693">
                <a:extLst>
                  <a:ext uri="{FF2B5EF4-FFF2-40B4-BE49-F238E27FC236}">
                    <a16:creationId xmlns:a16="http://schemas.microsoft.com/office/drawing/2014/main" id="{1C16E52A-61F6-4704-8B33-C1B4CA799F8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7" name="평행 사변형 696">
                  <a:extLst>
                    <a:ext uri="{FF2B5EF4-FFF2-40B4-BE49-F238E27FC236}">
                      <a16:creationId xmlns:a16="http://schemas.microsoft.com/office/drawing/2014/main" id="{E57B9695-8DB8-4A11-A655-63A09C16746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평행 사변형 697">
                  <a:extLst>
                    <a:ext uri="{FF2B5EF4-FFF2-40B4-BE49-F238E27FC236}">
                      <a16:creationId xmlns:a16="http://schemas.microsoft.com/office/drawing/2014/main" id="{33D9CC0D-0A16-488A-9896-251E156B5C6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9" name="직선 연결선 698">
                  <a:extLst>
                    <a:ext uri="{FF2B5EF4-FFF2-40B4-BE49-F238E27FC236}">
                      <a16:creationId xmlns:a16="http://schemas.microsoft.com/office/drawing/2014/main" id="{04AD9E66-C102-456A-8EA8-3689F3C38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직선 연결선 699">
                  <a:extLst>
                    <a:ext uri="{FF2B5EF4-FFF2-40B4-BE49-F238E27FC236}">
                      <a16:creationId xmlns:a16="http://schemas.microsoft.com/office/drawing/2014/main" id="{D478A914-B2BD-45A9-9FE9-39754FD7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52A5D288-D758-4EE9-8F7F-D07EACB252D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C27B8A84-604C-477D-96D4-577590AA5589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51C6B4C-D816-4789-B664-A3AF01807C3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A9CA23F1-EE05-4F06-8FC6-028740AFC0B5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0" name="평행 사변형 689">
                  <a:extLst>
                    <a:ext uri="{FF2B5EF4-FFF2-40B4-BE49-F238E27FC236}">
                      <a16:creationId xmlns:a16="http://schemas.microsoft.com/office/drawing/2014/main" id="{96E593ED-7C13-42B9-9224-C004F088AEC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1" name="평행 사변형 690">
                  <a:extLst>
                    <a:ext uri="{FF2B5EF4-FFF2-40B4-BE49-F238E27FC236}">
                      <a16:creationId xmlns:a16="http://schemas.microsoft.com/office/drawing/2014/main" id="{295D8B7B-F0A4-4A7C-8DB8-09000CDDE4A2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2" name="직선 연결선 691">
                  <a:extLst>
                    <a:ext uri="{FF2B5EF4-FFF2-40B4-BE49-F238E27FC236}">
                      <a16:creationId xmlns:a16="http://schemas.microsoft.com/office/drawing/2014/main" id="{88C63F78-192F-4606-9371-22353F37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직선 연결선 692">
                  <a:extLst>
                    <a:ext uri="{FF2B5EF4-FFF2-40B4-BE49-F238E27FC236}">
                      <a16:creationId xmlns:a16="http://schemas.microsoft.com/office/drawing/2014/main" id="{8B001BF5-08BA-4806-9F3E-C1FDA4200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86BB9066-F2AC-4C15-9A59-FD1EE68B4588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A2215B98-96A0-4971-94AF-B91720A4B926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B6D37EAD-E2EE-4026-8145-9AD166828371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680" name="그룹 679">
                <a:extLst>
                  <a:ext uri="{FF2B5EF4-FFF2-40B4-BE49-F238E27FC236}">
                    <a16:creationId xmlns:a16="http://schemas.microsoft.com/office/drawing/2014/main" id="{275AE008-F0D0-4ED3-B765-2BC786CDBA2A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683" name="평행 사변형 682">
                  <a:extLst>
                    <a:ext uri="{FF2B5EF4-FFF2-40B4-BE49-F238E27FC236}">
                      <a16:creationId xmlns:a16="http://schemas.microsoft.com/office/drawing/2014/main" id="{30A67955-7979-454C-BE9C-5E225AB52A1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4" name="평행 사변형 683">
                  <a:extLst>
                    <a:ext uri="{FF2B5EF4-FFF2-40B4-BE49-F238E27FC236}">
                      <a16:creationId xmlns:a16="http://schemas.microsoft.com/office/drawing/2014/main" id="{D5670C68-A332-45FD-A80A-A6BE95EFD5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85479F46-C372-4193-B5F0-B5CB91844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34A73E89-9ECF-486F-AECC-E244BC38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2193EF87-8902-48B1-A65E-1BD94237E8F6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7FB8109E-EE41-4522-ACAA-9EA0DDE11763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648" name="그룹 647">
              <a:extLst>
                <a:ext uri="{FF2B5EF4-FFF2-40B4-BE49-F238E27FC236}">
                  <a16:creationId xmlns:a16="http://schemas.microsoft.com/office/drawing/2014/main" id="{34F0BA84-FF3F-4CF4-8C91-D6A7AF6DF85D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676" name="그룹 675">
                <a:extLst>
                  <a:ext uri="{FF2B5EF4-FFF2-40B4-BE49-F238E27FC236}">
                    <a16:creationId xmlns:a16="http://schemas.microsoft.com/office/drawing/2014/main" id="{8F3F699D-A681-4E65-9A20-415D68D260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78" name="평행 사변형 677">
                  <a:extLst>
                    <a:ext uri="{FF2B5EF4-FFF2-40B4-BE49-F238E27FC236}">
                      <a16:creationId xmlns:a16="http://schemas.microsoft.com/office/drawing/2014/main" id="{74FB9DF8-AB19-452C-BB27-A7FA240F679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평행 사변형 678">
                  <a:extLst>
                    <a:ext uri="{FF2B5EF4-FFF2-40B4-BE49-F238E27FC236}">
                      <a16:creationId xmlns:a16="http://schemas.microsoft.com/office/drawing/2014/main" id="{43872533-F8D1-46EA-A31E-0876AD9015C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20AB0A4C-0D5C-407E-AE58-EB9E6EF7ECFC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93882E41-0A87-43D6-B2AC-3F4B44353A97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672" name="그룹 671">
                <a:extLst>
                  <a:ext uri="{FF2B5EF4-FFF2-40B4-BE49-F238E27FC236}">
                    <a16:creationId xmlns:a16="http://schemas.microsoft.com/office/drawing/2014/main" id="{3B42517C-BD02-441B-91A3-D28B0BB9F304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74" name="평행 사변형 673">
                  <a:extLst>
                    <a:ext uri="{FF2B5EF4-FFF2-40B4-BE49-F238E27FC236}">
                      <a16:creationId xmlns:a16="http://schemas.microsoft.com/office/drawing/2014/main" id="{C88D4CDC-18E0-42CB-AF39-955A4920EFA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5" name="평행 사변형 674">
                  <a:extLst>
                    <a:ext uri="{FF2B5EF4-FFF2-40B4-BE49-F238E27FC236}">
                      <a16:creationId xmlns:a16="http://schemas.microsoft.com/office/drawing/2014/main" id="{C8F1DFC7-81D2-48F2-8467-17C8000BD8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3" name="직사각형 672">
                <a:extLst>
                  <a:ext uri="{FF2B5EF4-FFF2-40B4-BE49-F238E27FC236}">
                    <a16:creationId xmlns:a16="http://schemas.microsoft.com/office/drawing/2014/main" id="{81F45FED-602D-49D5-84F9-A8F75E92DD2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A2554E19-B51E-4FF9-9579-231947002D1E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668" name="그룹 667">
                <a:extLst>
                  <a:ext uri="{FF2B5EF4-FFF2-40B4-BE49-F238E27FC236}">
                    <a16:creationId xmlns:a16="http://schemas.microsoft.com/office/drawing/2014/main" id="{D7E2167E-3A6F-4B91-9FED-7F35B3489CA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70" name="평행 사변형 669">
                  <a:extLst>
                    <a:ext uri="{FF2B5EF4-FFF2-40B4-BE49-F238E27FC236}">
                      <a16:creationId xmlns:a16="http://schemas.microsoft.com/office/drawing/2014/main" id="{B663B209-A9BA-4570-A500-ECCC6E75D29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1" name="평행 사변형 670">
                  <a:extLst>
                    <a:ext uri="{FF2B5EF4-FFF2-40B4-BE49-F238E27FC236}">
                      <a16:creationId xmlns:a16="http://schemas.microsoft.com/office/drawing/2014/main" id="{73B8DADF-02C3-485C-8C2E-BA1D2FF90BD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1CAD60C7-EA0B-400F-B127-08DAEC3E7C03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736FD954-60FD-425B-AC8B-B4B2522A6B2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D55F67D7-870F-4A93-91FF-E1E600183A9E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66" name="평행 사변형 665">
                  <a:extLst>
                    <a:ext uri="{FF2B5EF4-FFF2-40B4-BE49-F238E27FC236}">
                      <a16:creationId xmlns:a16="http://schemas.microsoft.com/office/drawing/2014/main" id="{E1F5479A-58D7-4FD2-8547-89FB55D7CF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7" name="평행 사변형 666">
                  <a:extLst>
                    <a:ext uri="{FF2B5EF4-FFF2-40B4-BE49-F238E27FC236}">
                      <a16:creationId xmlns:a16="http://schemas.microsoft.com/office/drawing/2014/main" id="{DC250589-35BD-4103-9478-0468352EF4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0736FD25-F41A-48B0-B345-0E28F18357A3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6BE8F764-73B9-4E95-B7A1-53545E66D1D9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316C3E5D-E7F6-4C3F-BC67-D01B501DC3CF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1BAFF080-C1F9-41FF-B027-4D6CD4546499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A37441D6-2A81-4EA5-AE08-973B37717409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662" name="직선 연결선 661">
                  <a:extLst>
                    <a:ext uri="{FF2B5EF4-FFF2-40B4-BE49-F238E27FC236}">
                      <a16:creationId xmlns:a16="http://schemas.microsoft.com/office/drawing/2014/main" id="{34CDD2C6-0D52-46BA-832F-869EFDD9E4DD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1AE17655-FC6D-4E91-A523-4AAF09B0F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6" name="직사각형 655">
                <a:extLst>
                  <a:ext uri="{FF2B5EF4-FFF2-40B4-BE49-F238E27FC236}">
                    <a16:creationId xmlns:a16="http://schemas.microsoft.com/office/drawing/2014/main" id="{CB16A81B-33BC-412C-95E4-8E453FD20B97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7" name="그룹 656">
                <a:extLst>
                  <a:ext uri="{FF2B5EF4-FFF2-40B4-BE49-F238E27FC236}">
                    <a16:creationId xmlns:a16="http://schemas.microsoft.com/office/drawing/2014/main" id="{BEA0AE9F-7674-4EE4-81B7-8EF707DD8406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658" name="직사각형 657">
                  <a:extLst>
                    <a:ext uri="{FF2B5EF4-FFF2-40B4-BE49-F238E27FC236}">
                      <a16:creationId xmlns:a16="http://schemas.microsoft.com/office/drawing/2014/main" id="{4A1011DC-78CE-426F-8513-7AFF66B1AB9A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9" name="직사각형 658">
                  <a:extLst>
                    <a:ext uri="{FF2B5EF4-FFF2-40B4-BE49-F238E27FC236}">
                      <a16:creationId xmlns:a16="http://schemas.microsoft.com/office/drawing/2014/main" id="{683607CA-CCA1-40EB-9B29-470A19FD0821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749F011F-16F0-4453-B664-8F80C352B3B5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1FED341B-CC22-4BC1-8C18-BDB03050D53F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05" name="화살표: 왼쪽으로 구부러짐 704">
            <a:extLst>
              <a:ext uri="{FF2B5EF4-FFF2-40B4-BE49-F238E27FC236}">
                <a16:creationId xmlns:a16="http://schemas.microsoft.com/office/drawing/2014/main" id="{F35B7D69-C456-4332-BC89-15B69B9FB6B5}"/>
              </a:ext>
            </a:extLst>
          </p:cNvPr>
          <p:cNvSpPr/>
          <p:nvPr/>
        </p:nvSpPr>
        <p:spPr>
          <a:xfrm rot="19800000">
            <a:off x="10748307" y="1534231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61" name="그룹 760">
            <a:extLst>
              <a:ext uri="{FF2B5EF4-FFF2-40B4-BE49-F238E27FC236}">
                <a16:creationId xmlns:a16="http://schemas.microsoft.com/office/drawing/2014/main" id="{9968E78D-6D91-4741-A505-ED0B85540709}"/>
              </a:ext>
            </a:extLst>
          </p:cNvPr>
          <p:cNvGrpSpPr/>
          <p:nvPr/>
        </p:nvGrpSpPr>
        <p:grpSpPr>
          <a:xfrm>
            <a:off x="3138118" y="3989030"/>
            <a:ext cx="2865146" cy="1417651"/>
            <a:chOff x="249423" y="1797449"/>
            <a:chExt cx="7399150" cy="3661038"/>
          </a:xfrm>
        </p:grpSpPr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B1ECE895-CABB-4563-8579-9A2B9E41235E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63" name="그룹 762">
              <a:extLst>
                <a:ext uri="{FF2B5EF4-FFF2-40B4-BE49-F238E27FC236}">
                  <a16:creationId xmlns:a16="http://schemas.microsoft.com/office/drawing/2014/main" id="{5B85641C-5531-4738-8E69-CA30B1EC7DE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767" name="그림 7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F99-9A18-4428-837C-CB22A12D4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8" name="그림 7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15A3A6D-ABF3-45F6-8977-B722B4A8CF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764" name="그룹 763">
              <a:extLst>
                <a:ext uri="{FF2B5EF4-FFF2-40B4-BE49-F238E27FC236}">
                  <a16:creationId xmlns:a16="http://schemas.microsoft.com/office/drawing/2014/main" id="{2FCA4B0B-815B-4B21-852A-5B018ACD192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65" name="그림 76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77628A8-32BE-4C35-BE15-99818E5BB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6" name="그림 76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A14A470-DAA5-4829-ABE8-475F4A8DB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769" name="그룹 768">
            <a:extLst>
              <a:ext uri="{FF2B5EF4-FFF2-40B4-BE49-F238E27FC236}">
                <a16:creationId xmlns:a16="http://schemas.microsoft.com/office/drawing/2014/main" id="{F90465BB-0094-4EF4-A4E3-5C348E0966D9}"/>
              </a:ext>
            </a:extLst>
          </p:cNvPr>
          <p:cNvGrpSpPr/>
          <p:nvPr/>
        </p:nvGrpSpPr>
        <p:grpSpPr>
          <a:xfrm>
            <a:off x="578247" y="4069980"/>
            <a:ext cx="2074771" cy="1267471"/>
            <a:chOff x="1706841" y="1821509"/>
            <a:chExt cx="6027683" cy="3682291"/>
          </a:xfrm>
        </p:grpSpPr>
        <p:grpSp>
          <p:nvGrpSpPr>
            <p:cNvPr id="770" name="그룹 769">
              <a:extLst>
                <a:ext uri="{FF2B5EF4-FFF2-40B4-BE49-F238E27FC236}">
                  <a16:creationId xmlns:a16="http://schemas.microsoft.com/office/drawing/2014/main" id="{DA5FE891-7390-44CC-8469-51681D6D294D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827" name="그룹 826">
                <a:extLst>
                  <a:ext uri="{FF2B5EF4-FFF2-40B4-BE49-F238E27FC236}">
                    <a16:creationId xmlns:a16="http://schemas.microsoft.com/office/drawing/2014/main" id="{C0CC6830-D46D-4285-863E-7EE0909489B4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9" name="평행 사변형 828">
                  <a:extLst>
                    <a:ext uri="{FF2B5EF4-FFF2-40B4-BE49-F238E27FC236}">
                      <a16:creationId xmlns:a16="http://schemas.microsoft.com/office/drawing/2014/main" id="{F3101BAD-1021-4CC2-8EDB-D92682F40EB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0" name="평행 사변형 829">
                  <a:extLst>
                    <a:ext uri="{FF2B5EF4-FFF2-40B4-BE49-F238E27FC236}">
                      <a16:creationId xmlns:a16="http://schemas.microsoft.com/office/drawing/2014/main" id="{EA1A1DC8-39A3-46CC-A9FA-4CFE12078B6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8" name="직사각형 827">
                <a:extLst>
                  <a:ext uri="{FF2B5EF4-FFF2-40B4-BE49-F238E27FC236}">
                    <a16:creationId xmlns:a16="http://schemas.microsoft.com/office/drawing/2014/main" id="{AB92C090-8321-44D3-B862-AD7DFC376D3E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771" name="그룹 770">
              <a:extLst>
                <a:ext uri="{FF2B5EF4-FFF2-40B4-BE49-F238E27FC236}">
                  <a16:creationId xmlns:a16="http://schemas.microsoft.com/office/drawing/2014/main" id="{DB557515-3A30-4573-B3D6-2900BF38F799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820" name="그룹 819">
                <a:extLst>
                  <a:ext uri="{FF2B5EF4-FFF2-40B4-BE49-F238E27FC236}">
                    <a16:creationId xmlns:a16="http://schemas.microsoft.com/office/drawing/2014/main" id="{35058D29-6EFB-4E09-913A-146A69A5221B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3" name="평행 사변형 822">
                  <a:extLst>
                    <a:ext uri="{FF2B5EF4-FFF2-40B4-BE49-F238E27FC236}">
                      <a16:creationId xmlns:a16="http://schemas.microsoft.com/office/drawing/2014/main" id="{F0DFFD78-9959-44D6-ADCA-9D61651463B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" name="평행 사변형 823">
                  <a:extLst>
                    <a:ext uri="{FF2B5EF4-FFF2-40B4-BE49-F238E27FC236}">
                      <a16:creationId xmlns:a16="http://schemas.microsoft.com/office/drawing/2014/main" id="{0D4E40D6-63A1-406E-B74F-D4493AA6DD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5" name="직선 연결선 824">
                  <a:extLst>
                    <a:ext uri="{FF2B5EF4-FFF2-40B4-BE49-F238E27FC236}">
                      <a16:creationId xmlns:a16="http://schemas.microsoft.com/office/drawing/2014/main" id="{7DDF26D3-8C17-40EB-ADD1-E68CCE992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직선 연결선 825">
                  <a:extLst>
                    <a:ext uri="{FF2B5EF4-FFF2-40B4-BE49-F238E27FC236}">
                      <a16:creationId xmlns:a16="http://schemas.microsoft.com/office/drawing/2014/main" id="{A509CEA8-C987-4B87-94AC-7BE35DB35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1" name="직사각형 820">
                <a:extLst>
                  <a:ext uri="{FF2B5EF4-FFF2-40B4-BE49-F238E27FC236}">
                    <a16:creationId xmlns:a16="http://schemas.microsoft.com/office/drawing/2014/main" id="{296F9AC4-FB6E-458C-8D24-16C2ED08CED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822" name="직사각형 821">
                <a:extLst>
                  <a:ext uri="{FF2B5EF4-FFF2-40B4-BE49-F238E27FC236}">
                    <a16:creationId xmlns:a16="http://schemas.microsoft.com/office/drawing/2014/main" id="{24455206-2311-435B-B5CF-86686B49516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3FF34263-013B-4FB2-ACF1-4B950986952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813" name="그룹 812">
                <a:extLst>
                  <a:ext uri="{FF2B5EF4-FFF2-40B4-BE49-F238E27FC236}">
                    <a16:creationId xmlns:a16="http://schemas.microsoft.com/office/drawing/2014/main" id="{FE30105A-D7B4-4227-98E3-26C1DAD8941C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16" name="평행 사변형 815">
                  <a:extLst>
                    <a:ext uri="{FF2B5EF4-FFF2-40B4-BE49-F238E27FC236}">
                      <a16:creationId xmlns:a16="http://schemas.microsoft.com/office/drawing/2014/main" id="{92DEE581-261A-4985-91E2-C3227E0EEC4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7" name="평행 사변형 816">
                  <a:extLst>
                    <a:ext uri="{FF2B5EF4-FFF2-40B4-BE49-F238E27FC236}">
                      <a16:creationId xmlns:a16="http://schemas.microsoft.com/office/drawing/2014/main" id="{7D1C0D6E-B4EF-4F5B-B2FB-1DD8926C668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8" name="직선 연결선 817">
                  <a:extLst>
                    <a:ext uri="{FF2B5EF4-FFF2-40B4-BE49-F238E27FC236}">
                      <a16:creationId xmlns:a16="http://schemas.microsoft.com/office/drawing/2014/main" id="{8CD3871A-CB49-46B8-B2C2-7358236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9" name="직선 연결선 818">
                  <a:extLst>
                    <a:ext uri="{FF2B5EF4-FFF2-40B4-BE49-F238E27FC236}">
                      <a16:creationId xmlns:a16="http://schemas.microsoft.com/office/drawing/2014/main" id="{FCD4E911-E832-42F4-99A4-8E018CDD8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4" name="직사각형 813">
                <a:extLst>
                  <a:ext uri="{FF2B5EF4-FFF2-40B4-BE49-F238E27FC236}">
                    <a16:creationId xmlns:a16="http://schemas.microsoft.com/office/drawing/2014/main" id="{35CA62FC-882A-4D00-9B70-ECFB861C8CB2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815" name="직사각형 814">
                <a:extLst>
                  <a:ext uri="{FF2B5EF4-FFF2-40B4-BE49-F238E27FC236}">
                    <a16:creationId xmlns:a16="http://schemas.microsoft.com/office/drawing/2014/main" id="{3C2C2CF8-1DD2-46A9-B60A-86EAB3E73981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773" name="그룹 772">
              <a:extLst>
                <a:ext uri="{FF2B5EF4-FFF2-40B4-BE49-F238E27FC236}">
                  <a16:creationId xmlns:a16="http://schemas.microsoft.com/office/drawing/2014/main" id="{3A25A5EC-9695-4640-AC87-0038000A4503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A48A6967-1E60-40B8-89BC-78E3F4CCF26E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809" name="평행 사변형 808">
                  <a:extLst>
                    <a:ext uri="{FF2B5EF4-FFF2-40B4-BE49-F238E27FC236}">
                      <a16:creationId xmlns:a16="http://schemas.microsoft.com/office/drawing/2014/main" id="{F25FD29F-FBA8-4A8F-BEBC-FE6A22DBFEC4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평행 사변형 809">
                  <a:extLst>
                    <a:ext uri="{FF2B5EF4-FFF2-40B4-BE49-F238E27FC236}">
                      <a16:creationId xmlns:a16="http://schemas.microsoft.com/office/drawing/2014/main" id="{B3255D8A-D516-4484-9B38-6DC575E83BB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1" name="직선 연결선 810">
                  <a:extLst>
                    <a:ext uri="{FF2B5EF4-FFF2-40B4-BE49-F238E27FC236}">
                      <a16:creationId xmlns:a16="http://schemas.microsoft.com/office/drawing/2014/main" id="{56560EEF-1DE0-4C4C-8144-9DA64C75D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직선 연결선 811">
                  <a:extLst>
                    <a:ext uri="{FF2B5EF4-FFF2-40B4-BE49-F238E27FC236}">
                      <a16:creationId xmlns:a16="http://schemas.microsoft.com/office/drawing/2014/main" id="{6A1895F6-BDB2-4CAE-9441-4F4B4E1B6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7" name="직사각형 806">
                <a:extLst>
                  <a:ext uri="{FF2B5EF4-FFF2-40B4-BE49-F238E27FC236}">
                    <a16:creationId xmlns:a16="http://schemas.microsoft.com/office/drawing/2014/main" id="{AB16C699-0CB9-4AC0-B81E-CF91AD8F8D34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08" name="직사각형 807">
                <a:extLst>
                  <a:ext uri="{FF2B5EF4-FFF2-40B4-BE49-F238E27FC236}">
                    <a16:creationId xmlns:a16="http://schemas.microsoft.com/office/drawing/2014/main" id="{41884466-C312-425B-9AA0-01CC2063C0E0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774" name="그룹 773">
              <a:extLst>
                <a:ext uri="{FF2B5EF4-FFF2-40B4-BE49-F238E27FC236}">
                  <a16:creationId xmlns:a16="http://schemas.microsoft.com/office/drawing/2014/main" id="{FC19A0BA-A7B1-433B-88C6-1C68CA42FED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802" name="그룹 801">
                <a:extLst>
                  <a:ext uri="{FF2B5EF4-FFF2-40B4-BE49-F238E27FC236}">
                    <a16:creationId xmlns:a16="http://schemas.microsoft.com/office/drawing/2014/main" id="{7B47FB8E-59C6-4D9E-9EF2-EDD176228A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804" name="평행 사변형 803">
                  <a:extLst>
                    <a:ext uri="{FF2B5EF4-FFF2-40B4-BE49-F238E27FC236}">
                      <a16:creationId xmlns:a16="http://schemas.microsoft.com/office/drawing/2014/main" id="{E2CCE4D0-BB6A-4BE8-9068-5F87378CC82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평행 사변형 804">
                  <a:extLst>
                    <a:ext uri="{FF2B5EF4-FFF2-40B4-BE49-F238E27FC236}">
                      <a16:creationId xmlns:a16="http://schemas.microsoft.com/office/drawing/2014/main" id="{037CC8A1-C726-48FF-8E80-ACB6E4D147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2189ED2A-AEE3-47E6-AE5F-2B873276EB9B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775" name="그룹 774">
              <a:extLst>
                <a:ext uri="{FF2B5EF4-FFF2-40B4-BE49-F238E27FC236}">
                  <a16:creationId xmlns:a16="http://schemas.microsoft.com/office/drawing/2014/main" id="{76FC2B78-3C49-4938-AA47-731788EDEC8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798" name="그룹 797">
                <a:extLst>
                  <a:ext uri="{FF2B5EF4-FFF2-40B4-BE49-F238E27FC236}">
                    <a16:creationId xmlns:a16="http://schemas.microsoft.com/office/drawing/2014/main" id="{3F977345-3EB1-43A2-BE2A-FDBB136169FF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800" name="평행 사변형 799">
                  <a:extLst>
                    <a:ext uri="{FF2B5EF4-FFF2-40B4-BE49-F238E27FC236}">
                      <a16:creationId xmlns:a16="http://schemas.microsoft.com/office/drawing/2014/main" id="{699BC4A6-07CF-4D6A-AF69-68D2EDA8EFD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평행 사변형 800">
                  <a:extLst>
                    <a:ext uri="{FF2B5EF4-FFF2-40B4-BE49-F238E27FC236}">
                      <a16:creationId xmlns:a16="http://schemas.microsoft.com/office/drawing/2014/main" id="{0F7E192C-1759-4E7C-B016-3EEB214A7E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DE1665DA-94AB-4E1D-A178-B222A74C96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776" name="그룹 775">
              <a:extLst>
                <a:ext uri="{FF2B5EF4-FFF2-40B4-BE49-F238E27FC236}">
                  <a16:creationId xmlns:a16="http://schemas.microsoft.com/office/drawing/2014/main" id="{838A7C29-AA40-4FB8-88B5-B86A3A0E520A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794" name="그룹 793">
                <a:extLst>
                  <a:ext uri="{FF2B5EF4-FFF2-40B4-BE49-F238E27FC236}">
                    <a16:creationId xmlns:a16="http://schemas.microsoft.com/office/drawing/2014/main" id="{ABB8971B-9E75-46F9-84AB-C93C394736A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96" name="평행 사변형 795">
                  <a:extLst>
                    <a:ext uri="{FF2B5EF4-FFF2-40B4-BE49-F238E27FC236}">
                      <a16:creationId xmlns:a16="http://schemas.microsoft.com/office/drawing/2014/main" id="{014ABA98-21C0-45F6-B828-B4C6E462D7E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평행 사변형 796">
                  <a:extLst>
                    <a:ext uri="{FF2B5EF4-FFF2-40B4-BE49-F238E27FC236}">
                      <a16:creationId xmlns:a16="http://schemas.microsoft.com/office/drawing/2014/main" id="{66FA369E-F55B-4593-B993-28A160D3945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0CF23968-3418-4CF9-A681-E094556B87E1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777" name="그룹 776">
              <a:extLst>
                <a:ext uri="{FF2B5EF4-FFF2-40B4-BE49-F238E27FC236}">
                  <a16:creationId xmlns:a16="http://schemas.microsoft.com/office/drawing/2014/main" id="{7D908270-6DE2-44E9-AE5F-C4B5F3A7871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790" name="그룹 789">
                <a:extLst>
                  <a:ext uri="{FF2B5EF4-FFF2-40B4-BE49-F238E27FC236}">
                    <a16:creationId xmlns:a16="http://schemas.microsoft.com/office/drawing/2014/main" id="{0C07B962-F825-4C9B-B8E2-BE62A968EEF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792" name="평행 사변형 791">
                  <a:extLst>
                    <a:ext uri="{FF2B5EF4-FFF2-40B4-BE49-F238E27FC236}">
                      <a16:creationId xmlns:a16="http://schemas.microsoft.com/office/drawing/2014/main" id="{B4861238-53E7-4F96-9E7D-002216E2B4A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평행 사변형 792">
                  <a:extLst>
                    <a:ext uri="{FF2B5EF4-FFF2-40B4-BE49-F238E27FC236}">
                      <a16:creationId xmlns:a16="http://schemas.microsoft.com/office/drawing/2014/main" id="{327A2CAA-C7A8-4543-A1FB-4C4247A955D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4BBF9963-167A-48B7-81C7-F85B0FEAB12D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778" name="그룹 777">
              <a:extLst>
                <a:ext uri="{FF2B5EF4-FFF2-40B4-BE49-F238E27FC236}">
                  <a16:creationId xmlns:a16="http://schemas.microsoft.com/office/drawing/2014/main" id="{81E887C8-2219-44DF-8022-FEBAC3A0E1D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26D77C22-F6BB-49E0-9731-4F49F5659CDD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780" name="직사각형 779">
                <a:extLst>
                  <a:ext uri="{FF2B5EF4-FFF2-40B4-BE49-F238E27FC236}">
                    <a16:creationId xmlns:a16="http://schemas.microsoft.com/office/drawing/2014/main" id="{3F83D51D-4458-4D83-ACC2-FC9DF7D97AD8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B2D0C131-3FF2-42DC-B60F-06A5CEF19E56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788" name="직선 연결선 787">
                  <a:extLst>
                    <a:ext uri="{FF2B5EF4-FFF2-40B4-BE49-F238E27FC236}">
                      <a16:creationId xmlns:a16="http://schemas.microsoft.com/office/drawing/2014/main" id="{C62F258F-74B3-4491-9F0D-D7525FFE40A7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직선 연결선 788">
                  <a:extLst>
                    <a:ext uri="{FF2B5EF4-FFF2-40B4-BE49-F238E27FC236}">
                      <a16:creationId xmlns:a16="http://schemas.microsoft.com/office/drawing/2014/main" id="{7348F742-53AD-4106-9A20-D3EC53197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2" name="직사각형 781">
                <a:extLst>
                  <a:ext uri="{FF2B5EF4-FFF2-40B4-BE49-F238E27FC236}">
                    <a16:creationId xmlns:a16="http://schemas.microsoft.com/office/drawing/2014/main" id="{11053722-A930-4631-9342-8E154B156A83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A66558C6-A20E-4011-B46A-D1B641936691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34B94326-A39B-4CC8-A625-BA59AAD02E4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1ED62235-EBC6-4DC8-836B-8F8BAE7CA132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6" name="직선 연결선 785">
                  <a:extLst>
                    <a:ext uri="{FF2B5EF4-FFF2-40B4-BE49-F238E27FC236}">
                      <a16:creationId xmlns:a16="http://schemas.microsoft.com/office/drawing/2014/main" id="{8EC903EB-9640-46E9-AC6F-D79313B3387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직선 연결선 786">
                  <a:extLst>
                    <a:ext uri="{FF2B5EF4-FFF2-40B4-BE49-F238E27FC236}">
                      <a16:creationId xmlns:a16="http://schemas.microsoft.com/office/drawing/2014/main" id="{7D05F770-DF12-4E3E-8D67-4196F7367D1C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id="{BB1D8AB8-F46F-4A1C-BF1D-C622E683EC1F}"/>
              </a:ext>
            </a:extLst>
          </p:cNvPr>
          <p:cNvGrpSpPr/>
          <p:nvPr/>
        </p:nvGrpSpPr>
        <p:grpSpPr>
          <a:xfrm>
            <a:off x="9157419" y="3989031"/>
            <a:ext cx="2865146" cy="1417651"/>
            <a:chOff x="249423" y="1797449"/>
            <a:chExt cx="7399150" cy="3661038"/>
          </a:xfrm>
        </p:grpSpPr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27A9853A-7B3F-49DD-8D19-55F89C00A9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33" name="그룹 832">
              <a:extLst>
                <a:ext uri="{FF2B5EF4-FFF2-40B4-BE49-F238E27FC236}">
                  <a16:creationId xmlns:a16="http://schemas.microsoft.com/office/drawing/2014/main" id="{CE8D28DC-7420-4DAB-BF4D-F5C9F5EE1EE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37" name="그림 83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F4DC1C-3560-49BD-A540-EA62C376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8" name="그림 83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84B1F75-0B8A-42FC-985F-A29C9A923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34" name="그룹 833">
              <a:extLst>
                <a:ext uri="{FF2B5EF4-FFF2-40B4-BE49-F238E27FC236}">
                  <a16:creationId xmlns:a16="http://schemas.microsoft.com/office/drawing/2014/main" id="{2044BCC3-A997-454A-8334-66E1693163A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35" name="그림 8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7D34E59-3AC5-4BDC-96C5-4E4BFC4A7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6" name="그림 8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353298B-AD2F-46E1-A454-F9DE2B8B03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839" name="그룹 838">
            <a:extLst>
              <a:ext uri="{FF2B5EF4-FFF2-40B4-BE49-F238E27FC236}">
                <a16:creationId xmlns:a16="http://schemas.microsoft.com/office/drawing/2014/main" id="{5ECDADA6-6CD5-4DA5-B6BB-24A03B41F22F}"/>
              </a:ext>
            </a:extLst>
          </p:cNvPr>
          <p:cNvGrpSpPr/>
          <p:nvPr/>
        </p:nvGrpSpPr>
        <p:grpSpPr>
          <a:xfrm>
            <a:off x="102445" y="4007581"/>
            <a:ext cx="2865146" cy="1417651"/>
            <a:chOff x="249423" y="1797449"/>
            <a:chExt cx="7399150" cy="3661038"/>
          </a:xfrm>
        </p:grpSpPr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CACF80B0-FFCD-4FD7-B5A8-B6478A8796C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41" name="그룹 840">
              <a:extLst>
                <a:ext uri="{FF2B5EF4-FFF2-40B4-BE49-F238E27FC236}">
                  <a16:creationId xmlns:a16="http://schemas.microsoft.com/office/drawing/2014/main" id="{CA8FC240-950E-4A0C-B405-0FA129D434FD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45" name="그림 84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EC31EA9-3D6A-4F7D-83DF-E7662022B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6" name="그림 8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680D39-CD76-4CB8-AF9A-3B320F6A2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42" name="그룹 841">
              <a:extLst>
                <a:ext uri="{FF2B5EF4-FFF2-40B4-BE49-F238E27FC236}">
                  <a16:creationId xmlns:a16="http://schemas.microsoft.com/office/drawing/2014/main" id="{C20F4557-3C29-4CF1-BF85-C2F4D565668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43" name="그림 84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89C2E0F-E881-426E-BB57-C03FAF1A4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4" name="그림 84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24DE034-6F6D-4CB9-ABF1-E85961BD34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47" name="화살표: 왼쪽으로 구부러짐 846">
            <a:extLst>
              <a:ext uri="{FF2B5EF4-FFF2-40B4-BE49-F238E27FC236}">
                <a16:creationId xmlns:a16="http://schemas.microsoft.com/office/drawing/2014/main" id="{513C9FEE-E701-4F09-9873-E19DD2069B33}"/>
              </a:ext>
            </a:extLst>
          </p:cNvPr>
          <p:cNvSpPr/>
          <p:nvPr/>
        </p:nvSpPr>
        <p:spPr>
          <a:xfrm rot="19800000" flipV="1">
            <a:off x="1680260" y="4569763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A1C50F0-41CF-4F5A-9E24-AE632E4659EE}"/>
              </a:ext>
            </a:extLst>
          </p:cNvPr>
          <p:cNvSpPr txBox="1"/>
          <p:nvPr/>
        </p:nvSpPr>
        <p:spPr>
          <a:xfrm>
            <a:off x="100570" y="3760317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다른 앨범을 선택할 경우</a:t>
            </a:r>
            <a:endParaRPr lang="en-US" altLang="ko-KR" sz="1050" dirty="0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3B836F8E-AA41-443D-9815-78DC676C9734}"/>
              </a:ext>
            </a:extLst>
          </p:cNvPr>
          <p:cNvSpPr txBox="1"/>
          <p:nvPr/>
        </p:nvSpPr>
        <p:spPr>
          <a:xfrm>
            <a:off x="107759" y="5485320"/>
            <a:ext cx="2859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앨범을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들어가고 앨범과 리스트 내 곡들이 합쳐져서 앨범으로 됨</a:t>
            </a:r>
            <a:endParaRPr lang="en-US" altLang="ko-KR" sz="900" dirty="0"/>
          </a:p>
        </p:txBody>
      </p:sp>
      <p:grpSp>
        <p:nvGrpSpPr>
          <p:cNvPr id="850" name="그룹 849">
            <a:extLst>
              <a:ext uri="{FF2B5EF4-FFF2-40B4-BE49-F238E27FC236}">
                <a16:creationId xmlns:a16="http://schemas.microsoft.com/office/drawing/2014/main" id="{659908A9-F1A5-4156-886B-683E835FD975}"/>
              </a:ext>
            </a:extLst>
          </p:cNvPr>
          <p:cNvGrpSpPr/>
          <p:nvPr/>
        </p:nvGrpSpPr>
        <p:grpSpPr>
          <a:xfrm>
            <a:off x="660634" y="5074838"/>
            <a:ext cx="478059" cy="521655"/>
            <a:chOff x="4296358" y="1254648"/>
            <a:chExt cx="478059" cy="521655"/>
          </a:xfrm>
        </p:grpSpPr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6613044E-2A0E-49ED-9A9D-86C5C69EF801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2" name="그룹 851">
              <a:extLst>
                <a:ext uri="{FF2B5EF4-FFF2-40B4-BE49-F238E27FC236}">
                  <a16:creationId xmlns:a16="http://schemas.microsoft.com/office/drawing/2014/main" id="{6E39D126-FBAA-40E4-B057-77047C0CF051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853" name="자유형: 도형 852">
                <a:extLst>
                  <a:ext uri="{FF2B5EF4-FFF2-40B4-BE49-F238E27FC236}">
                    <a16:creationId xmlns:a16="http://schemas.microsoft.com/office/drawing/2014/main" id="{DE467975-CC4D-4198-B36D-98560A705DA0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54" name="그림 853">
                <a:extLst>
                  <a:ext uri="{FF2B5EF4-FFF2-40B4-BE49-F238E27FC236}">
                    <a16:creationId xmlns:a16="http://schemas.microsoft.com/office/drawing/2014/main" id="{82822D7C-CE7F-48ED-A804-147226F06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855" name="그룹 854">
            <a:extLst>
              <a:ext uri="{FF2B5EF4-FFF2-40B4-BE49-F238E27FC236}">
                <a16:creationId xmlns:a16="http://schemas.microsoft.com/office/drawing/2014/main" id="{ECEC7B5B-4890-471F-854B-8650DD0759F0}"/>
              </a:ext>
            </a:extLst>
          </p:cNvPr>
          <p:cNvGrpSpPr/>
          <p:nvPr/>
        </p:nvGrpSpPr>
        <p:grpSpPr>
          <a:xfrm>
            <a:off x="6156766" y="3989031"/>
            <a:ext cx="2865146" cy="1417651"/>
            <a:chOff x="249423" y="1797449"/>
            <a:chExt cx="7399150" cy="3661038"/>
          </a:xfrm>
        </p:grpSpPr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695B1EF6-4B8A-4E7A-A6B6-31BD9E2DEEF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57" name="그룹 856">
              <a:extLst>
                <a:ext uri="{FF2B5EF4-FFF2-40B4-BE49-F238E27FC236}">
                  <a16:creationId xmlns:a16="http://schemas.microsoft.com/office/drawing/2014/main" id="{B3BE8781-9D6C-4114-B571-840264412A3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61" name="그림 86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E6D4B5C-44C0-46E5-8E2E-F16F76DFA7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2" name="그림 86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67A0E26-68B9-4BCA-A228-05EE29DEE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58" name="그룹 857">
              <a:extLst>
                <a:ext uri="{FF2B5EF4-FFF2-40B4-BE49-F238E27FC236}">
                  <a16:creationId xmlns:a16="http://schemas.microsoft.com/office/drawing/2014/main" id="{7CD4E21F-43F6-440A-82BE-B716862289A7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59" name="그림 85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F8D965B-949D-4224-8BC5-C314D4104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0" name="그림 85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5581575-4480-4937-916C-61743CD9FB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64" name="TextBox 863">
            <a:extLst>
              <a:ext uri="{FF2B5EF4-FFF2-40B4-BE49-F238E27FC236}">
                <a16:creationId xmlns:a16="http://schemas.microsoft.com/office/drawing/2014/main" id="{BE75AF29-358D-4F30-B6DA-4FE7597A87D0}"/>
              </a:ext>
            </a:extLst>
          </p:cNvPr>
          <p:cNvSpPr txBox="1"/>
          <p:nvPr/>
        </p:nvSpPr>
        <p:spPr>
          <a:xfrm>
            <a:off x="3138118" y="5485320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앨범이 중앙에 올 수 있게 앨범들이 롤링</a:t>
            </a:r>
            <a:endParaRPr lang="en-US" altLang="ko-KR" sz="900" dirty="0"/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5C1CCF48-24AD-4F27-93C1-A1D88E670A38}"/>
              </a:ext>
            </a:extLst>
          </p:cNvPr>
          <p:cNvSpPr txBox="1"/>
          <p:nvPr/>
        </p:nvSpPr>
        <p:spPr>
          <a:xfrm>
            <a:off x="6165850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앨범에 중앙에 오면 앨범과 리스트 내 곡들이 </a:t>
            </a:r>
            <a:r>
              <a:rPr lang="ko-KR" altLang="en-US" sz="900" dirty="0" err="1"/>
              <a:t>펼쳐짐</a:t>
            </a:r>
            <a:endParaRPr lang="en-US" altLang="ko-KR" sz="900" dirty="0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54145CA0-64B7-41C1-B719-B61B064D76AC}"/>
              </a:ext>
            </a:extLst>
          </p:cNvPr>
          <p:cNvSpPr txBox="1"/>
          <p:nvPr/>
        </p:nvSpPr>
        <p:spPr>
          <a:xfrm>
            <a:off x="9166503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해당 앨범의 첫번째 곡이 정면각도로 돌려지면서 재생</a:t>
            </a:r>
            <a:endParaRPr lang="en-US" altLang="ko-KR" sz="900" dirty="0"/>
          </a:p>
        </p:txBody>
      </p:sp>
      <p:grpSp>
        <p:nvGrpSpPr>
          <p:cNvPr id="922" name="그룹 921">
            <a:extLst>
              <a:ext uri="{FF2B5EF4-FFF2-40B4-BE49-F238E27FC236}">
                <a16:creationId xmlns:a16="http://schemas.microsoft.com/office/drawing/2014/main" id="{B41F6BF4-549E-495D-ABB1-AECC9D13F7D4}"/>
              </a:ext>
            </a:extLst>
          </p:cNvPr>
          <p:cNvGrpSpPr/>
          <p:nvPr/>
        </p:nvGrpSpPr>
        <p:grpSpPr>
          <a:xfrm>
            <a:off x="9701112" y="4069980"/>
            <a:ext cx="2074771" cy="1267471"/>
            <a:chOff x="1706841" y="1821509"/>
            <a:chExt cx="6027683" cy="3682291"/>
          </a:xfrm>
        </p:grpSpPr>
        <p:grpSp>
          <p:nvGrpSpPr>
            <p:cNvPr id="923" name="그룹 922">
              <a:extLst>
                <a:ext uri="{FF2B5EF4-FFF2-40B4-BE49-F238E27FC236}">
                  <a16:creationId xmlns:a16="http://schemas.microsoft.com/office/drawing/2014/main" id="{567F27B3-C704-4E8C-A14F-A5395E4CF653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980" name="그룹 979">
                <a:extLst>
                  <a:ext uri="{FF2B5EF4-FFF2-40B4-BE49-F238E27FC236}">
                    <a16:creationId xmlns:a16="http://schemas.microsoft.com/office/drawing/2014/main" id="{DDFDC599-344C-47C7-BCD7-D5376731618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2" name="평행 사변형 981">
                  <a:extLst>
                    <a:ext uri="{FF2B5EF4-FFF2-40B4-BE49-F238E27FC236}">
                      <a16:creationId xmlns:a16="http://schemas.microsoft.com/office/drawing/2014/main" id="{9604E741-5920-4869-9AEB-5E93A09B9F8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평행 사변형 982">
                  <a:extLst>
                    <a:ext uri="{FF2B5EF4-FFF2-40B4-BE49-F238E27FC236}">
                      <a16:creationId xmlns:a16="http://schemas.microsoft.com/office/drawing/2014/main" id="{DA55AA27-F8D6-4A8B-AAFA-37AC9D5FA0F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70D3B19C-8A0F-4E89-9472-9C04C8C70F8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24" name="그룹 923">
              <a:extLst>
                <a:ext uri="{FF2B5EF4-FFF2-40B4-BE49-F238E27FC236}">
                  <a16:creationId xmlns:a16="http://schemas.microsoft.com/office/drawing/2014/main" id="{76985B02-C609-4CF5-85A6-8FFDBCA75764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973" name="그룹 972">
                <a:extLst>
                  <a:ext uri="{FF2B5EF4-FFF2-40B4-BE49-F238E27FC236}">
                    <a16:creationId xmlns:a16="http://schemas.microsoft.com/office/drawing/2014/main" id="{06060A44-0457-466B-9E98-9725783493E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76" name="평행 사변형 975">
                  <a:extLst>
                    <a:ext uri="{FF2B5EF4-FFF2-40B4-BE49-F238E27FC236}">
                      <a16:creationId xmlns:a16="http://schemas.microsoft.com/office/drawing/2014/main" id="{C94D78A2-7C82-4634-A74D-BDB798A08B5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평행 사변형 976">
                  <a:extLst>
                    <a:ext uri="{FF2B5EF4-FFF2-40B4-BE49-F238E27FC236}">
                      <a16:creationId xmlns:a16="http://schemas.microsoft.com/office/drawing/2014/main" id="{8EF5B7D8-A91E-4663-9F43-DE4D93F52D2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8" name="직선 연결선 977">
                  <a:extLst>
                    <a:ext uri="{FF2B5EF4-FFF2-40B4-BE49-F238E27FC236}">
                      <a16:creationId xmlns:a16="http://schemas.microsoft.com/office/drawing/2014/main" id="{E0BCB6FE-42C7-4D1D-B44E-8654293C8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직선 연결선 978">
                  <a:extLst>
                    <a:ext uri="{FF2B5EF4-FFF2-40B4-BE49-F238E27FC236}">
                      <a16:creationId xmlns:a16="http://schemas.microsoft.com/office/drawing/2014/main" id="{209D2EB3-52CA-40FF-B775-25852B581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815720E9-1903-4CCB-9F63-66A942C5D1E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9499B43C-4809-462F-83AB-08C2BF41643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925" name="그룹 924">
              <a:extLst>
                <a:ext uri="{FF2B5EF4-FFF2-40B4-BE49-F238E27FC236}">
                  <a16:creationId xmlns:a16="http://schemas.microsoft.com/office/drawing/2014/main" id="{68489EDA-A469-440B-BFF7-E3D419E1BDB4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966" name="그룹 965">
                <a:extLst>
                  <a:ext uri="{FF2B5EF4-FFF2-40B4-BE49-F238E27FC236}">
                    <a16:creationId xmlns:a16="http://schemas.microsoft.com/office/drawing/2014/main" id="{A31D94C5-703B-487D-A8D6-9E9822AEF7D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69" name="평행 사변형 968">
                  <a:extLst>
                    <a:ext uri="{FF2B5EF4-FFF2-40B4-BE49-F238E27FC236}">
                      <a16:creationId xmlns:a16="http://schemas.microsoft.com/office/drawing/2014/main" id="{519C4BF9-D12E-4A19-BC22-E17ED9DC7A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평행 사변형 969">
                  <a:extLst>
                    <a:ext uri="{FF2B5EF4-FFF2-40B4-BE49-F238E27FC236}">
                      <a16:creationId xmlns:a16="http://schemas.microsoft.com/office/drawing/2014/main" id="{6F456A03-D9DD-4612-81F7-B16B0CB32A8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1" name="직선 연결선 970">
                  <a:extLst>
                    <a:ext uri="{FF2B5EF4-FFF2-40B4-BE49-F238E27FC236}">
                      <a16:creationId xmlns:a16="http://schemas.microsoft.com/office/drawing/2014/main" id="{F631C765-CE3F-4E8C-9C79-829334669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직선 연결선 971">
                  <a:extLst>
                    <a:ext uri="{FF2B5EF4-FFF2-40B4-BE49-F238E27FC236}">
                      <a16:creationId xmlns:a16="http://schemas.microsoft.com/office/drawing/2014/main" id="{B9A0B5CA-55BA-475C-80D3-A29A7313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448FE774-BD24-4E81-9124-77A863F3A025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DFEA2502-616B-4D40-9E75-9398E6E99B67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926" name="그룹 925">
              <a:extLst>
                <a:ext uri="{FF2B5EF4-FFF2-40B4-BE49-F238E27FC236}">
                  <a16:creationId xmlns:a16="http://schemas.microsoft.com/office/drawing/2014/main" id="{EC5868E5-B5AF-4B25-B0F5-C8E1E7DC181A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959" name="그룹 958">
                <a:extLst>
                  <a:ext uri="{FF2B5EF4-FFF2-40B4-BE49-F238E27FC236}">
                    <a16:creationId xmlns:a16="http://schemas.microsoft.com/office/drawing/2014/main" id="{F7CFD142-A0E6-4D28-B844-930C4DBF6DF9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962" name="평행 사변형 961">
                  <a:extLst>
                    <a:ext uri="{FF2B5EF4-FFF2-40B4-BE49-F238E27FC236}">
                      <a16:creationId xmlns:a16="http://schemas.microsoft.com/office/drawing/2014/main" id="{DC7B0FF1-A4AE-4AC7-987C-2CD4C32ED351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평행 사변형 962">
                  <a:extLst>
                    <a:ext uri="{FF2B5EF4-FFF2-40B4-BE49-F238E27FC236}">
                      <a16:creationId xmlns:a16="http://schemas.microsoft.com/office/drawing/2014/main" id="{71996028-93F5-4E11-9196-2D39BE444EF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4" name="직선 연결선 963">
                  <a:extLst>
                    <a:ext uri="{FF2B5EF4-FFF2-40B4-BE49-F238E27FC236}">
                      <a16:creationId xmlns:a16="http://schemas.microsoft.com/office/drawing/2014/main" id="{BD9D9D35-49F5-4679-A30B-2070276BE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직선 연결선 964">
                  <a:extLst>
                    <a:ext uri="{FF2B5EF4-FFF2-40B4-BE49-F238E27FC236}">
                      <a16:creationId xmlns:a16="http://schemas.microsoft.com/office/drawing/2014/main" id="{2A46FDE7-5B0B-4BDC-93BC-2149EEEE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95AC6108-DC12-4EA0-9884-BFB1B85ADF83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6A29C605-90E5-4E0C-9F8C-64BE33AEA975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927" name="그룹 926">
              <a:extLst>
                <a:ext uri="{FF2B5EF4-FFF2-40B4-BE49-F238E27FC236}">
                  <a16:creationId xmlns:a16="http://schemas.microsoft.com/office/drawing/2014/main" id="{78CF4C64-6398-4B92-B659-7A0E96D8280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955" name="그룹 954">
                <a:extLst>
                  <a:ext uri="{FF2B5EF4-FFF2-40B4-BE49-F238E27FC236}">
                    <a16:creationId xmlns:a16="http://schemas.microsoft.com/office/drawing/2014/main" id="{F12A6A85-8AE1-4171-97B3-C060707A4C16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957" name="평행 사변형 956">
                  <a:extLst>
                    <a:ext uri="{FF2B5EF4-FFF2-40B4-BE49-F238E27FC236}">
                      <a16:creationId xmlns:a16="http://schemas.microsoft.com/office/drawing/2014/main" id="{FC17A0D2-14C4-4D3B-BD7C-FFEC726714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평행 사변형 957">
                  <a:extLst>
                    <a:ext uri="{FF2B5EF4-FFF2-40B4-BE49-F238E27FC236}">
                      <a16:creationId xmlns:a16="http://schemas.microsoft.com/office/drawing/2014/main" id="{254F5F57-9DBC-47D2-AA49-8805BE6777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66EF4A4F-2350-445F-8CF5-F29A6677E8B0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28" name="그룹 927">
              <a:extLst>
                <a:ext uri="{FF2B5EF4-FFF2-40B4-BE49-F238E27FC236}">
                  <a16:creationId xmlns:a16="http://schemas.microsoft.com/office/drawing/2014/main" id="{929491EF-9F9E-404B-97FA-998A79EB5BFD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951" name="그룹 950">
                <a:extLst>
                  <a:ext uri="{FF2B5EF4-FFF2-40B4-BE49-F238E27FC236}">
                    <a16:creationId xmlns:a16="http://schemas.microsoft.com/office/drawing/2014/main" id="{FDDED828-998B-402E-A313-167F75DA5E20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953" name="평행 사변형 952">
                  <a:extLst>
                    <a:ext uri="{FF2B5EF4-FFF2-40B4-BE49-F238E27FC236}">
                      <a16:creationId xmlns:a16="http://schemas.microsoft.com/office/drawing/2014/main" id="{49A1F72F-7F5F-406C-A31C-CA3EEEB3FE2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평행 사변형 953">
                  <a:extLst>
                    <a:ext uri="{FF2B5EF4-FFF2-40B4-BE49-F238E27FC236}">
                      <a16:creationId xmlns:a16="http://schemas.microsoft.com/office/drawing/2014/main" id="{46FC2046-B716-4AC7-81EC-E3FBBE360CA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0C0D57FB-2431-4F7F-8CDE-A12871342FAC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86047B5A-CFBD-4238-AFB9-8028C61AAA1B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947" name="그룹 946">
                <a:extLst>
                  <a:ext uri="{FF2B5EF4-FFF2-40B4-BE49-F238E27FC236}">
                    <a16:creationId xmlns:a16="http://schemas.microsoft.com/office/drawing/2014/main" id="{2D3ED46C-4AD6-4510-ACF0-76F73EA1E36C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49" name="평행 사변형 948">
                  <a:extLst>
                    <a:ext uri="{FF2B5EF4-FFF2-40B4-BE49-F238E27FC236}">
                      <a16:creationId xmlns:a16="http://schemas.microsoft.com/office/drawing/2014/main" id="{3DAF118C-73F4-486B-9781-B4B6B4BA1C3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평행 사변형 949">
                  <a:extLst>
                    <a:ext uri="{FF2B5EF4-FFF2-40B4-BE49-F238E27FC236}">
                      <a16:creationId xmlns:a16="http://schemas.microsoft.com/office/drawing/2014/main" id="{4809ED67-37BA-4430-9B52-F78F2CCD69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167AD7B0-4731-49CD-9A0E-C3D5668D99F0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30" name="그룹 929">
              <a:extLst>
                <a:ext uri="{FF2B5EF4-FFF2-40B4-BE49-F238E27FC236}">
                  <a16:creationId xmlns:a16="http://schemas.microsoft.com/office/drawing/2014/main" id="{CA66E057-E88B-4BAC-8343-5D30A5A404D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943" name="그룹 942">
                <a:extLst>
                  <a:ext uri="{FF2B5EF4-FFF2-40B4-BE49-F238E27FC236}">
                    <a16:creationId xmlns:a16="http://schemas.microsoft.com/office/drawing/2014/main" id="{052B09CF-9DEF-42AD-BB12-58D80F39B5B7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45" name="평행 사변형 944">
                  <a:extLst>
                    <a:ext uri="{FF2B5EF4-FFF2-40B4-BE49-F238E27FC236}">
                      <a16:creationId xmlns:a16="http://schemas.microsoft.com/office/drawing/2014/main" id="{9C48DFDE-EEB7-45DD-88C6-0A2F5AE1A08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평행 사변형 945">
                  <a:extLst>
                    <a:ext uri="{FF2B5EF4-FFF2-40B4-BE49-F238E27FC236}">
                      <a16:creationId xmlns:a16="http://schemas.microsoft.com/office/drawing/2014/main" id="{1E37A2F9-200F-4097-808D-C5BA2ADBC3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013C747C-E876-45EA-82B4-1BF3DA4E00EE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931" name="그룹 930">
              <a:extLst>
                <a:ext uri="{FF2B5EF4-FFF2-40B4-BE49-F238E27FC236}">
                  <a16:creationId xmlns:a16="http://schemas.microsoft.com/office/drawing/2014/main" id="{DF6047AD-B10D-46FF-ADA8-3C935DF6DA04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FB50DD16-0E75-4CDC-89D4-E4029926491A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22721305-F7D2-4ACE-83B3-F4983B6FF62E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4" name="그룹 933">
                <a:extLst>
                  <a:ext uri="{FF2B5EF4-FFF2-40B4-BE49-F238E27FC236}">
                    <a16:creationId xmlns:a16="http://schemas.microsoft.com/office/drawing/2014/main" id="{55B6DDA9-365A-4544-BA0E-E7F76108AB4F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941" name="직선 연결선 940">
                  <a:extLst>
                    <a:ext uri="{FF2B5EF4-FFF2-40B4-BE49-F238E27FC236}">
                      <a16:creationId xmlns:a16="http://schemas.microsoft.com/office/drawing/2014/main" id="{3695ABEB-A0BC-4947-8947-623F4A1B313F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직선 연결선 941">
                  <a:extLst>
                    <a:ext uri="{FF2B5EF4-FFF2-40B4-BE49-F238E27FC236}">
                      <a16:creationId xmlns:a16="http://schemas.microsoft.com/office/drawing/2014/main" id="{DB86F057-9294-46CF-B0C4-CE89E886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44F548A6-2987-4580-A298-E27479D95140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6" name="그룹 935">
                <a:extLst>
                  <a:ext uri="{FF2B5EF4-FFF2-40B4-BE49-F238E27FC236}">
                    <a16:creationId xmlns:a16="http://schemas.microsoft.com/office/drawing/2014/main" id="{97ED4AD7-5C6F-4CCA-8647-AFB940DFBB67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7" name="직사각형 936">
                  <a:extLst>
                    <a:ext uri="{FF2B5EF4-FFF2-40B4-BE49-F238E27FC236}">
                      <a16:creationId xmlns:a16="http://schemas.microsoft.com/office/drawing/2014/main" id="{E59284F1-8ED9-4CB6-BCE5-12D9E62EA208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직사각형 937">
                  <a:extLst>
                    <a:ext uri="{FF2B5EF4-FFF2-40B4-BE49-F238E27FC236}">
                      <a16:creationId xmlns:a16="http://schemas.microsoft.com/office/drawing/2014/main" id="{D9CCB858-79C8-47B3-B775-2AD2D5EDB77B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9" name="직선 연결선 938">
                  <a:extLst>
                    <a:ext uri="{FF2B5EF4-FFF2-40B4-BE49-F238E27FC236}">
                      <a16:creationId xmlns:a16="http://schemas.microsoft.com/office/drawing/2014/main" id="{9900691F-518B-4731-ADF8-78F32E562FF2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직선 연결선 939">
                  <a:extLst>
                    <a:ext uri="{FF2B5EF4-FFF2-40B4-BE49-F238E27FC236}">
                      <a16:creationId xmlns:a16="http://schemas.microsoft.com/office/drawing/2014/main" id="{5460A5A1-F447-44AB-9ED1-7536B52DE272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4" name="화살표: 왼쪽으로 구부러짐 983">
            <a:extLst>
              <a:ext uri="{FF2B5EF4-FFF2-40B4-BE49-F238E27FC236}">
                <a16:creationId xmlns:a16="http://schemas.microsoft.com/office/drawing/2014/main" id="{24D6951C-AEAE-4D48-9383-05367353CC46}"/>
              </a:ext>
            </a:extLst>
          </p:cNvPr>
          <p:cNvSpPr/>
          <p:nvPr/>
        </p:nvSpPr>
        <p:spPr>
          <a:xfrm rot="19800000">
            <a:off x="10748307" y="454994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5" name="화살표: 아래쪽 984">
            <a:extLst>
              <a:ext uri="{FF2B5EF4-FFF2-40B4-BE49-F238E27FC236}">
                <a16:creationId xmlns:a16="http://schemas.microsoft.com/office/drawing/2014/main" id="{7E090080-C802-4D8B-A4C2-D2F55B62C288}"/>
              </a:ext>
            </a:extLst>
          </p:cNvPr>
          <p:cNvSpPr/>
          <p:nvPr/>
        </p:nvSpPr>
        <p:spPr>
          <a:xfrm rot="18900000">
            <a:off x="705282" y="4006423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98CDD597-8346-4544-89E3-9B68E2A1E97A}"/>
              </a:ext>
            </a:extLst>
          </p:cNvPr>
          <p:cNvGrpSpPr/>
          <p:nvPr/>
        </p:nvGrpSpPr>
        <p:grpSpPr>
          <a:xfrm>
            <a:off x="3666587" y="4447820"/>
            <a:ext cx="1861582" cy="868277"/>
            <a:chOff x="3206198" y="1038333"/>
            <a:chExt cx="1861582" cy="868277"/>
          </a:xfrm>
        </p:grpSpPr>
        <p:grpSp>
          <p:nvGrpSpPr>
            <p:cNvPr id="988" name="그룹 987">
              <a:extLst>
                <a:ext uri="{FF2B5EF4-FFF2-40B4-BE49-F238E27FC236}">
                  <a16:creationId xmlns:a16="http://schemas.microsoft.com/office/drawing/2014/main" id="{554A2032-F097-4043-A321-707225B00B97}"/>
                </a:ext>
              </a:extLst>
            </p:cNvPr>
            <p:cNvGrpSpPr/>
            <p:nvPr/>
          </p:nvGrpSpPr>
          <p:grpSpPr>
            <a:xfrm>
              <a:off x="3965003" y="1133889"/>
              <a:ext cx="322643" cy="491093"/>
              <a:chOff x="3726964" y="3444685"/>
              <a:chExt cx="937354" cy="1426737"/>
            </a:xfrm>
          </p:grpSpPr>
          <p:grpSp>
            <p:nvGrpSpPr>
              <p:cNvPr id="1009" name="그룹 1008">
                <a:extLst>
                  <a:ext uri="{FF2B5EF4-FFF2-40B4-BE49-F238E27FC236}">
                    <a16:creationId xmlns:a16="http://schemas.microsoft.com/office/drawing/2014/main" id="{F404EC32-A0B3-47AD-A935-6E5A194B1674}"/>
                  </a:ext>
                </a:extLst>
              </p:cNvPr>
              <p:cNvGrpSpPr/>
              <p:nvPr/>
            </p:nvGrpSpPr>
            <p:grpSpPr>
              <a:xfrm flipH="1">
                <a:off x="3726964" y="3444685"/>
                <a:ext cx="868852" cy="1426737"/>
                <a:chOff x="164163" y="2232180"/>
                <a:chExt cx="990161" cy="1625936"/>
              </a:xfrm>
            </p:grpSpPr>
            <p:sp>
              <p:nvSpPr>
                <p:cNvPr id="1011" name="평행 사변형 1010">
                  <a:extLst>
                    <a:ext uri="{FF2B5EF4-FFF2-40B4-BE49-F238E27FC236}">
                      <a16:creationId xmlns:a16="http://schemas.microsoft.com/office/drawing/2014/main" id="{D58E19CE-949F-425D-BD9C-7F749E62BAB1}"/>
                    </a:ext>
                  </a:extLst>
                </p:cNvPr>
                <p:cNvSpPr/>
                <p:nvPr/>
              </p:nvSpPr>
              <p:spPr>
                <a:xfrm rot="5400000">
                  <a:off x="-137122" y="2560350"/>
                  <a:ext cx="1619615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평행 사변형 1011">
                  <a:extLst>
                    <a:ext uri="{FF2B5EF4-FFF2-40B4-BE49-F238E27FC236}">
                      <a16:creationId xmlns:a16="http://schemas.microsoft.com/office/drawing/2014/main" id="{ABF2217C-917A-4504-90D9-521BEF0F2BD7}"/>
                    </a:ext>
                  </a:extLst>
                </p:cNvPr>
                <p:cNvSpPr/>
                <p:nvPr/>
              </p:nvSpPr>
              <p:spPr>
                <a:xfrm rot="5400000">
                  <a:off x="-164007" y="2566669"/>
                  <a:ext cx="1619617" cy="963278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0" name="직사각형 1009">
                <a:extLst>
                  <a:ext uri="{FF2B5EF4-FFF2-40B4-BE49-F238E27FC236}">
                    <a16:creationId xmlns:a16="http://schemas.microsoft.com/office/drawing/2014/main" id="{FBBC24A8-AC2F-4446-A343-90A266D10393}"/>
                  </a:ext>
                </a:extLst>
              </p:cNvPr>
              <p:cNvSpPr/>
              <p:nvPr/>
            </p:nvSpPr>
            <p:spPr>
              <a:xfrm rot="20324237">
                <a:off x="3745940" y="356864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89" name="그룹 988">
              <a:extLst>
                <a:ext uri="{FF2B5EF4-FFF2-40B4-BE49-F238E27FC236}">
                  <a16:creationId xmlns:a16="http://schemas.microsoft.com/office/drawing/2014/main" id="{8629E023-2402-44B4-8C54-3F05515FFD8A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1005" name="그룹 1004">
                <a:extLst>
                  <a:ext uri="{FF2B5EF4-FFF2-40B4-BE49-F238E27FC236}">
                    <a16:creationId xmlns:a16="http://schemas.microsoft.com/office/drawing/2014/main" id="{FC0FE517-E261-4D80-BC9F-B377BCF4DC98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007" name="평행 사변형 1006">
                  <a:extLst>
                    <a:ext uri="{FF2B5EF4-FFF2-40B4-BE49-F238E27FC236}">
                      <a16:creationId xmlns:a16="http://schemas.microsoft.com/office/drawing/2014/main" id="{6F413350-9539-46A3-B97E-35C83C3F743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8" name="평행 사변형 1007">
                  <a:extLst>
                    <a:ext uri="{FF2B5EF4-FFF2-40B4-BE49-F238E27FC236}">
                      <a16:creationId xmlns:a16="http://schemas.microsoft.com/office/drawing/2014/main" id="{A74D4F8F-B1C6-4562-9E64-62D15C4AC24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6" name="직사각형 1005">
                <a:extLst>
                  <a:ext uri="{FF2B5EF4-FFF2-40B4-BE49-F238E27FC236}">
                    <a16:creationId xmlns:a16="http://schemas.microsoft.com/office/drawing/2014/main" id="{027B3217-CB30-4390-B20C-521248657CBE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90" name="그룹 989">
              <a:extLst>
                <a:ext uri="{FF2B5EF4-FFF2-40B4-BE49-F238E27FC236}">
                  <a16:creationId xmlns:a16="http://schemas.microsoft.com/office/drawing/2014/main" id="{0BD3D3DE-8356-40D6-AFAD-E5EA668A8A7A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2D9A135B-CE5C-4BAB-B043-75017D644E4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003" name="평행 사변형 1002">
                  <a:extLst>
                    <a:ext uri="{FF2B5EF4-FFF2-40B4-BE49-F238E27FC236}">
                      <a16:creationId xmlns:a16="http://schemas.microsoft.com/office/drawing/2014/main" id="{782823ED-8CFE-4345-9823-529902A4EA8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4" name="평행 사변형 1003">
                  <a:extLst>
                    <a:ext uri="{FF2B5EF4-FFF2-40B4-BE49-F238E27FC236}">
                      <a16:creationId xmlns:a16="http://schemas.microsoft.com/office/drawing/2014/main" id="{32BA5769-F7FF-4698-BF60-6E016A62497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2" name="직사각형 1001">
                <a:extLst>
                  <a:ext uri="{FF2B5EF4-FFF2-40B4-BE49-F238E27FC236}">
                    <a16:creationId xmlns:a16="http://schemas.microsoft.com/office/drawing/2014/main" id="{586E9948-8783-4A93-9F44-1FD833A6BA2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91" name="그룹 990">
              <a:extLst>
                <a:ext uri="{FF2B5EF4-FFF2-40B4-BE49-F238E27FC236}">
                  <a16:creationId xmlns:a16="http://schemas.microsoft.com/office/drawing/2014/main" id="{8062E60F-3A8F-4DF6-8C8D-275D8340CD45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76561FD0-A2C0-4AB6-8F49-2DAC21590756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99" name="평행 사변형 998">
                  <a:extLst>
                    <a:ext uri="{FF2B5EF4-FFF2-40B4-BE49-F238E27FC236}">
                      <a16:creationId xmlns:a16="http://schemas.microsoft.com/office/drawing/2014/main" id="{BF1F9C52-664C-422D-8038-29788032D6B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평행 사변형 999">
                  <a:extLst>
                    <a:ext uri="{FF2B5EF4-FFF2-40B4-BE49-F238E27FC236}">
                      <a16:creationId xmlns:a16="http://schemas.microsoft.com/office/drawing/2014/main" id="{5498E5ED-B369-4C61-9829-88AD6E1CD52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1688D47D-4AFA-4DB2-95CF-BEE60C1F194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92" name="그룹 991">
              <a:extLst>
                <a:ext uri="{FF2B5EF4-FFF2-40B4-BE49-F238E27FC236}">
                  <a16:creationId xmlns:a16="http://schemas.microsoft.com/office/drawing/2014/main" id="{520C9DA1-380A-4491-B777-4FAB08422BF7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993" name="그룹 992">
                <a:extLst>
                  <a:ext uri="{FF2B5EF4-FFF2-40B4-BE49-F238E27FC236}">
                    <a16:creationId xmlns:a16="http://schemas.microsoft.com/office/drawing/2014/main" id="{05DEF1C8-B51B-4E4B-BF26-5FAB0AA86BDD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95" name="평행 사변형 994">
                  <a:extLst>
                    <a:ext uri="{FF2B5EF4-FFF2-40B4-BE49-F238E27FC236}">
                      <a16:creationId xmlns:a16="http://schemas.microsoft.com/office/drawing/2014/main" id="{DE3316B1-0B66-447F-BCE7-B7CAEF16B7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평행 사변형 995">
                  <a:extLst>
                    <a:ext uri="{FF2B5EF4-FFF2-40B4-BE49-F238E27FC236}">
                      <a16:creationId xmlns:a16="http://schemas.microsoft.com/office/drawing/2014/main" id="{3717CC78-6897-4F27-80FC-8F446D0FEF9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706F7855-C96F-4D31-9CC6-E80966EC95C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</p:grpSp>
      <p:sp>
        <p:nvSpPr>
          <p:cNvPr id="1013" name="화살표: 아래쪽 1012">
            <a:extLst>
              <a:ext uri="{FF2B5EF4-FFF2-40B4-BE49-F238E27FC236}">
                <a16:creationId xmlns:a16="http://schemas.microsoft.com/office/drawing/2014/main" id="{C6C17B2A-A726-40E6-B694-6D1F312AD2A8}"/>
              </a:ext>
            </a:extLst>
          </p:cNvPr>
          <p:cNvSpPr/>
          <p:nvPr/>
        </p:nvSpPr>
        <p:spPr>
          <a:xfrm rot="4201201">
            <a:off x="4384407" y="3923142"/>
            <a:ext cx="185086" cy="1096659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17" name="그룹 1016">
            <a:extLst>
              <a:ext uri="{FF2B5EF4-FFF2-40B4-BE49-F238E27FC236}">
                <a16:creationId xmlns:a16="http://schemas.microsoft.com/office/drawing/2014/main" id="{A5FA769D-A261-4E0D-8A91-E7D5AB8E5662}"/>
              </a:ext>
            </a:extLst>
          </p:cNvPr>
          <p:cNvGrpSpPr/>
          <p:nvPr/>
        </p:nvGrpSpPr>
        <p:grpSpPr>
          <a:xfrm>
            <a:off x="7113356" y="4240858"/>
            <a:ext cx="323132" cy="495105"/>
            <a:chOff x="2363620" y="2007322"/>
            <a:chExt cx="938773" cy="1438391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80DF69E5-24F6-4210-966B-4D3745E1AF53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69" name="평행 사변형 1068">
                <a:extLst>
                  <a:ext uri="{FF2B5EF4-FFF2-40B4-BE49-F238E27FC236}">
                    <a16:creationId xmlns:a16="http://schemas.microsoft.com/office/drawing/2014/main" id="{CC38EC78-309F-4C6C-86AD-1150358487E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평행 사변형 1069">
                <a:extLst>
                  <a:ext uri="{FF2B5EF4-FFF2-40B4-BE49-F238E27FC236}">
                    <a16:creationId xmlns:a16="http://schemas.microsoft.com/office/drawing/2014/main" id="{810C832C-B8EC-45B9-9872-1F1E38519E6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1E1A44A8-1C13-4BBF-BEB6-0FAF263E3DEA}"/>
                </a:ext>
              </a:extLst>
            </p:cNvPr>
            <p:cNvSpPr/>
            <p:nvPr/>
          </p:nvSpPr>
          <p:spPr>
            <a:xfrm rot="20324237">
              <a:off x="2384015" y="2142935"/>
              <a:ext cx="918378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1018" name="그룹 1017">
            <a:extLst>
              <a:ext uri="{FF2B5EF4-FFF2-40B4-BE49-F238E27FC236}">
                <a16:creationId xmlns:a16="http://schemas.microsoft.com/office/drawing/2014/main" id="{7CB91074-517D-4C0C-ABAC-A8E46CCE1630}"/>
              </a:ext>
            </a:extLst>
          </p:cNvPr>
          <p:cNvGrpSpPr/>
          <p:nvPr/>
        </p:nvGrpSpPr>
        <p:grpSpPr>
          <a:xfrm>
            <a:off x="7214498" y="4322920"/>
            <a:ext cx="542120" cy="532385"/>
            <a:chOff x="2898270" y="2561931"/>
            <a:chExt cx="1574981" cy="154669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B77970C6-0E6E-4507-804B-C839B5293627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63" name="평행 사변형 1062">
                <a:extLst>
                  <a:ext uri="{FF2B5EF4-FFF2-40B4-BE49-F238E27FC236}">
                    <a16:creationId xmlns:a16="http://schemas.microsoft.com/office/drawing/2014/main" id="{10C63FBE-97C1-476C-BE41-8B49421437FE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평행 사변형 1063">
                <a:extLst>
                  <a:ext uri="{FF2B5EF4-FFF2-40B4-BE49-F238E27FC236}">
                    <a16:creationId xmlns:a16="http://schemas.microsoft.com/office/drawing/2014/main" id="{1FE7E879-C865-4737-965C-32317B44E5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DD37100E-E41C-4AFB-9564-F1BC8FDB5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4776BE65-5201-4AAE-87BC-5DCD5DC6E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29A3AD27-E760-468E-A800-AD0140C12771}"/>
                </a:ext>
              </a:extLst>
            </p:cNvPr>
            <p:cNvSpPr/>
            <p:nvPr/>
          </p:nvSpPr>
          <p:spPr>
            <a:xfrm rot="20324237">
              <a:off x="3611513" y="2561931"/>
              <a:ext cx="760037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HIGER</a:t>
              </a: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0DE6B204-8206-4140-85CD-513A58257152}"/>
                </a:ext>
              </a:extLst>
            </p:cNvPr>
            <p:cNvSpPr/>
            <p:nvPr/>
          </p:nvSpPr>
          <p:spPr>
            <a:xfrm rot="20324237">
              <a:off x="3624726" y="2687318"/>
              <a:ext cx="848525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GREGERS</a:t>
              </a:r>
              <a:endParaRPr lang="ko-KR" altLang="en-US" sz="2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6C8C3A-6900-4C73-98F0-B7366AAAEB86}"/>
              </a:ext>
            </a:extLst>
          </p:cNvPr>
          <p:cNvGrpSpPr/>
          <p:nvPr/>
        </p:nvGrpSpPr>
        <p:grpSpPr>
          <a:xfrm>
            <a:off x="7337594" y="4388700"/>
            <a:ext cx="729241" cy="574880"/>
            <a:chOff x="7278069" y="4324413"/>
            <a:chExt cx="729241" cy="574880"/>
          </a:xfrm>
        </p:grpSpPr>
        <p:sp>
          <p:nvSpPr>
            <p:cNvPr id="1019" name="평행 사변형 1018">
              <a:extLst>
                <a:ext uri="{FF2B5EF4-FFF2-40B4-BE49-F238E27FC236}">
                  <a16:creationId xmlns:a16="http://schemas.microsoft.com/office/drawing/2014/main" id="{B373B39E-8672-4B4F-8F3D-2B72DD85F3BD}"/>
                </a:ext>
              </a:extLst>
            </p:cNvPr>
            <p:cNvSpPr/>
            <p:nvPr/>
          </p:nvSpPr>
          <p:spPr>
            <a:xfrm rot="16200000" flipH="1">
              <a:off x="7178949" y="45009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평행 사변형 1019">
              <a:extLst>
                <a:ext uri="{FF2B5EF4-FFF2-40B4-BE49-F238E27FC236}">
                  <a16:creationId xmlns:a16="http://schemas.microsoft.com/office/drawing/2014/main" id="{676B4DC5-0C45-40A1-866B-35BBC4F4377E}"/>
                </a:ext>
              </a:extLst>
            </p:cNvPr>
            <p:cNvSpPr/>
            <p:nvPr/>
          </p:nvSpPr>
          <p:spPr>
            <a:xfrm rot="16200000" flipH="1">
              <a:off x="7187557" y="45092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7AACCCD7-7ABF-4D7A-A79F-864B3CC86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677" y="4407727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42E0FBCA-DAA9-4B42-B8AD-F60E0723029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77" y="4519542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직사각형 1022">
              <a:extLst>
                <a:ext uri="{FF2B5EF4-FFF2-40B4-BE49-F238E27FC236}">
                  <a16:creationId xmlns:a16="http://schemas.microsoft.com/office/drawing/2014/main" id="{35970B78-4CA6-43A8-A01A-D0D28A9A1168}"/>
                </a:ext>
              </a:extLst>
            </p:cNvPr>
            <p:cNvSpPr/>
            <p:nvPr/>
          </p:nvSpPr>
          <p:spPr>
            <a:xfrm rot="20324237">
              <a:off x="7547782" y="4389703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119C4F0-F5CC-4DC1-AFC2-A0B785C482B2}"/>
                </a:ext>
              </a:extLst>
            </p:cNvPr>
            <p:cNvSpPr/>
            <p:nvPr/>
          </p:nvSpPr>
          <p:spPr>
            <a:xfrm rot="20324237">
              <a:off x="7554942" y="4324413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A6E79902-D787-4330-BCA8-FA88075A58A1}"/>
              </a:ext>
            </a:extLst>
          </p:cNvPr>
          <p:cNvGrpSpPr/>
          <p:nvPr/>
        </p:nvGrpSpPr>
        <p:grpSpPr>
          <a:xfrm>
            <a:off x="7474522" y="4536205"/>
            <a:ext cx="605604" cy="539194"/>
            <a:chOff x="3812796" y="3340670"/>
            <a:chExt cx="1759417" cy="1566480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835BDBB6-4D1A-4141-9514-BF2B2B2E0103}"/>
                </a:ext>
              </a:extLst>
            </p:cNvPr>
            <p:cNvGrpSpPr/>
            <p:nvPr/>
          </p:nvGrpSpPr>
          <p:grpSpPr>
            <a:xfrm flipH="1">
              <a:off x="3812796" y="3456674"/>
              <a:ext cx="866935" cy="1450476"/>
              <a:chOff x="1716240" y="592299"/>
              <a:chExt cx="987975" cy="1652989"/>
            </a:xfrm>
          </p:grpSpPr>
          <p:sp>
            <p:nvSpPr>
              <p:cNvPr id="1056" name="평행 사변형 1055">
                <a:extLst>
                  <a:ext uri="{FF2B5EF4-FFF2-40B4-BE49-F238E27FC236}">
                    <a16:creationId xmlns:a16="http://schemas.microsoft.com/office/drawing/2014/main" id="{D91CFB71-EC91-4EFD-A727-8E1AE5C2189A}"/>
                  </a:ext>
                </a:extLst>
              </p:cNvPr>
              <p:cNvSpPr/>
              <p:nvPr/>
            </p:nvSpPr>
            <p:spPr>
              <a:xfrm rot="5400000">
                <a:off x="1386159" y="927232"/>
                <a:ext cx="1652989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평행 사변형 1056">
                <a:extLst>
                  <a:ext uri="{FF2B5EF4-FFF2-40B4-BE49-F238E27FC236}">
                    <a16:creationId xmlns:a16="http://schemas.microsoft.com/office/drawing/2014/main" id="{1510A18C-5E2F-4FFF-BFE1-6D9F8274D93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50891325-E152-40D1-9785-EA7177E5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8DE37B86-0323-4580-830C-E5AD1BE70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386A3C0B-505A-485A-A7DB-6AD04A33EE40}"/>
                </a:ext>
              </a:extLst>
            </p:cNvPr>
            <p:cNvSpPr/>
            <p:nvPr/>
          </p:nvSpPr>
          <p:spPr>
            <a:xfrm rot="20324237">
              <a:off x="4568579" y="3340670"/>
              <a:ext cx="704152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b="1" dirty="0">
                  <a:effectLst/>
                </a:rPr>
                <a:t>2002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CF07A97F-0A38-41B9-8735-CE9A9E0AD2C2}"/>
                </a:ext>
              </a:extLst>
            </p:cNvPr>
            <p:cNvSpPr/>
            <p:nvPr/>
          </p:nvSpPr>
          <p:spPr>
            <a:xfrm rot="20324237">
              <a:off x="4579323" y="3423219"/>
              <a:ext cx="992890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effectLst/>
                  <a:latin typeface="+mn-ea"/>
                </a:rPr>
                <a:t>ANNE-MARIE</a:t>
              </a: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08EC8CF3-8D01-4023-8847-024AACB60DC3}"/>
              </a:ext>
            </a:extLst>
          </p:cNvPr>
          <p:cNvGrpSpPr/>
          <p:nvPr/>
        </p:nvGrpSpPr>
        <p:grpSpPr>
          <a:xfrm>
            <a:off x="7806238" y="4522592"/>
            <a:ext cx="317715" cy="370999"/>
            <a:chOff x="4371111" y="2758625"/>
            <a:chExt cx="923035" cy="1077835"/>
          </a:xfrm>
        </p:grpSpPr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8D0EAA47-2CBB-4209-8555-E657C18FF642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051" name="평행 사변형 1050">
                <a:extLst>
                  <a:ext uri="{FF2B5EF4-FFF2-40B4-BE49-F238E27FC236}">
                    <a16:creationId xmlns:a16="http://schemas.microsoft.com/office/drawing/2014/main" id="{E1D18170-3A52-495A-8538-A24E52FD5D27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평행 사변형 1051">
                <a:extLst>
                  <a:ext uri="{FF2B5EF4-FFF2-40B4-BE49-F238E27FC236}">
                    <a16:creationId xmlns:a16="http://schemas.microsoft.com/office/drawing/2014/main" id="{69A6C648-C679-4DCC-8755-2ED86C4AA281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FD69EE28-A2C9-4A2B-B82F-7CD9842F0622}"/>
                </a:ext>
              </a:extLst>
            </p:cNvPr>
            <p:cNvSpPr/>
            <p:nvPr/>
          </p:nvSpPr>
          <p:spPr>
            <a:xfrm rot="20324237">
              <a:off x="4371111" y="2896780"/>
              <a:ext cx="923035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42413AF3-367F-4CC4-8225-0885DF71B6B8}"/>
              </a:ext>
            </a:extLst>
          </p:cNvPr>
          <p:cNvGrpSpPr/>
          <p:nvPr/>
        </p:nvGrpSpPr>
        <p:grpSpPr>
          <a:xfrm>
            <a:off x="8183291" y="4454334"/>
            <a:ext cx="344966" cy="295126"/>
            <a:chOff x="5466534" y="2560320"/>
            <a:chExt cx="1002206" cy="857407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8BB35A6D-36D7-43AC-8719-C245F2F34C09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047" name="평행 사변형 1046">
                <a:extLst>
                  <a:ext uri="{FF2B5EF4-FFF2-40B4-BE49-F238E27FC236}">
                    <a16:creationId xmlns:a16="http://schemas.microsoft.com/office/drawing/2014/main" id="{D335B70C-D489-4DFA-87C6-AA1DBE1AEC48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평행 사변형 1047">
                <a:extLst>
                  <a:ext uri="{FF2B5EF4-FFF2-40B4-BE49-F238E27FC236}">
                    <a16:creationId xmlns:a16="http://schemas.microsoft.com/office/drawing/2014/main" id="{F1CDCB9C-C72E-4439-B401-77D5B5020B15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54ABF31-BA77-4C8C-BE0D-BCE73111BEC7}"/>
                </a:ext>
              </a:extLst>
            </p:cNvPr>
            <p:cNvSpPr/>
            <p:nvPr/>
          </p:nvSpPr>
          <p:spPr>
            <a:xfrm rot="20324237">
              <a:off x="5466534" y="2663557"/>
              <a:ext cx="1002206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8742D66-F36C-4B0B-BEBD-412209B5C5DA}"/>
              </a:ext>
            </a:extLst>
          </p:cNvPr>
          <p:cNvGrpSpPr/>
          <p:nvPr/>
        </p:nvGrpSpPr>
        <p:grpSpPr>
          <a:xfrm>
            <a:off x="7047303" y="4812280"/>
            <a:ext cx="318404" cy="366200"/>
            <a:chOff x="2166233" y="3600234"/>
            <a:chExt cx="925037" cy="1063893"/>
          </a:xfrm>
        </p:grpSpPr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AAC056F-2D35-4660-8F49-163AD59C3C36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043" name="평행 사변형 1042">
                <a:extLst>
                  <a:ext uri="{FF2B5EF4-FFF2-40B4-BE49-F238E27FC236}">
                    <a16:creationId xmlns:a16="http://schemas.microsoft.com/office/drawing/2014/main" id="{2BE5793A-CFE5-474E-B626-9D8FC6AEA29D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평행 사변형 1043">
                <a:extLst>
                  <a:ext uri="{FF2B5EF4-FFF2-40B4-BE49-F238E27FC236}">
                    <a16:creationId xmlns:a16="http://schemas.microsoft.com/office/drawing/2014/main" id="{F27FF2B1-BB38-4C73-8BB0-0EDF70DA336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5A05D38A-756C-4C11-8145-43C5B22E4ED1}"/>
                </a:ext>
              </a:extLst>
            </p:cNvPr>
            <p:cNvSpPr/>
            <p:nvPr/>
          </p:nvSpPr>
          <p:spPr>
            <a:xfrm rot="20324237">
              <a:off x="2182206" y="3706740"/>
              <a:ext cx="909064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193E8289-D713-42A6-96D9-594D362470CD}"/>
              </a:ext>
            </a:extLst>
          </p:cNvPr>
          <p:cNvGrpSpPr/>
          <p:nvPr/>
        </p:nvGrpSpPr>
        <p:grpSpPr>
          <a:xfrm>
            <a:off x="6666675" y="5023841"/>
            <a:ext cx="333746" cy="298770"/>
            <a:chOff x="1060421" y="4214866"/>
            <a:chExt cx="969608" cy="867996"/>
          </a:xfrm>
        </p:grpSpPr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30D10EFC-C3A1-4646-B888-B6409218C7E0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039" name="평행 사변형 1038">
                <a:extLst>
                  <a:ext uri="{FF2B5EF4-FFF2-40B4-BE49-F238E27FC236}">
                    <a16:creationId xmlns:a16="http://schemas.microsoft.com/office/drawing/2014/main" id="{ABA79CBB-F6A9-4A6D-A98D-2824115F6C99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평행 사변형 1039">
                <a:extLst>
                  <a:ext uri="{FF2B5EF4-FFF2-40B4-BE49-F238E27FC236}">
                    <a16:creationId xmlns:a16="http://schemas.microsoft.com/office/drawing/2014/main" id="{6BB4104C-8BAE-4060-AA65-3E18F79B614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394B7BB2-3CF1-4DF8-BEC3-ABAA7E528BFF}"/>
                </a:ext>
              </a:extLst>
            </p:cNvPr>
            <p:cNvSpPr/>
            <p:nvPr/>
          </p:nvSpPr>
          <p:spPr>
            <a:xfrm rot="20324237">
              <a:off x="1060421" y="4321177"/>
              <a:ext cx="969608" cy="357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1A826B86-E072-4E0C-9CE6-D537648AD595}"/>
              </a:ext>
            </a:extLst>
          </p:cNvPr>
          <p:cNvCxnSpPr>
            <a:cxnSpLocks/>
          </p:cNvCxnSpPr>
          <p:nvPr/>
        </p:nvCxnSpPr>
        <p:spPr>
          <a:xfrm>
            <a:off x="7583799" y="4776567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평행 사변형 1030">
            <a:extLst>
              <a:ext uri="{FF2B5EF4-FFF2-40B4-BE49-F238E27FC236}">
                <a16:creationId xmlns:a16="http://schemas.microsoft.com/office/drawing/2014/main" id="{7EE3DAA4-373A-4924-B432-581BA0B231E9}"/>
              </a:ext>
            </a:extLst>
          </p:cNvPr>
          <p:cNvSpPr/>
          <p:nvPr/>
        </p:nvSpPr>
        <p:spPr>
          <a:xfrm rot="16200000" flipH="1">
            <a:off x="7476071" y="4757953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32" name="평행 사변형 1031">
            <a:extLst>
              <a:ext uri="{FF2B5EF4-FFF2-40B4-BE49-F238E27FC236}">
                <a16:creationId xmlns:a16="http://schemas.microsoft.com/office/drawing/2014/main" id="{747B6B4E-0A56-46DE-A1CF-E73FCBE1458A}"/>
              </a:ext>
            </a:extLst>
          </p:cNvPr>
          <p:cNvSpPr/>
          <p:nvPr/>
        </p:nvSpPr>
        <p:spPr>
          <a:xfrm rot="16200000" flipH="1">
            <a:off x="7484679" y="4763872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A8F1D89B-8B74-4DAC-8F90-15E602F88719}"/>
              </a:ext>
            </a:extLst>
          </p:cNvPr>
          <p:cNvCxnSpPr>
            <a:cxnSpLocks/>
          </p:cNvCxnSpPr>
          <p:nvPr/>
        </p:nvCxnSpPr>
        <p:spPr>
          <a:xfrm flipH="1">
            <a:off x="7583799" y="4664752"/>
            <a:ext cx="288635" cy="48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A465352-7936-446C-9023-384062606BF9}"/>
              </a:ext>
            </a:extLst>
          </p:cNvPr>
          <p:cNvSpPr/>
          <p:nvPr/>
        </p:nvSpPr>
        <p:spPr>
          <a:xfrm rot="20324237">
            <a:off x="7835380" y="4646728"/>
            <a:ext cx="389850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dirty="0">
                <a:latin typeface="+mn-ea"/>
              </a:rPr>
              <a:t>SHAWN MENDES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11EADF2-CB7D-4421-9729-18262E549E57}"/>
              </a:ext>
            </a:extLst>
          </p:cNvPr>
          <p:cNvSpPr/>
          <p:nvPr/>
        </p:nvSpPr>
        <p:spPr>
          <a:xfrm rot="20324237">
            <a:off x="7842540" y="4581438"/>
            <a:ext cx="452368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b="1" dirty="0"/>
              <a:t>IF I CAN`T HAVE YOU</a:t>
            </a: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C785075E-B4AA-4AC3-8236-B249AA6C6014}"/>
              </a:ext>
            </a:extLst>
          </p:cNvPr>
          <p:cNvCxnSpPr>
            <a:cxnSpLocks/>
          </p:cNvCxnSpPr>
          <p:nvPr/>
        </p:nvCxnSpPr>
        <p:spPr>
          <a:xfrm>
            <a:off x="7588575" y="4778886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733889-47CD-41F7-BE25-05CF576EB7E6}"/>
              </a:ext>
            </a:extLst>
          </p:cNvPr>
          <p:cNvGrpSpPr/>
          <p:nvPr/>
        </p:nvGrpSpPr>
        <p:grpSpPr>
          <a:xfrm>
            <a:off x="7525908" y="4039575"/>
            <a:ext cx="385059" cy="669854"/>
            <a:chOff x="7459343" y="3920534"/>
            <a:chExt cx="385059" cy="669854"/>
          </a:xfrm>
        </p:grpSpPr>
        <p:sp>
          <p:nvSpPr>
            <p:cNvPr id="1071" name="화살표: 아래쪽 1070">
              <a:extLst>
                <a:ext uri="{FF2B5EF4-FFF2-40B4-BE49-F238E27FC236}">
                  <a16:creationId xmlns:a16="http://schemas.microsoft.com/office/drawing/2014/main" id="{8C32B497-91D7-4B9F-ACDE-7FF58F156E69}"/>
                </a:ext>
              </a:extLst>
            </p:cNvPr>
            <p:cNvSpPr/>
            <p:nvPr/>
          </p:nvSpPr>
          <p:spPr>
            <a:xfrm rot="18900000">
              <a:off x="7659316" y="4120903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2" name="화살표: 아래쪽 1071">
              <a:extLst>
                <a:ext uri="{FF2B5EF4-FFF2-40B4-BE49-F238E27FC236}">
                  <a16:creationId xmlns:a16="http://schemas.microsoft.com/office/drawing/2014/main" id="{718FBCA2-68FD-456A-AB0C-BC5959A67F70}"/>
                </a:ext>
              </a:extLst>
            </p:cNvPr>
            <p:cNvSpPr/>
            <p:nvPr/>
          </p:nvSpPr>
          <p:spPr>
            <a:xfrm rot="18900000" flipH="1" flipV="1">
              <a:off x="7459343" y="3920534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7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249BDE-D16A-48CB-8CD9-52717882FEA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A97865-09AC-47DE-B054-D73791E2AD24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0A92E31-D98E-4491-AC86-23E0B09A45C9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FCB63A-55E5-407F-BC03-C659C67A7ABD}"/>
              </a:ext>
            </a:extLst>
          </p:cNvPr>
          <p:cNvSpPr txBox="1"/>
          <p:nvPr/>
        </p:nvSpPr>
        <p:spPr>
          <a:xfrm>
            <a:off x="136187" y="19776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D1D8D26-D254-4B89-BC58-005C61A4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18325"/>
              </p:ext>
            </p:extLst>
          </p:nvPr>
        </p:nvGraphicFramePr>
        <p:xfrm>
          <a:off x="136187" y="567266"/>
          <a:ext cx="1188470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19">
                  <a:extLst>
                    <a:ext uri="{9D8B030D-6E8A-4147-A177-3AD203B41FA5}">
                      <a16:colId xmlns:a16="http://schemas.microsoft.com/office/drawing/2014/main" val="1195390142"/>
                    </a:ext>
                  </a:extLst>
                </a:gridCol>
                <a:gridCol w="2478311">
                  <a:extLst>
                    <a:ext uri="{9D8B030D-6E8A-4147-A177-3AD203B41FA5}">
                      <a16:colId xmlns:a16="http://schemas.microsoft.com/office/drawing/2014/main" val="3143518543"/>
                    </a:ext>
                  </a:extLst>
                </a:gridCol>
                <a:gridCol w="8698773">
                  <a:extLst>
                    <a:ext uri="{9D8B030D-6E8A-4147-A177-3AD203B41FA5}">
                      <a16:colId xmlns:a16="http://schemas.microsoft.com/office/drawing/2014/main" val="3356910914"/>
                    </a:ext>
                  </a:extLst>
                </a:gridCol>
              </a:tblGrid>
              <a:tr h="14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날짜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32187"/>
                  </a:ext>
                </a:extLst>
              </a:tr>
              <a:tr h="14102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19.09.30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 map</a:t>
                      </a:r>
                      <a:r>
                        <a:rPr lang="ko-KR" altLang="en-US" sz="900" dirty="0"/>
                        <a:t> 상세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내비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정보 구체화 및 자율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수동주행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47066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</a:t>
                      </a:r>
                      <a:r>
                        <a:rPr lang="ko-KR" altLang="en-US" sz="900" dirty="0"/>
                        <a:t>도착지 정보 </a:t>
                      </a:r>
                      <a:r>
                        <a:rPr lang="en-US" altLang="ko-KR" sz="900" dirty="0"/>
                        <a:t>(sc_automatic_d00)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도슨트 조작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1860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음악 선택 메뉴 </a:t>
                      </a:r>
                      <a:r>
                        <a:rPr lang="en-US" altLang="ko-KR" sz="900" dirty="0"/>
                        <a:t>(sc_m_sel01)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앨범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로직 수정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도슨트 조작 명시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304177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컨트롤 </a:t>
                      </a:r>
                      <a:r>
                        <a:rPr lang="en-US" altLang="ko-KR" sz="900" dirty="0"/>
                        <a:t>(sc_s_con01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페이지 진입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이탈조건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81211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sc_manual_calibration</a:t>
                      </a:r>
                      <a:r>
                        <a:rPr lang="ko-KR" altLang="en-US" sz="900" dirty="0"/>
                        <a:t> 외 수동주행 전체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주행정보 위치 수정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시간 정보 추가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32594"/>
                  </a:ext>
                </a:extLst>
              </a:tr>
              <a:tr h="14102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19.10.01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sc_automatic_m00 </a:t>
                      </a:r>
                      <a:r>
                        <a:rPr lang="ko-KR" altLang="en-US" sz="900" dirty="0"/>
                        <a:t>외 자동주행 화면 전체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시간 정보를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기어 정보로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15308"/>
                  </a:ext>
                </a:extLst>
              </a:tr>
              <a:tr h="1410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sc_manual_calibration</a:t>
                      </a:r>
                      <a:r>
                        <a:rPr lang="ko-KR" altLang="en-US" sz="900" dirty="0"/>
                        <a:t> 외 수동주행 전체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정보구조 및 레이아웃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898453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19.10.02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Basic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브이터치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필드 활성화 조건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71950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Structure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프리뷰 및 가이드 플로우 임시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170839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Welcome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mt_welcome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도슨트 멘트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19321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목적지 제안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dirty="0" err="1"/>
                        <a:t>sc_select_map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도슨트 멘트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브이터치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필드 조건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027950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 map</a:t>
                      </a:r>
                      <a:r>
                        <a:rPr lang="ko-KR" altLang="en-US" sz="900" dirty="0"/>
                        <a:t> 활성 </a:t>
                      </a:r>
                      <a:r>
                        <a:rPr lang="en-US" altLang="ko-KR" sz="900" dirty="0"/>
                        <a:t>(sc_automatic_m00)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도착지 아이콘으로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298816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자동주행</a:t>
                      </a:r>
                      <a:r>
                        <a:rPr lang="en-US" altLang="ko-KR" sz="900" dirty="0"/>
                        <a:t>_</a:t>
                      </a:r>
                      <a:r>
                        <a:rPr lang="ko-KR" altLang="en-US" sz="900" dirty="0"/>
                        <a:t>도착지 정보 </a:t>
                      </a:r>
                      <a:r>
                        <a:rPr lang="en-US" altLang="ko-KR" sz="900" dirty="0"/>
                        <a:t>(sc_automatic_d00)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도슨트 멘트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13542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메뉴 프리뷰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sc_auto_menu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상태 세분화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13961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음악 선택 메뉴 </a:t>
                      </a:r>
                      <a:r>
                        <a:rPr lang="en-US" altLang="ko-KR" sz="900" dirty="0"/>
                        <a:t>(sc_m_sel01)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도슨트 멘트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74084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컨트롤 </a:t>
                      </a:r>
                      <a:r>
                        <a:rPr lang="en-US" altLang="ko-KR" sz="900" dirty="0"/>
                        <a:t>(sc_s_con01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도슨트 멘트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2544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수동주행 전환 모션 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mt_modechange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도슨트 멘트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901002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sc_option_vtouchguide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외 가이드 화면 전체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Appendix_</a:t>
                      </a:r>
                      <a:r>
                        <a:rPr lang="ko-KR" altLang="en-US" sz="900" dirty="0"/>
                        <a:t>가이드 화면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구역 추가 및 페이지 추가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838538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19.10.07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sc_option_vtouchguide_02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페이지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692521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19.10.22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119139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19.10.23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모든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히든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버튼 삭제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리모컨으로 대체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개발 의견 반영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210201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12583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95769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484647"/>
                  </a:ext>
                </a:extLst>
              </a:tr>
              <a:tr h="14102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1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8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앨범 명과 곡 순서 </a:t>
            </a:r>
          </a:p>
        </p:txBody>
      </p:sp>
      <p:graphicFrame>
        <p:nvGraphicFramePr>
          <p:cNvPr id="437" name="표 436">
            <a:extLst>
              <a:ext uri="{FF2B5EF4-FFF2-40B4-BE49-F238E27FC236}">
                <a16:creationId xmlns:a16="http://schemas.microsoft.com/office/drawing/2014/main" id="{1D7B8758-1E4D-478F-BAFA-6BBD74E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2590"/>
              </p:ext>
            </p:extLst>
          </p:nvPr>
        </p:nvGraphicFramePr>
        <p:xfrm>
          <a:off x="320541" y="541022"/>
          <a:ext cx="11604759" cy="6097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59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42482404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619274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298358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</a:tblGrid>
              <a:tr h="345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플레이리스트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곡명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35250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THE ITALIAN KITCHEN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CHILL CITY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3410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3500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  <a:tr h="3622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5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5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TRENDY LIFE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91918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42638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9002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69753"/>
                  </a:ext>
                </a:extLst>
              </a:tr>
              <a:tr h="3622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BILLBOARD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100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673490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49945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62210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92024"/>
                  </a:ext>
                </a:extLst>
              </a:tr>
              <a:tr h="3622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ROMANTIC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19941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657972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9855"/>
                  </a:ext>
                </a:extLst>
              </a:tr>
              <a:tr h="36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4762"/>
                  </a:ext>
                </a:extLst>
              </a:tr>
            </a:tbl>
          </a:graphicData>
        </a:graphic>
      </p:graphicFrame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A645E8D-6545-4CF6-94C8-BFEB2A2EECA1}"/>
              </a:ext>
            </a:extLst>
          </p:cNvPr>
          <p:cNvSpPr/>
          <p:nvPr/>
        </p:nvSpPr>
        <p:spPr>
          <a:xfrm>
            <a:off x="3979758" y="885429"/>
            <a:ext cx="7945542" cy="5753499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후 리스트 기입 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6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47475"/>
              </p:ext>
            </p:extLst>
          </p:nvPr>
        </p:nvGraphicFramePr>
        <p:xfrm>
          <a:off x="320541" y="538157"/>
          <a:ext cx="11550921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dirty="0"/>
                        <a:t>The Italian Kitchen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LunchMoney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Lewis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 EP, 2015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Charlie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Marvin Gaye (Feat. Meghan Trainor)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Nine Track Mind (Deluxe), 2016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Khalid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Talk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Spirit,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 (Deluxe), 2018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3314" name="Picture 2" descr="https://cdnimg.melon.co.kr/cm/album/images/101/37/250/10137250_1000.jpg?50e1f74970a36bb3b504a76f87981834/melon/quality/80/optimize">
            <a:extLst>
              <a:ext uri="{FF2B5EF4-FFF2-40B4-BE49-F238E27FC236}">
                <a16:creationId xmlns:a16="http://schemas.microsoft.com/office/drawing/2014/main" id="{BDA76495-FDF9-4912-AB8A-F3B7BFE9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5304061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img.melon.co.kr/cm/album/images/023/15/325/2315325_1000.jpg/melon/quality/80/optimize">
            <a:extLst>
              <a:ext uri="{FF2B5EF4-FFF2-40B4-BE49-F238E27FC236}">
                <a16:creationId xmlns:a16="http://schemas.microsoft.com/office/drawing/2014/main" id="{9B2B5177-2323-45D0-8967-84E25808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91595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cdnimg.melon.co.kr/cm/album/images/102/48/938/10248938_1000.jpg?01c8953812b15c024f7416029fe8d22d/melon/quality/80/optimize">
            <a:extLst>
              <a:ext uri="{FF2B5EF4-FFF2-40B4-BE49-F238E27FC236}">
                <a16:creationId xmlns:a16="http://schemas.microsoft.com/office/drawing/2014/main" id="{573A66D4-AFF3-4035-9BB3-A926A812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3839026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img.melon.co.kr/cm/album/images/023/36/926/2336926_1000.jpg/melon/quality/80/optimize">
            <a:extLst>
              <a:ext uri="{FF2B5EF4-FFF2-40B4-BE49-F238E27FC236}">
                <a16:creationId xmlns:a16="http://schemas.microsoft.com/office/drawing/2014/main" id="{1D1A5886-DD9D-4908-876B-FA14044A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23714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63762-A4A2-4CB0-B474-6AFF9D7E6E10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89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39241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37458370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Christopher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Under the Surface,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David Holmes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Their Fight (Album Version)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Music From The Motion Picture Ocean's Thirteen, 2007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2:45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Secret Weapons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 the setting sun comes crashing down on me,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9" name="Picture 4" descr="Music From The Motion Picture Ocean's Thirteen">
            <a:extLst>
              <a:ext uri="{FF2B5EF4-FFF2-40B4-BE49-F238E27FC236}">
                <a16:creationId xmlns:a16="http://schemas.microsoft.com/office/drawing/2014/main" id="{9DD37FB2-35A5-4349-B99C-6B811270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2379404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cdnimg.melon.co.kr/cm/album/images/100/72/483/10072483_1000.jpg?833605c1ab7f34489006a876892207b1/melon/quality/80/optimize">
            <a:extLst>
              <a:ext uri="{FF2B5EF4-FFF2-40B4-BE49-F238E27FC236}">
                <a16:creationId xmlns:a16="http://schemas.microsoft.com/office/drawing/2014/main" id="{0608CC35-8E49-48DE-A187-FF2CB7E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384154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cdnimg.melon.co.kr/cm/album/images/100/89/623/10089623_1000.jpg?bd2baa66a71073734536e350d3901189/melon/quality/80/optimize">
            <a:extLst>
              <a:ext uri="{FF2B5EF4-FFF2-40B4-BE49-F238E27FC236}">
                <a16:creationId xmlns:a16="http://schemas.microsoft.com/office/drawing/2014/main" id="{89B29D27-0ABF-4374-9CEB-D852AF4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5303687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img.melon.co.kr/cm/album/images/101/57/093/10157093_1000.jpg?e3cd40441f2cae545ecbae508ea93e46/melon/quality/80/optimize">
            <a:extLst>
              <a:ext uri="{FF2B5EF4-FFF2-40B4-BE49-F238E27FC236}">
                <a16:creationId xmlns:a16="http://schemas.microsoft.com/office/drawing/2014/main" id="{C316C8C0-E795-43C9-B7F7-65BD251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91726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0DDDCB-F3C8-4CCF-B880-8FE3F74F316A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74606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745375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Boy With Luv (feat. Halsey)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OF THE SOUL : PERSONA,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Ariana Grande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2:59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Taylor Swift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0441-080C-4C74-B9B3-180D4C22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237352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5" name="Picture 2" descr="https://cdnimg.melon.co.kr/cm/album/images/102/73/641/10273641_1000.jpg?931a1f4b6e6c90752585d656e86f0842/melon/quality/80/optimize">
            <a:extLst>
              <a:ext uri="{FF2B5EF4-FFF2-40B4-BE49-F238E27FC236}">
                <a16:creationId xmlns:a16="http://schemas.microsoft.com/office/drawing/2014/main" id="{235C1419-D9C9-400E-A221-B78E2345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9116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dnimg.melon.co.kr/cm/album/images/102/78/842/10278842_1000.jpg?d4acacd36701e5f4776eb3d551a414be/melon/quality/80/optimize">
            <a:extLst>
              <a:ext uri="{FF2B5EF4-FFF2-40B4-BE49-F238E27FC236}">
                <a16:creationId xmlns:a16="http://schemas.microsoft.com/office/drawing/2014/main" id="{5B314A87-A6B0-4A25-8E9A-1CEA50EF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529724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img.melon.co.kr/cm/album/images/102/43/766/10243766_1000.jpg?51ffb6b52e1a73bf914e3582dc86259c/melon/quality/80/optimize">
            <a:extLst>
              <a:ext uri="{FF2B5EF4-FFF2-40B4-BE49-F238E27FC236}">
                <a16:creationId xmlns:a16="http://schemas.microsoft.com/office/drawing/2014/main" id="{0F1DBF3B-50A7-4512-8A84-22006BE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383538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E6E950-B9EF-4A36-AC40-257ABA3A675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2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89916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83721148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Ryan Gosling, Emma Stone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Lovely Night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LALA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LAND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Mendes, Camila Cabello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Lauv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Paris In The Rain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 met you when I was 18. (the playlist),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1268" name="Picture 4" descr="https://cdnimg.melon.co.kr/cm/album/images/102/98/832/10298832_1000.jpg?48189515268d8f6b1a15da5d5d8e8a92/melon/quality/80/optimize">
            <a:extLst>
              <a:ext uri="{FF2B5EF4-FFF2-40B4-BE49-F238E27FC236}">
                <a16:creationId xmlns:a16="http://schemas.microsoft.com/office/drawing/2014/main" id="{E3A41C3C-D8F5-4DE2-82C7-88A5E27D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381473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1266" name="Picture 2" descr="https://cdnimg.melon.co.kr/cm/album/images/100/16/438/10016438_1000.jpg?eb2eec01e80869e01d7653b4ed34f793/melon/quality/80/optimize">
            <a:extLst>
              <a:ext uri="{FF2B5EF4-FFF2-40B4-BE49-F238E27FC236}">
                <a16:creationId xmlns:a16="http://schemas.microsoft.com/office/drawing/2014/main" id="{63A107E1-2E16-4335-8B1D-A5B05C60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912480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img.melon.co.kr/cm/album/images/102/80/780/10280780_1000.jpg?1cc9017c5977e9821d4857e982c26f67/melon/quality/80/optimize">
            <a:extLst>
              <a:ext uri="{FF2B5EF4-FFF2-40B4-BE49-F238E27FC236}">
                <a16:creationId xmlns:a16="http://schemas.microsoft.com/office/drawing/2014/main" id="{91826BDB-4267-4912-9D80-721B27A8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236360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img.melon.co.kr/cm/album/images/102/09/752/10209752_1000.jpg?cd233777e5c3a5549f555bdf544b5a30/melon/quality/80/optimize">
            <a:extLst>
              <a:ext uri="{FF2B5EF4-FFF2-40B4-BE49-F238E27FC236}">
                <a16:creationId xmlns:a16="http://schemas.microsoft.com/office/drawing/2014/main" id="{FD4E89B3-7002-4825-B327-7B91321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27" y="526585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6A41E-271A-4DBE-B9FF-D71E9030F25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5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1822670"/>
            <a:ext cx="7381660" cy="867996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3A775F-A4AC-4E3D-9806-994311579932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BEB53A3-B788-42BC-9371-022B0E94062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896A2285-2F94-41C3-8ACF-5C742175D9C7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3" name="평행 사변형 192">
                  <a:extLst>
                    <a:ext uri="{FF2B5EF4-FFF2-40B4-BE49-F238E27FC236}">
                      <a16:creationId xmlns:a16="http://schemas.microsoft.com/office/drawing/2014/main" id="{ADBE7AC6-EB8C-46F2-BBA7-0402EF519B2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평행 사변형 193">
                  <a:extLst>
                    <a:ext uri="{FF2B5EF4-FFF2-40B4-BE49-F238E27FC236}">
                      <a16:creationId xmlns:a16="http://schemas.microsoft.com/office/drawing/2014/main" id="{25E8F028-24BD-45E4-9CBB-3DDF1586765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D0FD398-7E02-4776-8E06-C04A669E84C5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1FCFF56-4EF9-4430-A894-53070054E83A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D13E4549-A2ED-4499-A076-1767A039B3C1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7" name="평행 사변형 186">
                  <a:extLst>
                    <a:ext uri="{FF2B5EF4-FFF2-40B4-BE49-F238E27FC236}">
                      <a16:creationId xmlns:a16="http://schemas.microsoft.com/office/drawing/2014/main" id="{0C2748BD-DBAC-4165-ADF4-86E3676BE92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평행 사변형 187">
                  <a:extLst>
                    <a:ext uri="{FF2B5EF4-FFF2-40B4-BE49-F238E27FC236}">
                      <a16:creationId xmlns:a16="http://schemas.microsoft.com/office/drawing/2014/main" id="{0C571D5E-3D1A-4681-B14A-2DDDA85B789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E628D2A-C06C-4877-BC5C-59D3C72BE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67371B34-C55B-4768-90FA-E8278D08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2B65B83-7E20-4297-9041-C94ED6687D92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CAECB5-CF54-4232-91B0-D257E348C8A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7B4FB96-7B1C-4E84-B5EB-1E0F9A404797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2BDDAA5E-FED5-40EC-AA45-16A1125B2E8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0" name="평행 사변형 179">
                  <a:extLst>
                    <a:ext uri="{FF2B5EF4-FFF2-40B4-BE49-F238E27FC236}">
                      <a16:creationId xmlns:a16="http://schemas.microsoft.com/office/drawing/2014/main" id="{0FCBD9BC-BBC6-42E1-8E71-18105C936BC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평행 사변형 180">
                  <a:extLst>
                    <a:ext uri="{FF2B5EF4-FFF2-40B4-BE49-F238E27FC236}">
                      <a16:creationId xmlns:a16="http://schemas.microsoft.com/office/drawing/2014/main" id="{8AA39CB8-063C-49A3-A180-E88B052C8C3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A780ED1F-96BE-4AD3-9A46-8A017E98A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43C69E34-8753-4059-BE2C-5679D9665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967AF72A-31DC-44E6-9267-285EBE52454D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D9AB5C3-390A-44E0-BCA2-B3AD2A7C80A9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ADCE4BE-8A95-468B-93EC-BF41EEBD1EE4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F444C79C-F946-4B69-B8FF-CAEF5E62A536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173" name="평행 사변형 172">
                  <a:extLst>
                    <a:ext uri="{FF2B5EF4-FFF2-40B4-BE49-F238E27FC236}">
                      <a16:creationId xmlns:a16="http://schemas.microsoft.com/office/drawing/2014/main" id="{92578980-4D38-4EEE-9CA8-8E75F2624244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평행 사변형 173">
                  <a:extLst>
                    <a:ext uri="{FF2B5EF4-FFF2-40B4-BE49-F238E27FC236}">
                      <a16:creationId xmlns:a16="http://schemas.microsoft.com/office/drawing/2014/main" id="{4096B7C1-EBDF-4EBB-87C7-5CEBD65AFA8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466C02C1-B02E-4919-BF89-167E6007D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EC888B0-897D-4845-91EC-25CCF34C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EA4E3E8-09C4-4E6E-8425-E505F8463F86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2632DC0-4F33-4189-A77A-A14DCCC9FE78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EE02786-7343-45FF-ABD7-D1814BE01BF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08550AE2-B5AF-4000-9A7E-F0343DF1F1AE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8" name="평행 사변형 167">
                  <a:extLst>
                    <a:ext uri="{FF2B5EF4-FFF2-40B4-BE49-F238E27FC236}">
                      <a16:creationId xmlns:a16="http://schemas.microsoft.com/office/drawing/2014/main" id="{2945D8EF-8F45-49BA-8450-D8731595E32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평행 사변형 168">
                  <a:extLst>
                    <a:ext uri="{FF2B5EF4-FFF2-40B4-BE49-F238E27FC236}">
                      <a16:creationId xmlns:a16="http://schemas.microsoft.com/office/drawing/2014/main" id="{8F1BCE3C-49BA-4E57-BF07-21EA953FC6B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E0BB05-C192-430F-9D94-0D65E4EA2F80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A7999F-AED0-496E-8414-39DDDBF64C69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A0BBCA31-E2E5-4A4E-BA54-07CFE790D12D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4" name="평행 사변형 163">
                  <a:extLst>
                    <a:ext uri="{FF2B5EF4-FFF2-40B4-BE49-F238E27FC236}">
                      <a16:creationId xmlns:a16="http://schemas.microsoft.com/office/drawing/2014/main" id="{9F49897C-2886-4A54-A245-AB2745A9941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83EE7EEC-076E-4FA4-960A-9E209049128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332984-1F27-4C3E-80F7-FD643F7A62C6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A0F105A-88E1-4124-BE71-16CB5078BBF7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B60D03E5-EBB0-4CE3-BC9D-88E60C6E9AB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60" name="평행 사변형 159">
                  <a:extLst>
                    <a:ext uri="{FF2B5EF4-FFF2-40B4-BE49-F238E27FC236}">
                      <a16:creationId xmlns:a16="http://schemas.microsoft.com/office/drawing/2014/main" id="{950B8192-58E0-4D67-9DF5-37B84FD837B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521A43C4-0897-4077-A37C-EF8B7EF5A6B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E365849-D970-42F4-B70D-0724C4A7A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17EA5E5-74DB-48D8-B4D0-719F98D8F655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9B2EC75-B673-4602-9C24-DB5EE1694A6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6" name="평행 사변형 155">
                  <a:extLst>
                    <a:ext uri="{FF2B5EF4-FFF2-40B4-BE49-F238E27FC236}">
                      <a16:creationId xmlns:a16="http://schemas.microsoft.com/office/drawing/2014/main" id="{CC19DD34-A7A0-4C86-96D1-FBA1AF2A513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2AB2156B-0878-4CB9-89FD-DAB5B78A74F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B30D165-ADA5-4B2C-ADBE-4A6BDFE7AE29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ED8AF98-F85F-4847-9848-664A28871F18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A6EB297-7963-4D79-A4B3-AC9F87422A01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82718A4-592C-41C0-B064-7FE66EFE5060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915F02FC-C969-49A1-929A-5D562FA7165B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15D01A03-CFC8-4242-9E72-085E203DCABB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E0198183-5A94-4005-BF10-3E6666141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9AE01D86-E49B-4652-B2DB-C3EED9FE68D8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8EA7A596-7195-4C3C-8ADC-E3E4A6D9488D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44EA3CD-5A9B-41F3-ABF5-B8BD9146053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DBCB7ED-AB0D-475E-A6D5-EF22908B8369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20D23EE2-25DB-4B4D-862D-CC6C17DD6CC7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8B29FF1A-85F7-4485-85B3-8804D6DF3804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550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가리키며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하면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동작부터 볼륨 단계 조절 가능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dirty="0">
                <a:solidFill>
                  <a:prstClr val="black"/>
                </a:solidFill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컨트롤 바 끝 부분에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1~45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25" y="2807801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8168034" y="3940643"/>
            <a:ext cx="954882" cy="906554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디자인 시안 반영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개발 내용 추가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C18C77-85AA-4F3B-AC11-D960DEB48397}"/>
              </a:ext>
            </a:extLst>
          </p:cNvPr>
          <p:cNvGrpSpPr/>
          <p:nvPr/>
        </p:nvGrpSpPr>
        <p:grpSpPr>
          <a:xfrm>
            <a:off x="3045285" y="3708952"/>
            <a:ext cx="1725891" cy="1801637"/>
            <a:chOff x="3414217" y="3903026"/>
            <a:chExt cx="1464442" cy="152871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7A26C29-B71B-4190-A567-A4B3F818FB35}"/>
                </a:ext>
              </a:extLst>
            </p:cNvPr>
            <p:cNvSpPr/>
            <p:nvPr/>
          </p:nvSpPr>
          <p:spPr>
            <a:xfrm>
              <a:off x="3538011" y="3903026"/>
              <a:ext cx="194553" cy="19455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967013-20A0-4AAB-8A33-078074CDE455}"/>
                </a:ext>
              </a:extLst>
            </p:cNvPr>
            <p:cNvGrpSpPr/>
            <p:nvPr/>
          </p:nvGrpSpPr>
          <p:grpSpPr>
            <a:xfrm>
              <a:off x="3414217" y="3967300"/>
              <a:ext cx="1464442" cy="1464441"/>
              <a:chOff x="6005007" y="5405704"/>
              <a:chExt cx="1464442" cy="146444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946FC2-76FA-4934-B9F0-A18A9BE78A7F}"/>
                  </a:ext>
                </a:extLst>
              </p:cNvPr>
              <p:cNvSpPr/>
              <p:nvPr/>
            </p:nvSpPr>
            <p:spPr>
              <a:xfrm>
                <a:off x="6005007" y="5405704"/>
                <a:ext cx="1464442" cy="1464441"/>
              </a:xfrm>
              <a:prstGeom prst="ellipse">
                <a:avLst/>
              </a:prstGeom>
              <a:gradFill flip="none" rotWithShape="1">
                <a:gsLst>
                  <a:gs pos="79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9FEDB6-6F4B-456A-80A3-BDED5F20802F}"/>
                  </a:ext>
                </a:extLst>
              </p:cNvPr>
              <p:cNvGrpSpPr/>
              <p:nvPr/>
            </p:nvGrpSpPr>
            <p:grpSpPr>
              <a:xfrm>
                <a:off x="6241547" y="5642165"/>
                <a:ext cx="991360" cy="991517"/>
                <a:chOff x="6219016" y="4162025"/>
                <a:chExt cx="991360" cy="99151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9EFFBFF-D936-438C-A312-42B3407B2B6C}"/>
                    </a:ext>
                  </a:extLst>
                </p:cNvPr>
                <p:cNvSpPr txBox="1"/>
                <p:nvPr/>
              </p:nvSpPr>
              <p:spPr>
                <a:xfrm>
                  <a:off x="6398653" y="4422944"/>
                  <a:ext cx="657234" cy="2219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C737EA0-72EE-4F1F-A901-451025238A14}"/>
                    </a:ext>
                  </a:extLst>
                </p:cNvPr>
                <p:cNvSpPr txBox="1"/>
                <p:nvPr/>
              </p:nvSpPr>
              <p:spPr>
                <a:xfrm>
                  <a:off x="6558230" y="4636167"/>
                  <a:ext cx="357996" cy="28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23</a:t>
                  </a:r>
                  <a:endParaRPr lang="ko-KR" altLang="en-US" sz="105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12D8188-82F7-4CB3-ADAE-7256EC9E304C}"/>
                    </a:ext>
                  </a:extLst>
                </p:cNvPr>
                <p:cNvGrpSpPr/>
                <p:nvPr/>
              </p:nvGrpSpPr>
              <p:grpSpPr>
                <a:xfrm>
                  <a:off x="6219016" y="4162025"/>
                  <a:ext cx="991360" cy="991517"/>
                  <a:chOff x="3499612" y="2138240"/>
                  <a:chExt cx="1467773" cy="1468006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AA791DC5-6308-4144-B309-F1EB7A04D8F1}"/>
                      </a:ext>
                    </a:extLst>
                  </p:cNvPr>
                  <p:cNvSpPr/>
                  <p:nvPr/>
                </p:nvSpPr>
                <p:spPr>
                  <a:xfrm>
                    <a:off x="3500839" y="2138240"/>
                    <a:ext cx="1466546" cy="146654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원호 9">
                    <a:extLst>
                      <a:ext uri="{FF2B5EF4-FFF2-40B4-BE49-F238E27FC236}">
                        <a16:creationId xmlns:a16="http://schemas.microsoft.com/office/drawing/2014/main" id="{593A44F5-6469-461B-ACA5-471C29B301BD}"/>
                      </a:ext>
                    </a:extLst>
                  </p:cNvPr>
                  <p:cNvSpPr/>
                  <p:nvPr/>
                </p:nvSpPr>
                <p:spPr>
                  <a:xfrm>
                    <a:off x="3499612" y="2142474"/>
                    <a:ext cx="1466547" cy="1463772"/>
                  </a:xfrm>
                  <a:prstGeom prst="arc">
                    <a:avLst>
                      <a:gd name="adj1" fmla="val 16200000"/>
                      <a:gd name="adj2" fmla="val 10824595"/>
                    </a:avLst>
                  </a:prstGeom>
                  <a:ln w="254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0"/>
                          </a:schemeClr>
                        </a:gs>
                        <a:gs pos="5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8883E22-2013-4647-9109-CC29C0017835}"/>
                </a:ext>
              </a:extLst>
            </p:cNvPr>
            <p:cNvSpPr/>
            <p:nvPr/>
          </p:nvSpPr>
          <p:spPr>
            <a:xfrm>
              <a:off x="3539125" y="4099673"/>
              <a:ext cx="1200525" cy="117370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90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수동주행 모드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397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위치로 이동하고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모드 변경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자동주행으로 진행할 경우 늦을 수 있다는 경고와 함께 수동 주행으로 전환할 것으로 제안하는 문구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주행모드 변경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본래 컨텐츠 화면으로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발화 화면이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아웃 되면서 모드 전환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트랜지션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주행 모드를 변경하도록 유도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189440" y="3144211"/>
            <a:ext cx="354257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We'll be late if we keep going.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Do you want to change the Drive mode?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sc_select_drive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화면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2072396" y="3143250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2266949" y="3143250"/>
            <a:ext cx="3465063" cy="7147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8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30698-6DE6-4FA4-8ADA-C95CD0DB3325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08AAE4-0370-4B77-8AFF-C567DC58EBB4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7D7B7-7A94-455A-A269-D4FE82358572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0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82D69D2-1FA4-4EAF-8983-820754B1B53B}"/>
              </a:ext>
            </a:extLst>
          </p:cNvPr>
          <p:cNvGrpSpPr/>
          <p:nvPr/>
        </p:nvGrpSpPr>
        <p:grpSpPr>
          <a:xfrm>
            <a:off x="249423" y="1797449"/>
            <a:ext cx="7402112" cy="3661038"/>
            <a:chOff x="249423" y="1797449"/>
            <a:chExt cx="7402112" cy="36610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B543A2-1803-4CB1-9D77-2EA9A3DAEEF4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DE683B7E-0742-4CA1-B8E7-8876D0587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" r="1260"/>
            <a:stretch/>
          </p:blipFill>
          <p:spPr>
            <a:xfrm>
              <a:off x="269875" y="1823686"/>
              <a:ext cx="7381660" cy="867996"/>
            </a:xfrm>
            <a:prstGeom prst="rect">
              <a:avLst/>
            </a:prstGeom>
          </p:spPr>
        </p:pic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8C789DA-C712-4FDB-9CDE-4AE7A11861EE}"/>
                </a:ext>
              </a:extLst>
            </p:cNvPr>
            <p:cNvGrpSpPr/>
            <p:nvPr/>
          </p:nvGrpSpPr>
          <p:grpSpPr>
            <a:xfrm>
              <a:off x="1238250" y="1802460"/>
              <a:ext cx="5394292" cy="3646386"/>
              <a:chOff x="1720248" y="1821509"/>
              <a:chExt cx="5447409" cy="3682291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320C53E7-D0D2-4D99-ADD0-9F712479B1DE}"/>
                  </a:ext>
                </a:extLst>
              </p:cNvPr>
              <p:cNvGrpSpPr/>
              <p:nvPr/>
            </p:nvGrpSpPr>
            <p:grpSpPr>
              <a:xfrm>
                <a:off x="2548007" y="1821509"/>
                <a:ext cx="870271" cy="1438391"/>
                <a:chOff x="2363620" y="2007322"/>
                <a:chExt cx="870271" cy="1438391"/>
              </a:xfrm>
            </p:grpSpPr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0E6F1F7C-A837-45D2-BC3C-FF4AAC4957E9}"/>
                    </a:ext>
                  </a:extLst>
                </p:cNvPr>
                <p:cNvGrpSpPr/>
                <p:nvPr/>
              </p:nvGrpSpPr>
              <p:grpSpPr>
                <a:xfrm flipH="1">
                  <a:off x="2363620" y="200732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177" name="평행 사변형 176">
                    <a:extLst>
                      <a:ext uri="{FF2B5EF4-FFF2-40B4-BE49-F238E27FC236}">
                        <a16:creationId xmlns:a16="http://schemas.microsoft.com/office/drawing/2014/main" id="{18F43500-8494-461F-AA3E-B93DD17465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평행 사변형 177">
                    <a:extLst>
                      <a:ext uri="{FF2B5EF4-FFF2-40B4-BE49-F238E27FC236}">
                        <a16:creationId xmlns:a16="http://schemas.microsoft.com/office/drawing/2014/main" id="{315CAEA3-23E3-4DD1-B2AD-5928EA6C88B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5B1A2753-9975-42FB-94A7-4137BCCABF86}"/>
                    </a:ext>
                  </a:extLst>
                </p:cNvPr>
                <p:cNvSpPr/>
                <p:nvPr/>
              </p:nvSpPr>
              <p:spPr>
                <a:xfrm rot="20324237">
                  <a:off x="2482861" y="2195532"/>
                  <a:ext cx="720684" cy="341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BILLBOARD</a:t>
                  </a:r>
                </a:p>
                <a:p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TOP 100</a:t>
                  </a:r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DAC581E8-12B7-4014-9DCF-61447EE6D34A}"/>
                  </a:ext>
                </a:extLst>
              </p:cNvPr>
              <p:cNvGrpSpPr/>
              <p:nvPr/>
            </p:nvGrpSpPr>
            <p:grpSpPr>
              <a:xfrm>
                <a:off x="3021697" y="2392829"/>
                <a:ext cx="1461687" cy="1476647"/>
                <a:chOff x="2898270" y="2631982"/>
                <a:chExt cx="1461687" cy="1476647"/>
              </a:xfrm>
            </p:grpSpPr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0AF06E67-A420-4556-B750-E6BC4E4B6659}"/>
                    </a:ext>
                  </a:extLst>
                </p:cNvPr>
                <p:cNvGrpSpPr/>
                <p:nvPr/>
              </p:nvGrpSpPr>
              <p:grpSpPr>
                <a:xfrm flipH="1">
                  <a:off x="2898270" y="2670238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171" name="평행 사변형 170">
                    <a:extLst>
                      <a:ext uri="{FF2B5EF4-FFF2-40B4-BE49-F238E27FC236}">
                        <a16:creationId xmlns:a16="http://schemas.microsoft.com/office/drawing/2014/main" id="{AB961CAA-9F58-4A6C-BC1A-5356414021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평행 사변형 171">
                    <a:extLst>
                      <a:ext uri="{FF2B5EF4-FFF2-40B4-BE49-F238E27FC236}">
                        <a16:creationId xmlns:a16="http://schemas.microsoft.com/office/drawing/2014/main" id="{84714BCB-CE34-49E3-A933-470D2C3957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BBAB8C5E-7CAC-4409-8ABC-13DA99DF7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6C4D3396-A977-444C-8FF8-64A593700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25D59CF7-412B-4325-BE2D-F3C74B5344A7}"/>
                    </a:ext>
                  </a:extLst>
                </p:cNvPr>
                <p:cNvSpPr/>
                <p:nvPr/>
              </p:nvSpPr>
              <p:spPr>
                <a:xfrm rot="20324237">
                  <a:off x="3743691" y="2631982"/>
                  <a:ext cx="495673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b="1" dirty="0"/>
                    <a:t>HIGER</a:t>
                  </a:r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D5BC6A8-2451-4888-A0B9-C6EF4263EE1E}"/>
                    </a:ext>
                  </a:extLst>
                </p:cNvPr>
                <p:cNvSpPr/>
                <p:nvPr/>
              </p:nvSpPr>
              <p:spPr>
                <a:xfrm rot="20324237">
                  <a:off x="3738019" y="2757370"/>
                  <a:ext cx="621938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latin typeface="+mn-ea"/>
                    </a:rPr>
                    <a:t>GREGERS</a:t>
                  </a:r>
                  <a:endParaRPr lang="ko-KR" altLang="en-US" sz="800" dirty="0">
                    <a:latin typeface="+mn-ea"/>
                  </a:endParaRPr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BCE0E6A-6506-448A-B781-BD0CC86C5AB9}"/>
                  </a:ext>
                </a:extLst>
              </p:cNvPr>
              <p:cNvGrpSpPr/>
              <p:nvPr/>
            </p:nvGrpSpPr>
            <p:grpSpPr>
              <a:xfrm>
                <a:off x="3483080" y="2673860"/>
                <a:ext cx="2094601" cy="1593190"/>
                <a:chOff x="3359653" y="2913013"/>
                <a:chExt cx="2094601" cy="1593190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BF43E8E5-EB3A-4224-93FE-F6B731E023DC}"/>
                    </a:ext>
                  </a:extLst>
                </p:cNvPr>
                <p:cNvGrpSpPr/>
                <p:nvPr/>
              </p:nvGrpSpPr>
              <p:grpSpPr>
                <a:xfrm flipH="1">
                  <a:off x="3359653" y="306781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164" name="평행 사변형 163">
                    <a:extLst>
                      <a:ext uri="{FF2B5EF4-FFF2-40B4-BE49-F238E27FC236}">
                        <a16:creationId xmlns:a16="http://schemas.microsoft.com/office/drawing/2014/main" id="{0AA85687-9FD4-45DC-9CCA-94CADD2487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평행 사변형 164">
                    <a:extLst>
                      <a:ext uri="{FF2B5EF4-FFF2-40B4-BE49-F238E27FC236}">
                        <a16:creationId xmlns:a16="http://schemas.microsoft.com/office/drawing/2014/main" id="{021038CC-AEB8-479D-8D00-8AA3596C36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6" name="직선 연결선 165">
                    <a:extLst>
                      <a:ext uri="{FF2B5EF4-FFF2-40B4-BE49-F238E27FC236}">
                        <a16:creationId xmlns:a16="http://schemas.microsoft.com/office/drawing/2014/main" id="{947A162B-12FC-4F26-94AF-C2D79F7EC3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14B9F676-CD1C-4322-8BAE-060417180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9D3FF7B8-6193-4D3F-A8AF-957FB2A768CE}"/>
                    </a:ext>
                  </a:extLst>
                </p:cNvPr>
                <p:cNvSpPr/>
                <p:nvPr/>
              </p:nvSpPr>
              <p:spPr>
                <a:xfrm rot="20324237">
                  <a:off x="4202689" y="3102695"/>
                  <a:ext cx="1013685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latin typeface="+mn-ea"/>
                    </a:rPr>
                    <a:t>SHAWN MENDES</a:t>
                  </a: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9763EC5B-0AB4-457D-8E8B-3831F987AE12}"/>
                    </a:ext>
                  </a:extLst>
                </p:cNvPr>
                <p:cNvSpPr/>
                <p:nvPr/>
              </p:nvSpPr>
              <p:spPr>
                <a:xfrm rot="20324237">
                  <a:off x="4188038" y="2913013"/>
                  <a:ext cx="1266216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b="1" dirty="0"/>
                    <a:t>IF I CAN`T HAVE YOU</a:t>
                  </a:r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B14654D4-B9F2-444F-B8E8-37FC37210557}"/>
                  </a:ext>
                </a:extLst>
              </p:cNvPr>
              <p:cNvGrpSpPr/>
              <p:nvPr/>
            </p:nvGrpSpPr>
            <p:grpSpPr>
              <a:xfrm>
                <a:off x="3915471" y="3171568"/>
                <a:ext cx="1691819" cy="1485953"/>
                <a:chOff x="3792044" y="3410721"/>
                <a:chExt cx="1691819" cy="1485953"/>
              </a:xfrm>
            </p:grpSpPr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1AD82096-58EF-4CA3-8C6A-AD93AC4BEA55}"/>
                    </a:ext>
                  </a:extLst>
                </p:cNvPr>
                <p:cNvGrpSpPr/>
                <p:nvPr/>
              </p:nvGrpSpPr>
              <p:grpSpPr>
                <a:xfrm flipH="1">
                  <a:off x="3792044" y="3429002"/>
                  <a:ext cx="887687" cy="1467672"/>
                  <a:chOff x="1716240" y="560765"/>
                  <a:chExt cx="1011625" cy="1672586"/>
                </a:xfrm>
              </p:grpSpPr>
              <p:sp>
                <p:nvSpPr>
                  <p:cNvPr id="157" name="평행 사변형 156">
                    <a:extLst>
                      <a:ext uri="{FF2B5EF4-FFF2-40B4-BE49-F238E27FC236}">
                        <a16:creationId xmlns:a16="http://schemas.microsoft.com/office/drawing/2014/main" id="{79C68417-3909-40E2-BA95-7180BB4209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09810" y="895697"/>
                    <a:ext cx="1652988" cy="983123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평행 사변형 157">
                    <a:extLst>
                      <a:ext uri="{FF2B5EF4-FFF2-40B4-BE49-F238E27FC236}">
                        <a16:creationId xmlns:a16="http://schemas.microsoft.com/office/drawing/2014/main" id="{C9D0BFA9-578E-4BAB-B5AA-E50258F51F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9" name="직선 연결선 158">
                    <a:extLst>
                      <a:ext uri="{FF2B5EF4-FFF2-40B4-BE49-F238E27FC236}">
                        <a16:creationId xmlns:a16="http://schemas.microsoft.com/office/drawing/2014/main" id="{BE54E604-C79A-4B0E-9F47-A545C3C54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>
                    <a:extLst>
                      <a:ext uri="{FF2B5EF4-FFF2-40B4-BE49-F238E27FC236}">
                        <a16:creationId xmlns:a16="http://schemas.microsoft.com/office/drawing/2014/main" id="{C4DAAB23-680C-408E-8E7F-2E5D8F4491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0DA19F9-006A-4395-BA21-9BCEED571F14}"/>
                    </a:ext>
                  </a:extLst>
                </p:cNvPr>
                <p:cNvSpPr/>
                <p:nvPr/>
              </p:nvSpPr>
              <p:spPr>
                <a:xfrm rot="20324237">
                  <a:off x="4707620" y="3410721"/>
                  <a:ext cx="426064" cy="2175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b="1" dirty="0">
                      <a:effectLst/>
                    </a:rPr>
                    <a:t>2002</a:t>
                  </a: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C0D37513-0A5D-4738-A295-BC9E349004D3}"/>
                    </a:ext>
                  </a:extLst>
                </p:cNvPr>
                <p:cNvSpPr/>
                <p:nvPr/>
              </p:nvSpPr>
              <p:spPr>
                <a:xfrm rot="20324237">
                  <a:off x="4667671" y="3493271"/>
                  <a:ext cx="816192" cy="2175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effectLst/>
                      <a:latin typeface="+mn-ea"/>
                    </a:rPr>
                    <a:t>ANNE-MARIE</a:t>
                  </a:r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20168758-76E6-4B66-AA1B-089A700696E3}"/>
                  </a:ext>
                </a:extLst>
              </p:cNvPr>
              <p:cNvGrpSpPr/>
              <p:nvPr/>
            </p:nvGrpSpPr>
            <p:grpSpPr>
              <a:xfrm>
                <a:off x="5029241" y="3179563"/>
                <a:ext cx="870271" cy="1077835"/>
                <a:chOff x="4382821" y="2758625"/>
                <a:chExt cx="870271" cy="1077835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AC16DB92-0AFD-4BC4-B3E3-E1F8241363B6}"/>
                    </a:ext>
                  </a:extLst>
                </p:cNvPr>
                <p:cNvGrpSpPr/>
                <p:nvPr/>
              </p:nvGrpSpPr>
              <p:grpSpPr>
                <a:xfrm flipH="1">
                  <a:off x="4382821" y="2758625"/>
                  <a:ext cx="870271" cy="1077835"/>
                  <a:chOff x="1716240" y="594134"/>
                  <a:chExt cx="991778" cy="1639217"/>
                </a:xfrm>
              </p:grpSpPr>
              <p:sp>
                <p:nvSpPr>
                  <p:cNvPr id="152" name="평행 사변형 151">
                    <a:extLst>
                      <a:ext uri="{FF2B5EF4-FFF2-40B4-BE49-F238E27FC236}">
                        <a16:creationId xmlns:a16="http://schemas.microsoft.com/office/drawing/2014/main" id="{9771CAC5-5BD5-444E-B364-6A5E92B6AF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평행 사변형 152">
                    <a:extLst>
                      <a:ext uri="{FF2B5EF4-FFF2-40B4-BE49-F238E27FC236}">
                        <a16:creationId xmlns:a16="http://schemas.microsoft.com/office/drawing/2014/main" id="{146129CD-4617-494F-843E-17700FEB30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293EBDEB-B333-4AA4-B303-EF840B1F0B8A}"/>
                    </a:ext>
                  </a:extLst>
                </p:cNvPr>
                <p:cNvSpPr/>
                <p:nvPr/>
              </p:nvSpPr>
              <p:spPr>
                <a:xfrm rot="20324237">
                  <a:off x="4471478" y="2949375"/>
                  <a:ext cx="722303" cy="341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ROMANTIC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SOUND</a:t>
                  </a: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C100B13-34AA-4923-9F38-046B9B49C6A8}"/>
                  </a:ext>
                </a:extLst>
              </p:cNvPr>
              <p:cNvGrpSpPr/>
              <p:nvPr/>
            </p:nvGrpSpPr>
            <p:grpSpPr>
              <a:xfrm>
                <a:off x="6121655" y="2981258"/>
                <a:ext cx="906165" cy="857407"/>
                <a:chOff x="5475235" y="2560320"/>
                <a:chExt cx="906165" cy="857407"/>
              </a:xfrm>
            </p:grpSpPr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25A7507E-A8F7-4464-B79D-A2C4BA62509E}"/>
                    </a:ext>
                  </a:extLst>
                </p:cNvPr>
                <p:cNvGrpSpPr/>
                <p:nvPr/>
              </p:nvGrpSpPr>
              <p:grpSpPr>
                <a:xfrm flipH="1">
                  <a:off x="5475235" y="2560320"/>
                  <a:ext cx="870271" cy="857407"/>
                  <a:chOff x="1716240" y="594134"/>
                  <a:chExt cx="991778" cy="1639217"/>
                </a:xfrm>
              </p:grpSpPr>
              <p:sp>
                <p:nvSpPr>
                  <p:cNvPr id="148" name="평행 사변형 147">
                    <a:extLst>
                      <a:ext uri="{FF2B5EF4-FFF2-40B4-BE49-F238E27FC236}">
                        <a16:creationId xmlns:a16="http://schemas.microsoft.com/office/drawing/2014/main" id="{EFF61F57-A0EC-42E3-98E8-D2B04216A8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평행 사변형 148">
                    <a:extLst>
                      <a:ext uri="{FF2B5EF4-FFF2-40B4-BE49-F238E27FC236}">
                        <a16:creationId xmlns:a16="http://schemas.microsoft.com/office/drawing/2014/main" id="{822C3546-4CED-4824-A020-7FF5F8DAE5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6C7A8F65-5605-4E55-8B0C-E2B87F5DCA0A}"/>
                    </a:ext>
                  </a:extLst>
                </p:cNvPr>
                <p:cNvSpPr/>
                <p:nvPr/>
              </p:nvSpPr>
              <p:spPr>
                <a:xfrm rot="20324237">
                  <a:off x="5553876" y="2733608"/>
                  <a:ext cx="827524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WINTER 2020</a:t>
                  </a:r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1A77E9E-E946-496D-A849-D478D0D45F56}"/>
                  </a:ext>
                </a:extLst>
              </p:cNvPr>
              <p:cNvGrpSpPr/>
              <p:nvPr/>
            </p:nvGrpSpPr>
            <p:grpSpPr>
              <a:xfrm>
                <a:off x="2812653" y="4021172"/>
                <a:ext cx="870271" cy="1063893"/>
                <a:chOff x="2166233" y="3600234"/>
                <a:chExt cx="870271" cy="1063893"/>
              </a:xfrm>
            </p:grpSpPr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AF33C64C-E1F7-4055-BF84-813E04C2F5CB}"/>
                    </a:ext>
                  </a:extLst>
                </p:cNvPr>
                <p:cNvGrpSpPr/>
                <p:nvPr/>
              </p:nvGrpSpPr>
              <p:grpSpPr>
                <a:xfrm flipH="1">
                  <a:off x="2166233" y="3600234"/>
                  <a:ext cx="870271" cy="1063893"/>
                  <a:chOff x="1716240" y="594134"/>
                  <a:chExt cx="991778" cy="1639217"/>
                </a:xfrm>
              </p:grpSpPr>
              <p:sp>
                <p:nvSpPr>
                  <p:cNvPr id="144" name="평행 사변형 143">
                    <a:extLst>
                      <a:ext uri="{FF2B5EF4-FFF2-40B4-BE49-F238E27FC236}">
                        <a16:creationId xmlns:a16="http://schemas.microsoft.com/office/drawing/2014/main" id="{7B4C7622-F779-4F51-B694-16EADCDC74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평행 사변형 144">
                    <a:extLst>
                      <a:ext uri="{FF2B5EF4-FFF2-40B4-BE49-F238E27FC236}">
                        <a16:creationId xmlns:a16="http://schemas.microsoft.com/office/drawing/2014/main" id="{4BC0C606-96A9-4BCE-9680-0EF3614EA0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49A350FD-1157-415F-B711-791AE782A850}"/>
                    </a:ext>
                  </a:extLst>
                </p:cNvPr>
                <p:cNvSpPr/>
                <p:nvPr/>
              </p:nvSpPr>
              <p:spPr>
                <a:xfrm rot="20324237">
                  <a:off x="2286916" y="3776789"/>
                  <a:ext cx="699640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CHILL CITY</a:t>
                  </a:r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156AEF3D-5379-4683-8A4E-EFBE40624C9D}"/>
                  </a:ext>
                </a:extLst>
              </p:cNvPr>
              <p:cNvGrpSpPr/>
              <p:nvPr/>
            </p:nvGrpSpPr>
            <p:grpSpPr>
              <a:xfrm>
                <a:off x="1720248" y="4635804"/>
                <a:ext cx="870271" cy="867996"/>
                <a:chOff x="1073828" y="4214866"/>
                <a:chExt cx="870271" cy="867996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141460DA-951B-41EC-B5C5-A342B2EC6524}"/>
                    </a:ext>
                  </a:extLst>
                </p:cNvPr>
                <p:cNvGrpSpPr/>
                <p:nvPr/>
              </p:nvGrpSpPr>
              <p:grpSpPr>
                <a:xfrm flipH="1">
                  <a:off x="1073828" y="4214866"/>
                  <a:ext cx="870271" cy="867996"/>
                  <a:chOff x="1716240" y="594134"/>
                  <a:chExt cx="991778" cy="1639217"/>
                </a:xfrm>
              </p:grpSpPr>
              <p:sp>
                <p:nvSpPr>
                  <p:cNvPr id="140" name="평행 사변형 139">
                    <a:extLst>
                      <a:ext uri="{FF2B5EF4-FFF2-40B4-BE49-F238E27FC236}">
                        <a16:creationId xmlns:a16="http://schemas.microsoft.com/office/drawing/2014/main" id="{5D1893B2-1252-40BC-8D9C-E0ED2C3A63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1" name="평행 사변형 140">
                    <a:extLst>
                      <a:ext uri="{FF2B5EF4-FFF2-40B4-BE49-F238E27FC236}">
                        <a16:creationId xmlns:a16="http://schemas.microsoft.com/office/drawing/2014/main" id="{43741308-DAAE-42B2-BFA9-64428FF517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F714F725-CA32-42BB-A5DC-D09CB0597EF5}"/>
                    </a:ext>
                  </a:extLst>
                </p:cNvPr>
                <p:cNvSpPr/>
                <p:nvPr/>
              </p:nvSpPr>
              <p:spPr>
                <a:xfrm rot="20324237">
                  <a:off x="1150078" y="4391226"/>
                  <a:ext cx="790293" cy="217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TRENDY LIFE</a:t>
                  </a:r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8A4F46F5-FD96-45DC-8003-6E3C66DFC41C}"/>
                  </a:ext>
                </a:extLst>
              </p:cNvPr>
              <p:cNvGrpSpPr/>
              <p:nvPr/>
            </p:nvGrpSpPr>
            <p:grpSpPr>
              <a:xfrm>
                <a:off x="4378358" y="4038896"/>
                <a:ext cx="2789299" cy="1095220"/>
                <a:chOff x="4254931" y="4278049"/>
                <a:chExt cx="2789299" cy="109522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193CCF5A-B7E3-4350-AA4A-AEE872E280D4}"/>
                    </a:ext>
                  </a:extLst>
                </p:cNvPr>
                <p:cNvSpPr/>
                <p:nvPr/>
              </p:nvSpPr>
              <p:spPr>
                <a:xfrm>
                  <a:off x="5332848" y="4296992"/>
                  <a:ext cx="1711382" cy="248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b="1" dirty="0"/>
                    <a:t>BOY WITH LUV (FEAT. H</a:t>
                  </a: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BB91BE64-1688-460C-BAB7-D2886E875D71}"/>
                    </a:ext>
                  </a:extLst>
                </p:cNvPr>
                <p:cNvSpPr/>
                <p:nvPr/>
              </p:nvSpPr>
              <p:spPr>
                <a:xfrm>
                  <a:off x="5332848" y="4517971"/>
                  <a:ext cx="358076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latin typeface="+mn-ea"/>
                    </a:rPr>
                    <a:t>BTS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F1C2F739-FB0D-451A-B589-9743B8D856A8}"/>
                    </a:ext>
                  </a:extLst>
                </p:cNvPr>
                <p:cNvGrpSpPr/>
                <p:nvPr/>
              </p:nvGrpSpPr>
              <p:grpSpPr>
                <a:xfrm>
                  <a:off x="5434448" y="4886350"/>
                  <a:ext cx="1226104" cy="0"/>
                  <a:chOff x="3360843" y="4286445"/>
                  <a:chExt cx="1226104" cy="0"/>
                </a:xfrm>
              </p:grpSpPr>
              <p:cxnSp>
                <p:nvCxnSpPr>
                  <p:cNvPr id="136" name="직선 연결선 135">
                    <a:extLst>
                      <a:ext uri="{FF2B5EF4-FFF2-40B4-BE49-F238E27FC236}">
                        <a16:creationId xmlns:a16="http://schemas.microsoft.com/office/drawing/2014/main" id="{172FDEF2-D416-4771-AA2F-003FCB000683}"/>
                      </a:ext>
                    </a:extLst>
                  </p:cNvPr>
                  <p:cNvCxnSpPr/>
                  <p:nvPr/>
                </p:nvCxnSpPr>
                <p:spPr>
                  <a:xfrm>
                    <a:off x="3360843" y="4286445"/>
                    <a:ext cx="122610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CD1B7122-6BFA-45FB-9938-3A71E418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2629" y="4286445"/>
                    <a:ext cx="423037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4ED1FD89-F6CD-4072-8D4A-FA001B3A9A4F}"/>
                    </a:ext>
                  </a:extLst>
                </p:cNvPr>
                <p:cNvSpPr/>
                <p:nvPr/>
              </p:nvSpPr>
              <p:spPr>
                <a:xfrm>
                  <a:off x="5332848" y="4893201"/>
                  <a:ext cx="379121" cy="217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800" dirty="0">
                      <a:latin typeface="+mn-ea"/>
                    </a:rPr>
                    <a:t>1:35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0863EE3D-B214-4022-99E0-0C7DCFD8F7FE}"/>
                    </a:ext>
                  </a:extLst>
                </p:cNvPr>
                <p:cNvGrpSpPr/>
                <p:nvPr/>
              </p:nvGrpSpPr>
              <p:grpSpPr>
                <a:xfrm>
                  <a:off x="4254931" y="4278049"/>
                  <a:ext cx="1090512" cy="1095220"/>
                  <a:chOff x="5817712" y="3856853"/>
                  <a:chExt cx="1594746" cy="1601634"/>
                </a:xfr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1DF9AE3C-2922-47A3-92E7-880F620C3EBB}"/>
                      </a:ext>
                    </a:extLst>
                  </p:cNvPr>
                  <p:cNvSpPr/>
                  <p:nvPr/>
                </p:nvSpPr>
                <p:spPr>
                  <a:xfrm>
                    <a:off x="5817712" y="3856853"/>
                    <a:ext cx="1594746" cy="1555822"/>
                  </a:xfrm>
                  <a:prstGeom prst="rect">
                    <a:avLst/>
                  </a:prstGeom>
                  <a:solidFill>
                    <a:srgbClr val="A6A6A6"/>
                  </a:solidFill>
                  <a:ln w="6350">
                    <a:solidFill>
                      <a:schemeClr val="tx1"/>
                    </a:solidFill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E846C08B-F617-4EEB-B3E8-09622B4A03EF}"/>
                      </a:ext>
                    </a:extLst>
                  </p:cNvPr>
                  <p:cNvSpPr/>
                  <p:nvPr/>
                </p:nvSpPr>
                <p:spPr>
                  <a:xfrm>
                    <a:off x="5819763" y="3884556"/>
                    <a:ext cx="1555822" cy="15558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직선 연결선 133">
                    <a:extLst>
                      <a:ext uri="{FF2B5EF4-FFF2-40B4-BE49-F238E27FC236}">
                        <a16:creationId xmlns:a16="http://schemas.microsoft.com/office/drawing/2014/main" id="{36F277F2-070D-4E97-B4F4-2C17D5F95E21}"/>
                      </a:ext>
                    </a:extLst>
                  </p:cNvPr>
                  <p:cNvCxnSpPr/>
                  <p:nvPr/>
                </p:nvCxnSpPr>
                <p:spPr>
                  <a:xfrm>
                    <a:off x="5819763" y="3884556"/>
                    <a:ext cx="1555822" cy="1555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E01518CF-ACA4-4FA8-82FB-801AA215A1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19762" y="3884557"/>
                    <a:ext cx="1555823" cy="15739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CEC73FF-3F8C-4C47-8AE1-E3B7431E5515}"/>
                </a:ext>
              </a:extLst>
            </p:cNvPr>
            <p:cNvGrpSpPr/>
            <p:nvPr/>
          </p:nvGrpSpPr>
          <p:grpSpPr>
            <a:xfrm>
              <a:off x="519607" y="2817856"/>
              <a:ext cx="665714" cy="261610"/>
              <a:chOff x="6096000" y="1772998"/>
              <a:chExt cx="665714" cy="261610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F00911-D613-43D3-B3BB-CBF30E6D1F99}"/>
                  </a:ext>
                </a:extLst>
              </p:cNvPr>
              <p:cNvSpPr txBox="1"/>
              <p:nvPr/>
            </p:nvSpPr>
            <p:spPr>
              <a:xfrm>
                <a:off x="6173091" y="1772998"/>
                <a:ext cx="5886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239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5" name="그래픽 114">
                <a:extLst>
                  <a:ext uri="{FF2B5EF4-FFF2-40B4-BE49-F238E27FC236}">
                    <a16:creationId xmlns:a16="http://schemas.microsoft.com/office/drawing/2014/main" id="{BF0EB240-A42C-46F8-BA85-3A4CA89BF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96000" y="1847910"/>
                <a:ext cx="129422" cy="129422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7B0B7-7413-4BD3-9834-249630C33E90}"/>
                </a:ext>
              </a:extLst>
            </p:cNvPr>
            <p:cNvSpPr txBox="1"/>
            <p:nvPr/>
          </p:nvSpPr>
          <p:spPr>
            <a:xfrm>
              <a:off x="598279" y="2626528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MPH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896AFAD-AFEC-4342-9F74-32E5ECC3E6E9}"/>
                </a:ext>
              </a:extLst>
            </p:cNvPr>
            <p:cNvSpPr txBox="1"/>
            <p:nvPr/>
          </p:nvSpPr>
          <p:spPr>
            <a:xfrm>
              <a:off x="600868" y="3017374"/>
              <a:ext cx="271228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91FC9-D4D7-470D-8946-7EB1516477B5}"/>
              </a:ext>
            </a:extLst>
          </p:cNvPr>
          <p:cNvSpPr/>
          <p:nvPr/>
        </p:nvSpPr>
        <p:spPr>
          <a:xfrm>
            <a:off x="249423" y="1799212"/>
            <a:ext cx="7399150" cy="3661037"/>
          </a:xfrm>
          <a:prstGeom prst="rect">
            <a:avLst/>
          </a:prstGeom>
          <a:solidFill>
            <a:schemeClr val="bg1">
              <a:alpha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주행 모드 변경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3010761" cy="397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모션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체험 중 사용자가 모드 변경에 동의할 경우 진입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혹은 </a:t>
            </a:r>
            <a:r>
              <a:rPr lang="ko-KR" altLang="en-US" sz="900" dirty="0" err="1"/>
              <a:t>도슨트가</a:t>
            </a:r>
            <a:r>
              <a:rPr lang="ko-KR" altLang="en-US" sz="900" dirty="0"/>
              <a:t> </a:t>
            </a:r>
            <a:r>
              <a:rPr lang="en-US" altLang="ko-KR" sz="900" dirty="0"/>
              <a:t>AI </a:t>
            </a:r>
            <a:r>
              <a:rPr lang="ko-KR" altLang="en-US" sz="900" dirty="0"/>
              <a:t>메뉴를 통해 다음 </a:t>
            </a:r>
            <a:r>
              <a:rPr lang="ko-KR" altLang="en-US" sz="900" dirty="0" err="1"/>
              <a:t>페이즈로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br>
              <a:rPr lang="en-US" altLang="ko-KR" sz="900" dirty="0">
                <a:solidFill>
                  <a:prstClr val="black"/>
                </a:solidFill>
              </a:rPr>
            </a:b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모드로 형태가 변하면서 위치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속도가 점차 줄어들면서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도달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기어는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변화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하단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차폐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칵핏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아랫부분은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idle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화면처럼 셀이 채워지면서 차폐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screen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이 먼저 수동 모드로 전환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동일한 타이밍에 </a:t>
            </a:r>
            <a:r>
              <a:rPr lang="ko-KR" altLang="ko-KR" sz="900" kern="100" dirty="0" err="1">
                <a:latin typeface="+mn-ea"/>
                <a:cs typeface="Times New Roman" panose="02020603050405020304" pitchFamily="18" charset="0"/>
              </a:rPr>
              <a:t>칵핏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 위치도 수동 모드로 전환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 주행으로 전환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위치 안내</a:t>
            </a:r>
            <a:endParaRPr lang="en-US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1" y="2286541"/>
            <a:ext cx="7381660" cy="3171830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587" y="2858314"/>
            <a:ext cx="201538" cy="417472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10800000">
            <a:off x="4253030" y="2983892"/>
            <a:ext cx="2648244" cy="141340"/>
          </a:xfrm>
          <a:prstGeom prst="rightArrow">
            <a:avLst>
              <a:gd name="adj1" fmla="val 55506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311792"/>
            <a:ext cx="1017662" cy="76201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4DC9DA-AB8E-469D-A4DD-DCCB83ACD3D1}"/>
              </a:ext>
            </a:extLst>
          </p:cNvPr>
          <p:cNvSpPr/>
          <p:nvPr/>
        </p:nvSpPr>
        <p:spPr>
          <a:xfrm>
            <a:off x="3593176" y="2579242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609EFA-ECE6-485F-8A6B-76A72C04FA08}"/>
              </a:ext>
            </a:extLst>
          </p:cNvPr>
          <p:cNvSpPr/>
          <p:nvPr/>
        </p:nvSpPr>
        <p:spPr>
          <a:xfrm>
            <a:off x="3593177" y="2774479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58B61-7524-46F8-BC92-570E001BC65D}"/>
              </a:ext>
            </a:extLst>
          </p:cNvPr>
          <p:cNvSpPr txBox="1"/>
          <p:nvPr/>
        </p:nvSpPr>
        <p:spPr>
          <a:xfrm>
            <a:off x="7883773" y="197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mt_modechange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FD1A6F-F0CD-4622-8BF2-7163AC9F22BB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PRND / </a:t>
            </a:r>
            <a:r>
              <a:rPr lang="ko-KR" altLang="en-US" sz="1000" dirty="0">
                <a:solidFill>
                  <a:schemeClr val="bg1"/>
                </a:solidFill>
              </a:rPr>
              <a:t>속도계 등 주행 정보 위치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GUI </a:t>
            </a:r>
            <a:r>
              <a:rPr lang="ko-KR" altLang="en-US" sz="1000" dirty="0">
                <a:solidFill>
                  <a:schemeClr val="bg1"/>
                </a:solidFill>
              </a:rPr>
              <a:t>시안 확인 후 확정 예정</a:t>
            </a:r>
            <a:r>
              <a:rPr lang="en-US" altLang="ko-KR" sz="1000" dirty="0">
                <a:solidFill>
                  <a:schemeClr val="bg1"/>
                </a:solidFill>
              </a:rPr>
              <a:t>(10.07)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46CCC04-01EA-4DCF-8B0D-E7A0D25F6A49}"/>
              </a:ext>
            </a:extLst>
          </p:cNvPr>
          <p:cNvSpPr/>
          <p:nvPr/>
        </p:nvSpPr>
        <p:spPr>
          <a:xfrm>
            <a:off x="423501" y="233117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262A86C-DC3B-4674-8FA4-AA2C5167561A}"/>
              </a:ext>
            </a:extLst>
          </p:cNvPr>
          <p:cNvSpPr/>
          <p:nvPr/>
        </p:nvSpPr>
        <p:spPr>
          <a:xfrm>
            <a:off x="423501" y="2526406"/>
            <a:ext cx="759517" cy="89756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A6F2B20-ABFA-403B-9730-599162984973}"/>
              </a:ext>
            </a:extLst>
          </p:cNvPr>
          <p:cNvSpPr/>
          <p:nvPr/>
        </p:nvSpPr>
        <p:spPr>
          <a:xfrm>
            <a:off x="245808" y="545576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0B9FA1E-E907-4A05-834F-592D8F303D08}"/>
              </a:ext>
            </a:extLst>
          </p:cNvPr>
          <p:cNvSpPr/>
          <p:nvPr/>
        </p:nvSpPr>
        <p:spPr>
          <a:xfrm>
            <a:off x="237134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세부 내용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38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1764670"/>
            <a:ext cx="7399051" cy="8478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6" name="그림 105" descr="그리기이(가) 표시된 사진&#10;&#10;자동 생성된 설명">
            <a:extLst>
              <a:ext uri="{FF2B5EF4-FFF2-40B4-BE49-F238E27FC236}">
                <a16:creationId xmlns:a16="http://schemas.microsoft.com/office/drawing/2014/main" id="{8E77DA57-7999-4023-A75E-6E5DE069F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1843357"/>
            <a:ext cx="641166" cy="704182"/>
          </a:xfrm>
          <a:prstGeom prst="rect">
            <a:avLst/>
          </a:prstGeom>
        </p:spPr>
      </p:pic>
      <p:pic>
        <p:nvPicPr>
          <p:cNvPr id="113" name="그림 112" descr="그리기이(가) 표시된 사진&#10;&#10;자동 생성된 설명">
            <a:extLst>
              <a:ext uri="{FF2B5EF4-FFF2-40B4-BE49-F238E27FC236}">
                <a16:creationId xmlns:a16="http://schemas.microsoft.com/office/drawing/2014/main" id="{A0932535-373F-45D9-986D-6AE5984E05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6997818" y="1843357"/>
            <a:ext cx="641166" cy="704182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ADAC2A-F50E-471F-9F43-EF924E476166}"/>
              </a:ext>
            </a:extLst>
          </p:cNvPr>
          <p:cNvSpPr/>
          <p:nvPr/>
        </p:nvSpPr>
        <p:spPr>
          <a:xfrm>
            <a:off x="249423" y="4761342"/>
            <a:ext cx="7399150" cy="85357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BA1D761-79B7-4A11-9C20-CE72EBC1772D}"/>
              </a:ext>
            </a:extLst>
          </p:cNvPr>
          <p:cNvGrpSpPr/>
          <p:nvPr/>
        </p:nvGrpSpPr>
        <p:grpSpPr>
          <a:xfrm flipV="1">
            <a:off x="3262412" y="4825000"/>
            <a:ext cx="1368998" cy="144467"/>
            <a:chOff x="7000656" y="284324"/>
            <a:chExt cx="3790950" cy="400050"/>
          </a:xfrm>
        </p:grpSpPr>
        <p:pic>
          <p:nvPicPr>
            <p:cNvPr id="95" name="그래픽 6">
              <a:extLst>
                <a:ext uri="{FF2B5EF4-FFF2-40B4-BE49-F238E27FC236}">
                  <a16:creationId xmlns:a16="http://schemas.microsoft.com/office/drawing/2014/main" id="{6F98A4BB-D706-451D-957E-C9A5F0952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96" name="그래픽 7">
              <a:extLst>
                <a:ext uri="{FF2B5EF4-FFF2-40B4-BE49-F238E27FC236}">
                  <a16:creationId xmlns:a16="http://schemas.microsoft.com/office/drawing/2014/main" id="{CE0CD009-CDEA-43D9-885E-706C2976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pic>
        <p:nvPicPr>
          <p:cNvPr id="117" name="그림 116" descr="그리기이(가) 표시된 사진&#10;&#10;자동 생성된 설명">
            <a:extLst>
              <a:ext uri="{FF2B5EF4-FFF2-40B4-BE49-F238E27FC236}">
                <a16:creationId xmlns:a16="http://schemas.microsoft.com/office/drawing/2014/main" id="{59A1EE1B-5D70-4D46-9E75-781796C3D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68833" y="4856457"/>
            <a:ext cx="641166" cy="704182"/>
          </a:xfrm>
          <a:prstGeom prst="rect">
            <a:avLst/>
          </a:prstGeom>
        </p:spPr>
      </p:pic>
      <p:pic>
        <p:nvPicPr>
          <p:cNvPr id="121" name="그림 120" descr="그리기이(가) 표시된 사진&#10;&#10;자동 생성된 설명">
            <a:extLst>
              <a:ext uri="{FF2B5EF4-FFF2-40B4-BE49-F238E27FC236}">
                <a16:creationId xmlns:a16="http://schemas.microsoft.com/office/drawing/2014/main" id="{BA0EDA2F-E25F-40F1-B724-CD958EF7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4856457"/>
            <a:ext cx="641166" cy="7041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2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Eye tracking </a:t>
            </a:r>
            <a:r>
              <a:rPr lang="ko-KR" altLang="en-US" dirty="0"/>
              <a:t>가이드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296369" cy="4982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eye tracking calibration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화면 중앙에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AI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영역이 좌우로 확장 되면서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캘리브레이션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영역 활성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시선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얼굴 방향 위치에 맞춰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인디케이터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이동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캘리브레이션 가이드 문구 노출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calibration complete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아이트랙킹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인디케이터가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수동주행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로 변화 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캘리브레이션 셀이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eye tracking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영역으로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바뀌면서 화면 상단으로 이동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캘리브레이션 완료 문구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수동 주행 화면 재 배치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화면 중앙으로 속도 정보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, TBT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이동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기타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정보들은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아웃 후 정해진 위치로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인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좌측 영역에 배터리 정보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인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우측 영역에 수동 표기와 기어 정보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인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[3-1]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TBT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정보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부가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정보 활용 영역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MUSIC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 수동주행으로 전환할 시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[3-1]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음악 정보가 선노출됨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- 7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간격으로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[3-1]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과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[3-2]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정보 전환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아이트랙킹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캘리브레이션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수동주행 모드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여부 확인 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다음 단계로 넘어가기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모든 체험을 완료하면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리모컨을 조작해 컨텐츠 종료</a:t>
            </a:r>
            <a:endParaRPr lang="en-US" altLang="ko-KR" sz="900" kern="1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54" y="2037104"/>
            <a:ext cx="1159481" cy="2978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871444" y="2287546"/>
            <a:ext cx="415370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dirty="0"/>
              <a:t>LOOK AT THE SCREEN AND MOVE YOUR EYES FROM SIDE TO SIDE</a:t>
            </a:r>
            <a:endParaRPr lang="ko-KR" altLang="ko-KR" sz="1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1673850" y="187827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1868404" y="1880281"/>
            <a:ext cx="4227596" cy="70868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2450298" y="4806836"/>
            <a:ext cx="2879894" cy="75380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2251079" y="480586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83773" y="19776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sc_manual_calibration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016CC85-38EB-4694-9209-8B0DD46BA040}"/>
              </a:ext>
            </a:extLst>
          </p:cNvPr>
          <p:cNvSpPr/>
          <p:nvPr/>
        </p:nvSpPr>
        <p:spPr>
          <a:xfrm>
            <a:off x="4904970" y="5853976"/>
            <a:ext cx="425213" cy="43577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E6760D3-D18C-4E77-95F7-013199BC86CA}"/>
              </a:ext>
            </a:extLst>
          </p:cNvPr>
          <p:cNvSpPr/>
          <p:nvPr/>
        </p:nvSpPr>
        <p:spPr>
          <a:xfrm>
            <a:off x="5330183" y="585397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3-2</a:t>
            </a:r>
            <a:endParaRPr lang="ko-KR" altLang="en-US" sz="10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F24012-9F9E-446D-85A4-C69C5ACD0657}"/>
              </a:ext>
            </a:extLst>
          </p:cNvPr>
          <p:cNvCxnSpPr>
            <a:cxnSpLocks/>
            <a:stCxn id="108" idx="2"/>
            <a:endCxn id="109" idx="1"/>
          </p:cNvCxnSpPr>
          <p:nvPr/>
        </p:nvCxnSpPr>
        <p:spPr>
          <a:xfrm>
            <a:off x="3333034" y="5408231"/>
            <a:ext cx="1571936" cy="663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D56CC79-11E2-4004-B355-8EC90857A157}"/>
              </a:ext>
            </a:extLst>
          </p:cNvPr>
          <p:cNvGrpSpPr/>
          <p:nvPr/>
        </p:nvGrpSpPr>
        <p:grpSpPr>
          <a:xfrm>
            <a:off x="4943540" y="5894820"/>
            <a:ext cx="389850" cy="354088"/>
            <a:chOff x="4150811" y="5139558"/>
            <a:chExt cx="389850" cy="354088"/>
          </a:xfrm>
        </p:grpSpPr>
        <p:sp>
          <p:nvSpPr>
            <p:cNvPr id="115" name="위쪽 화살표 61">
              <a:extLst>
                <a:ext uri="{FF2B5EF4-FFF2-40B4-BE49-F238E27FC236}">
                  <a16:creationId xmlns:a16="http://schemas.microsoft.com/office/drawing/2014/main" id="{7DA7723E-FAF4-492C-A8A5-B53E71AD8CB4}"/>
                </a:ext>
              </a:extLst>
            </p:cNvPr>
            <p:cNvSpPr/>
            <p:nvPr/>
          </p:nvSpPr>
          <p:spPr>
            <a:xfrm>
              <a:off x="4291616" y="5139558"/>
              <a:ext cx="128377" cy="200025"/>
            </a:xfrm>
            <a:prstGeom prst="up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6EFBF84-EB4A-4C87-AC0B-61887E2719BE}"/>
                </a:ext>
              </a:extLst>
            </p:cNvPr>
            <p:cNvSpPr txBox="1"/>
            <p:nvPr/>
          </p:nvSpPr>
          <p:spPr>
            <a:xfrm>
              <a:off x="4150811" y="5308980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600" dirty="0">
                  <a:latin typeface="+mn-ea"/>
                </a:rPr>
                <a:t>400FT</a:t>
              </a:r>
              <a:endParaRPr lang="ko-KR" altLang="en-US" sz="600" dirty="0"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0F67CE-AB4E-4E46-821D-650B3270EDEA}"/>
              </a:ext>
            </a:extLst>
          </p:cNvPr>
          <p:cNvGrpSpPr/>
          <p:nvPr/>
        </p:nvGrpSpPr>
        <p:grpSpPr>
          <a:xfrm>
            <a:off x="2954397" y="5006414"/>
            <a:ext cx="1980497" cy="608498"/>
            <a:chOff x="2954397" y="4062277"/>
            <a:chExt cx="1980497" cy="60849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59E45C0-3EED-409A-99D4-1C7AC5B7C663}"/>
                </a:ext>
              </a:extLst>
            </p:cNvPr>
            <p:cNvGrpSpPr/>
            <p:nvPr/>
          </p:nvGrpSpPr>
          <p:grpSpPr>
            <a:xfrm>
              <a:off x="2954397" y="4112839"/>
              <a:ext cx="809837" cy="369332"/>
              <a:chOff x="4110383" y="4164295"/>
              <a:chExt cx="863761" cy="393925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61A1CBE8-2F20-4488-9D78-7694154B5A71}"/>
                  </a:ext>
                </a:extLst>
              </p:cNvPr>
              <p:cNvGrpSpPr/>
              <p:nvPr/>
            </p:nvGrpSpPr>
            <p:grpSpPr>
              <a:xfrm>
                <a:off x="4110383" y="4330956"/>
                <a:ext cx="863761" cy="227264"/>
                <a:chOff x="4110383" y="4354872"/>
                <a:chExt cx="863761" cy="227264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6A68ABC-B0D6-4556-8CAE-333F03827E53}"/>
                    </a:ext>
                  </a:extLst>
                </p:cNvPr>
                <p:cNvSpPr/>
                <p:nvPr/>
              </p:nvSpPr>
              <p:spPr>
                <a:xfrm>
                  <a:off x="4110383" y="4376171"/>
                  <a:ext cx="863761" cy="196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600" dirty="0">
                      <a:latin typeface="+mn-ea"/>
                    </a:rPr>
                    <a:t>CHARLIE PUTH-M</a:t>
                  </a: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00F6D8F7-FEB1-4066-85EE-91F83B7C5C44}"/>
                    </a:ext>
                  </a:extLst>
                </p:cNvPr>
                <p:cNvSpPr/>
                <p:nvPr/>
              </p:nvSpPr>
              <p:spPr>
                <a:xfrm>
                  <a:off x="4668899" y="4354872"/>
                  <a:ext cx="300269" cy="22726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5000">
                      <a:schemeClr val="bg1"/>
                    </a:gs>
                  </a:gsLst>
                  <a:lin ang="0" scaled="1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3CDF360-3ED6-4ECF-9533-02A0D35DE3BD}"/>
                    </a:ext>
                  </a:extLst>
                </p:cNvPr>
                <p:cNvSpPr/>
                <p:nvPr/>
              </p:nvSpPr>
              <p:spPr>
                <a:xfrm flipH="1">
                  <a:off x="4131334" y="4354872"/>
                  <a:ext cx="250800" cy="22726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5000">
                      <a:schemeClr val="bg1"/>
                    </a:gs>
                  </a:gsLst>
                  <a:lin ang="0" scaled="1"/>
                  <a:tileRect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D0E6A867-F365-43B9-8676-4518F095547F}"/>
                  </a:ext>
                </a:extLst>
              </p:cNvPr>
              <p:cNvGrpSpPr/>
              <p:nvPr/>
            </p:nvGrpSpPr>
            <p:grpSpPr>
              <a:xfrm>
                <a:off x="4393765" y="4164295"/>
                <a:ext cx="229292" cy="203640"/>
                <a:chOff x="4081463" y="3189242"/>
                <a:chExt cx="479094" cy="425496"/>
              </a:xfrm>
              <a:solidFill>
                <a:schemeClr val="tx1"/>
              </a:solidFill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944ABA2-4D3C-438D-84F2-3AB4CF2B1603}"/>
                    </a:ext>
                  </a:extLst>
                </p:cNvPr>
                <p:cNvSpPr/>
                <p:nvPr/>
              </p:nvSpPr>
              <p:spPr>
                <a:xfrm>
                  <a:off x="4081463" y="3429000"/>
                  <a:ext cx="71132" cy="185738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B89A2521-94B2-44BF-9778-6A9C58309521}"/>
                    </a:ext>
                  </a:extLst>
                </p:cNvPr>
                <p:cNvSpPr/>
                <p:nvPr/>
              </p:nvSpPr>
              <p:spPr>
                <a:xfrm>
                  <a:off x="4187765" y="3302026"/>
                  <a:ext cx="66821" cy="312712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3BBB5CC9-EFFC-4717-8002-BB837205384B}"/>
                    </a:ext>
                  </a:extLst>
                </p:cNvPr>
                <p:cNvSpPr/>
                <p:nvPr/>
              </p:nvSpPr>
              <p:spPr>
                <a:xfrm>
                  <a:off x="4289755" y="3454906"/>
                  <a:ext cx="66821" cy="159832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8A9A09C3-5699-4E3A-B61E-1B513C842FD4}"/>
                    </a:ext>
                  </a:extLst>
                </p:cNvPr>
                <p:cNvSpPr/>
                <p:nvPr/>
              </p:nvSpPr>
              <p:spPr>
                <a:xfrm>
                  <a:off x="4391745" y="3189242"/>
                  <a:ext cx="66821" cy="425496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28266C27-9DE7-4EC6-ABD1-A7283F0D19B9}"/>
                    </a:ext>
                  </a:extLst>
                </p:cNvPr>
                <p:cNvSpPr/>
                <p:nvPr/>
              </p:nvSpPr>
              <p:spPr>
                <a:xfrm>
                  <a:off x="4493736" y="3532716"/>
                  <a:ext cx="66821" cy="82022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13814FB-8CEB-4E65-8CEA-0832920EF70A}"/>
                </a:ext>
              </a:extLst>
            </p:cNvPr>
            <p:cNvGrpSpPr/>
            <p:nvPr/>
          </p:nvGrpSpPr>
          <p:grpSpPr>
            <a:xfrm>
              <a:off x="3143836" y="4062277"/>
              <a:ext cx="1791058" cy="608498"/>
              <a:chOff x="3143836" y="1056715"/>
              <a:chExt cx="1791058" cy="60849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4477A814-F887-42C4-BB73-66771783310A}"/>
                  </a:ext>
                </a:extLst>
              </p:cNvPr>
              <p:cNvGrpSpPr/>
              <p:nvPr/>
            </p:nvGrpSpPr>
            <p:grpSpPr>
              <a:xfrm>
                <a:off x="3719485" y="1056715"/>
                <a:ext cx="736795" cy="369332"/>
                <a:chOff x="3719485" y="2442441"/>
                <a:chExt cx="736795" cy="369332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401741B-C7E9-437F-AB54-CFA3B2366FED}"/>
                    </a:ext>
                  </a:extLst>
                </p:cNvPr>
                <p:cNvSpPr txBox="1"/>
                <p:nvPr/>
              </p:nvSpPr>
              <p:spPr>
                <a:xfrm>
                  <a:off x="3719485" y="2442441"/>
                  <a:ext cx="450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68</a:t>
                  </a:r>
                  <a:endParaRPr lang="ko-KR" altLang="en-US" sz="500" dirty="0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06CDEC39-BA76-4AAB-9055-D96D789A0DB8}"/>
                    </a:ext>
                  </a:extLst>
                </p:cNvPr>
                <p:cNvSpPr/>
                <p:nvPr/>
              </p:nvSpPr>
              <p:spPr>
                <a:xfrm>
                  <a:off x="4043988" y="2554732"/>
                  <a:ext cx="41229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MPH</a:t>
                  </a:r>
                  <a:endParaRPr lang="ko-KR" altLang="en-US" sz="800" dirty="0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4E6C9C0-F960-403B-8E42-93A7849EEC23}"/>
                  </a:ext>
                </a:extLst>
              </p:cNvPr>
              <p:cNvSpPr txBox="1"/>
              <p:nvPr/>
            </p:nvSpPr>
            <p:spPr>
              <a:xfrm>
                <a:off x="3143836" y="1449769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228</a:t>
                </a:r>
                <a:r>
                  <a: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</a:t>
                </a:r>
                <a:endPara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7608DEF-022A-4513-8707-8D70832F2E17}"/>
                  </a:ext>
                </a:extLst>
              </p:cNvPr>
              <p:cNvSpPr txBox="1"/>
              <p:nvPr/>
            </p:nvSpPr>
            <p:spPr>
              <a:xfrm>
                <a:off x="3800050" y="1449769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en-US" altLang="ko-KR" b="1" dirty="0"/>
                  <a:t>P</a:t>
                </a:r>
                <a:endParaRPr lang="ko-KR" altLang="en-US" b="1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52BF6E5-3D7E-4832-A623-B6D138F5A453}"/>
                  </a:ext>
                </a:extLst>
              </p:cNvPr>
              <p:cNvSpPr txBox="1"/>
              <p:nvPr/>
            </p:nvSpPr>
            <p:spPr>
              <a:xfrm>
                <a:off x="4320623" y="1449769"/>
                <a:ext cx="6142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MANUAL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F3A3D8-573A-4A87-93AD-C5F3BCC5FC87}"/>
              </a:ext>
            </a:extLst>
          </p:cNvPr>
          <p:cNvSpPr/>
          <p:nvPr/>
        </p:nvSpPr>
        <p:spPr>
          <a:xfrm>
            <a:off x="2538313" y="5000461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DB9ECF-5034-4705-9806-8F59EDD1B3A4}"/>
              </a:ext>
            </a:extLst>
          </p:cNvPr>
          <p:cNvSpPr/>
          <p:nvPr/>
        </p:nvSpPr>
        <p:spPr>
          <a:xfrm>
            <a:off x="2951249" y="5000461"/>
            <a:ext cx="763570" cy="40777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CDBBFC93-BD62-477B-BFAF-1A712F99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204007"/>
            <a:ext cx="7399051" cy="8478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9" name="그림 148" descr="그리기이(가) 표시된 사진&#10;&#10;자동 생성된 설명">
            <a:extLst>
              <a:ext uri="{FF2B5EF4-FFF2-40B4-BE49-F238E27FC236}">
                <a16:creationId xmlns:a16="http://schemas.microsoft.com/office/drawing/2014/main" id="{72EBBA0A-FDB5-4234-ADA4-DCA53163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3282694"/>
            <a:ext cx="641166" cy="704182"/>
          </a:xfrm>
          <a:prstGeom prst="rect">
            <a:avLst/>
          </a:prstGeom>
        </p:spPr>
      </p:pic>
      <p:pic>
        <p:nvPicPr>
          <p:cNvPr id="150" name="그림 149" descr="그리기이(가) 표시된 사진&#10;&#10;자동 생성된 설명">
            <a:extLst>
              <a:ext uri="{FF2B5EF4-FFF2-40B4-BE49-F238E27FC236}">
                <a16:creationId xmlns:a16="http://schemas.microsoft.com/office/drawing/2014/main" id="{8E05401A-5959-4B3E-9481-BA814684E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6997818" y="3282694"/>
            <a:ext cx="641166" cy="70418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364ACC5D-E778-4FFB-AC53-AB0B997D3EDD}"/>
              </a:ext>
            </a:extLst>
          </p:cNvPr>
          <p:cNvSpPr txBox="1"/>
          <p:nvPr/>
        </p:nvSpPr>
        <p:spPr>
          <a:xfrm>
            <a:off x="3521704" y="3726883"/>
            <a:ext cx="853182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kern="100" dirty="0">
                <a:latin typeface="+mn-ea"/>
                <a:cs typeface="Times New Roman" panose="02020603050405020304" pitchFamily="18" charset="0"/>
              </a:rPr>
              <a:t>COMPLETE!</a:t>
            </a:r>
            <a:endParaRPr lang="ko-KR" altLang="ko-KR" sz="1000" kern="1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FDBAE2D-D09D-4915-96F9-6DC1E4C5D6C7}"/>
              </a:ext>
            </a:extLst>
          </p:cNvPr>
          <p:cNvGrpSpPr/>
          <p:nvPr/>
        </p:nvGrpSpPr>
        <p:grpSpPr>
          <a:xfrm flipV="1">
            <a:off x="3262412" y="3248159"/>
            <a:ext cx="1368998" cy="144467"/>
            <a:chOff x="7000656" y="284324"/>
            <a:chExt cx="3790950" cy="400050"/>
          </a:xfrm>
        </p:grpSpPr>
        <p:pic>
          <p:nvPicPr>
            <p:cNvPr id="157" name="그래픽 6">
              <a:extLst>
                <a:ext uri="{FF2B5EF4-FFF2-40B4-BE49-F238E27FC236}">
                  <a16:creationId xmlns:a16="http://schemas.microsoft.com/office/drawing/2014/main" id="{67EE91F9-8391-445A-8C4D-CB64F7B17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158" name="그래픽 7">
              <a:extLst>
                <a:ext uri="{FF2B5EF4-FFF2-40B4-BE49-F238E27FC236}">
                  <a16:creationId xmlns:a16="http://schemas.microsoft.com/office/drawing/2014/main" id="{FC31F2A4-7971-43E8-8995-EDDE1923D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2406C53-1EF7-4213-8476-581B4F6941F7}"/>
              </a:ext>
            </a:extLst>
          </p:cNvPr>
          <p:cNvSpPr/>
          <p:nvPr/>
        </p:nvSpPr>
        <p:spPr>
          <a:xfrm>
            <a:off x="1673850" y="318363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9CED3AE-2E55-4257-AB00-53CBE4218635}"/>
              </a:ext>
            </a:extLst>
          </p:cNvPr>
          <p:cNvSpPr/>
          <p:nvPr/>
        </p:nvSpPr>
        <p:spPr>
          <a:xfrm>
            <a:off x="1868404" y="3185646"/>
            <a:ext cx="4227596" cy="86616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E1A45A-E8F2-4484-9D27-74202916A448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캘리브레이션 단계 축소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5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7346" y="1292565"/>
            <a:ext cx="4630759" cy="22912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5736" y="1292565"/>
            <a:ext cx="4630759" cy="530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346" y="3583826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자동 주행 </a:t>
            </a:r>
            <a:r>
              <a:rPr lang="en-US" altLang="ko-KR" sz="1000" dirty="0"/>
              <a:t>(1920 x 950)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5736" y="1823173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수동 주행 </a:t>
            </a:r>
            <a:r>
              <a:rPr lang="en-US" altLang="ko-KR" sz="1000" dirty="0"/>
              <a:t>(1920 x</a:t>
            </a:r>
            <a:r>
              <a:rPr lang="ko-KR" altLang="en-US" sz="1000" dirty="0"/>
              <a:t> </a:t>
            </a:r>
            <a:r>
              <a:rPr lang="en-US" altLang="ko-KR" sz="1000" dirty="0"/>
              <a:t>220)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36" y="4996769"/>
            <a:ext cx="530932" cy="5309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92" y="4945303"/>
            <a:ext cx="438667" cy="596587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374999" y="5119801"/>
            <a:ext cx="1378003" cy="247650"/>
            <a:chOff x="2185459" y="5579397"/>
            <a:chExt cx="1378003" cy="247650"/>
          </a:xfrm>
        </p:grpSpPr>
        <p:sp>
          <p:nvSpPr>
            <p:cNvPr id="16" name="타원 15"/>
            <p:cNvSpPr/>
            <p:nvPr/>
          </p:nvSpPr>
          <p:spPr>
            <a:xfrm>
              <a:off x="2185459" y="5579397"/>
              <a:ext cx="247650" cy="2476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07083" y="5625837"/>
              <a:ext cx="105637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dirty="0">
                  <a:ea typeface="맑은 고딕" pitchFamily="50" charset="-127"/>
                </a:rPr>
                <a:t>Eye tracking point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170742" y="5166241"/>
            <a:ext cx="2235478" cy="153888"/>
            <a:chOff x="5101608" y="5633025"/>
            <a:chExt cx="2235478" cy="153888"/>
          </a:xfrm>
        </p:grpSpPr>
        <p:sp>
          <p:nvSpPr>
            <p:cNvPr id="24" name="직사각형 23"/>
            <p:cNvSpPr/>
            <p:nvPr/>
          </p:nvSpPr>
          <p:spPr>
            <a:xfrm>
              <a:off x="5867132" y="5633025"/>
              <a:ext cx="146995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dirty="0"/>
                <a:t>Eye tracking - </a:t>
              </a:r>
              <a:r>
                <a:rPr lang="en-US" altLang="ko-KR" sz="1000" dirty="0">
                  <a:sym typeface="Wingdings" panose="05000000000000000000" pitchFamily="2" charset="2"/>
                </a:rPr>
                <a:t>movement</a:t>
              </a:r>
              <a:endParaRPr lang="en-US" altLang="ko-KR" sz="1000" dirty="0">
                <a:ea typeface="맑은 고딕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5101608" y="5710381"/>
              <a:ext cx="689770" cy="5857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95903" y="5128994"/>
            <a:ext cx="1354474" cy="247650"/>
            <a:chOff x="2185459" y="5579397"/>
            <a:chExt cx="1354474" cy="247650"/>
          </a:xfrm>
        </p:grpSpPr>
        <p:sp>
          <p:nvSpPr>
            <p:cNvPr id="40" name="타원 39"/>
            <p:cNvSpPr/>
            <p:nvPr/>
          </p:nvSpPr>
          <p:spPr>
            <a:xfrm>
              <a:off x="2185459" y="5579397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21412" y="5625837"/>
              <a:ext cx="91852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dirty="0"/>
                <a:t>v-touch </a:t>
              </a:r>
              <a:r>
                <a:rPr lang="en-US" altLang="ko-KR" sz="1000" dirty="0">
                  <a:sym typeface="Wingdings" panose="05000000000000000000" pitchFamily="2" charset="2"/>
                </a:rPr>
                <a:t>-</a:t>
              </a:r>
              <a:r>
                <a:rPr lang="en-US" altLang="ko-KR" sz="1000" dirty="0"/>
                <a:t> touch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3240" y="5175434"/>
            <a:ext cx="2325246" cy="153888"/>
            <a:chOff x="5101608" y="5633025"/>
            <a:chExt cx="2325246" cy="153888"/>
          </a:xfrm>
        </p:grpSpPr>
        <p:sp>
          <p:nvSpPr>
            <p:cNvPr id="44" name="직사각형 43"/>
            <p:cNvSpPr/>
            <p:nvPr/>
          </p:nvSpPr>
          <p:spPr>
            <a:xfrm>
              <a:off x="5867132" y="5633025"/>
              <a:ext cx="1559722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dirty="0"/>
                <a:t>v-touch </a:t>
              </a:r>
              <a:r>
                <a:rPr lang="en-US" altLang="ko-KR" sz="1000" dirty="0">
                  <a:sym typeface="Wingdings" panose="05000000000000000000" pitchFamily="2" charset="2"/>
                </a:rPr>
                <a:t>-</a:t>
              </a:r>
              <a:r>
                <a:rPr lang="en-US" altLang="ko-KR" sz="1000" dirty="0"/>
                <a:t> flicking or scroll </a:t>
              </a: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5101608" y="5710381"/>
              <a:ext cx="689770" cy="5857"/>
            </a:xfrm>
            <a:prstGeom prst="straightConnector1">
              <a:avLst/>
            </a:prstGeom>
            <a:ln w="57150">
              <a:solidFill>
                <a:srgbClr val="00B0F0">
                  <a:alpha val="50196"/>
                </a:srgbClr>
              </a:solidFill>
              <a:headEnd type="triangl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6575736" y="2222891"/>
            <a:ext cx="4630759" cy="159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75736" y="3814715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수동 주행 </a:t>
            </a:r>
            <a:r>
              <a:rPr lang="en-US" altLang="ko-KR" sz="1000" dirty="0"/>
              <a:t>(1920 x</a:t>
            </a:r>
            <a:r>
              <a:rPr lang="ko-KR" altLang="en-US" sz="1000" dirty="0"/>
              <a:t> </a:t>
            </a:r>
            <a:r>
              <a:rPr lang="en-US" altLang="ko-KR" sz="1000" dirty="0"/>
              <a:t>660)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54B07-1B36-4620-AD0A-9CFB214E6557}"/>
              </a:ext>
            </a:extLst>
          </p:cNvPr>
          <p:cNvSpPr/>
          <p:nvPr/>
        </p:nvSpPr>
        <p:spPr>
          <a:xfrm>
            <a:off x="6717323" y="5256879"/>
            <a:ext cx="247952" cy="6193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23662D-4FFF-4D34-A733-6276E14F0DA9}"/>
              </a:ext>
            </a:extLst>
          </p:cNvPr>
          <p:cNvGrpSpPr/>
          <p:nvPr/>
        </p:nvGrpSpPr>
        <p:grpSpPr>
          <a:xfrm>
            <a:off x="1754402" y="5209887"/>
            <a:ext cx="423536" cy="423536"/>
            <a:chOff x="13006173" y="5272768"/>
            <a:chExt cx="3054965" cy="3054967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AA76D72-DE20-41D2-A052-27D0DEA71A29}"/>
                </a:ext>
              </a:extLst>
            </p:cNvPr>
            <p:cNvSpPr/>
            <p:nvPr/>
          </p:nvSpPr>
          <p:spPr>
            <a:xfrm>
              <a:off x="13551663" y="5608288"/>
              <a:ext cx="2437294" cy="2404582"/>
            </a:xfrm>
            <a:custGeom>
              <a:avLst/>
              <a:gdLst>
                <a:gd name="connsiteX0" fmla="*/ 111919 w 354806"/>
                <a:gd name="connsiteY0" fmla="*/ 242887 h 350044"/>
                <a:gd name="connsiteX1" fmla="*/ 4762 w 354806"/>
                <a:gd name="connsiteY1" fmla="*/ 42862 h 350044"/>
                <a:gd name="connsiteX2" fmla="*/ 0 w 354806"/>
                <a:gd name="connsiteY2" fmla="*/ 19050 h 350044"/>
                <a:gd name="connsiteX3" fmla="*/ 11906 w 354806"/>
                <a:gd name="connsiteY3" fmla="*/ 2381 h 350044"/>
                <a:gd name="connsiteX4" fmla="*/ 30956 w 354806"/>
                <a:gd name="connsiteY4" fmla="*/ 0 h 350044"/>
                <a:gd name="connsiteX5" fmla="*/ 97631 w 354806"/>
                <a:gd name="connsiteY5" fmla="*/ 76200 h 350044"/>
                <a:gd name="connsiteX6" fmla="*/ 111919 w 354806"/>
                <a:gd name="connsiteY6" fmla="*/ 54769 h 350044"/>
                <a:gd name="connsiteX7" fmla="*/ 145256 w 354806"/>
                <a:gd name="connsiteY7" fmla="*/ 61912 h 350044"/>
                <a:gd name="connsiteX8" fmla="*/ 166687 w 354806"/>
                <a:gd name="connsiteY8" fmla="*/ 47625 h 350044"/>
                <a:gd name="connsiteX9" fmla="*/ 209550 w 354806"/>
                <a:gd name="connsiteY9" fmla="*/ 50006 h 350044"/>
                <a:gd name="connsiteX10" fmla="*/ 221456 w 354806"/>
                <a:gd name="connsiteY10" fmla="*/ 38100 h 350044"/>
                <a:gd name="connsiteX11" fmla="*/ 259556 w 354806"/>
                <a:gd name="connsiteY11" fmla="*/ 33337 h 350044"/>
                <a:gd name="connsiteX12" fmla="*/ 354806 w 354806"/>
                <a:gd name="connsiteY12" fmla="*/ 209550 h 350044"/>
                <a:gd name="connsiteX13" fmla="*/ 338137 w 354806"/>
                <a:gd name="connsiteY13" fmla="*/ 288131 h 350044"/>
                <a:gd name="connsiteX14" fmla="*/ 280987 w 354806"/>
                <a:gd name="connsiteY14" fmla="*/ 340519 h 350044"/>
                <a:gd name="connsiteX15" fmla="*/ 228600 w 354806"/>
                <a:gd name="connsiteY15" fmla="*/ 350044 h 350044"/>
                <a:gd name="connsiteX16" fmla="*/ 23812 w 354806"/>
                <a:gd name="connsiteY16" fmla="*/ 297656 h 350044"/>
                <a:gd name="connsiteX17" fmla="*/ 14287 w 354806"/>
                <a:gd name="connsiteY17" fmla="*/ 273844 h 350044"/>
                <a:gd name="connsiteX18" fmla="*/ 30956 w 354806"/>
                <a:gd name="connsiteY18" fmla="*/ 250031 h 350044"/>
                <a:gd name="connsiteX19" fmla="*/ 111919 w 354806"/>
                <a:gd name="connsiteY19" fmla="*/ 242887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4806" h="350044">
                  <a:moveTo>
                    <a:pt x="111919" y="242887"/>
                  </a:moveTo>
                  <a:lnTo>
                    <a:pt x="4762" y="42862"/>
                  </a:lnTo>
                  <a:lnTo>
                    <a:pt x="0" y="19050"/>
                  </a:lnTo>
                  <a:lnTo>
                    <a:pt x="11906" y="2381"/>
                  </a:lnTo>
                  <a:lnTo>
                    <a:pt x="30956" y="0"/>
                  </a:lnTo>
                  <a:lnTo>
                    <a:pt x="97631" y="76200"/>
                  </a:lnTo>
                  <a:lnTo>
                    <a:pt x="111919" y="54769"/>
                  </a:lnTo>
                  <a:lnTo>
                    <a:pt x="145256" y="61912"/>
                  </a:lnTo>
                  <a:lnTo>
                    <a:pt x="166687" y="47625"/>
                  </a:lnTo>
                  <a:lnTo>
                    <a:pt x="209550" y="50006"/>
                  </a:lnTo>
                  <a:lnTo>
                    <a:pt x="221456" y="38100"/>
                  </a:lnTo>
                  <a:lnTo>
                    <a:pt x="259556" y="33337"/>
                  </a:lnTo>
                  <a:lnTo>
                    <a:pt x="354806" y="209550"/>
                  </a:lnTo>
                  <a:lnTo>
                    <a:pt x="338137" y="288131"/>
                  </a:lnTo>
                  <a:lnTo>
                    <a:pt x="280987" y="340519"/>
                  </a:lnTo>
                  <a:lnTo>
                    <a:pt x="228600" y="350044"/>
                  </a:lnTo>
                  <a:lnTo>
                    <a:pt x="23812" y="297656"/>
                  </a:lnTo>
                  <a:lnTo>
                    <a:pt x="14287" y="273844"/>
                  </a:lnTo>
                  <a:lnTo>
                    <a:pt x="30956" y="250031"/>
                  </a:lnTo>
                  <a:lnTo>
                    <a:pt x="111919" y="2428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37B6211-7C30-4026-975B-DC3077630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13006173" y="5272768"/>
              <a:ext cx="3054965" cy="3054967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376EF8-ABDA-4E5D-90EC-67032BA7B5AC}"/>
              </a:ext>
            </a:extLst>
          </p:cNvPr>
          <p:cNvGrpSpPr/>
          <p:nvPr/>
        </p:nvGrpSpPr>
        <p:grpSpPr>
          <a:xfrm>
            <a:off x="3255274" y="5201624"/>
            <a:ext cx="423536" cy="423536"/>
            <a:chOff x="13006173" y="5272768"/>
            <a:chExt cx="3054965" cy="3054967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5853A0B-4D89-4B3B-B2E2-6960F7EED0F1}"/>
                </a:ext>
              </a:extLst>
            </p:cNvPr>
            <p:cNvSpPr/>
            <p:nvPr/>
          </p:nvSpPr>
          <p:spPr>
            <a:xfrm>
              <a:off x="13551663" y="5608288"/>
              <a:ext cx="2437294" cy="2404582"/>
            </a:xfrm>
            <a:custGeom>
              <a:avLst/>
              <a:gdLst>
                <a:gd name="connsiteX0" fmla="*/ 111919 w 354806"/>
                <a:gd name="connsiteY0" fmla="*/ 242887 h 350044"/>
                <a:gd name="connsiteX1" fmla="*/ 4762 w 354806"/>
                <a:gd name="connsiteY1" fmla="*/ 42862 h 350044"/>
                <a:gd name="connsiteX2" fmla="*/ 0 w 354806"/>
                <a:gd name="connsiteY2" fmla="*/ 19050 h 350044"/>
                <a:gd name="connsiteX3" fmla="*/ 11906 w 354806"/>
                <a:gd name="connsiteY3" fmla="*/ 2381 h 350044"/>
                <a:gd name="connsiteX4" fmla="*/ 30956 w 354806"/>
                <a:gd name="connsiteY4" fmla="*/ 0 h 350044"/>
                <a:gd name="connsiteX5" fmla="*/ 97631 w 354806"/>
                <a:gd name="connsiteY5" fmla="*/ 76200 h 350044"/>
                <a:gd name="connsiteX6" fmla="*/ 111919 w 354806"/>
                <a:gd name="connsiteY6" fmla="*/ 54769 h 350044"/>
                <a:gd name="connsiteX7" fmla="*/ 145256 w 354806"/>
                <a:gd name="connsiteY7" fmla="*/ 61912 h 350044"/>
                <a:gd name="connsiteX8" fmla="*/ 166687 w 354806"/>
                <a:gd name="connsiteY8" fmla="*/ 47625 h 350044"/>
                <a:gd name="connsiteX9" fmla="*/ 209550 w 354806"/>
                <a:gd name="connsiteY9" fmla="*/ 50006 h 350044"/>
                <a:gd name="connsiteX10" fmla="*/ 221456 w 354806"/>
                <a:gd name="connsiteY10" fmla="*/ 38100 h 350044"/>
                <a:gd name="connsiteX11" fmla="*/ 259556 w 354806"/>
                <a:gd name="connsiteY11" fmla="*/ 33337 h 350044"/>
                <a:gd name="connsiteX12" fmla="*/ 354806 w 354806"/>
                <a:gd name="connsiteY12" fmla="*/ 209550 h 350044"/>
                <a:gd name="connsiteX13" fmla="*/ 338137 w 354806"/>
                <a:gd name="connsiteY13" fmla="*/ 288131 h 350044"/>
                <a:gd name="connsiteX14" fmla="*/ 280987 w 354806"/>
                <a:gd name="connsiteY14" fmla="*/ 340519 h 350044"/>
                <a:gd name="connsiteX15" fmla="*/ 228600 w 354806"/>
                <a:gd name="connsiteY15" fmla="*/ 350044 h 350044"/>
                <a:gd name="connsiteX16" fmla="*/ 23812 w 354806"/>
                <a:gd name="connsiteY16" fmla="*/ 297656 h 350044"/>
                <a:gd name="connsiteX17" fmla="*/ 14287 w 354806"/>
                <a:gd name="connsiteY17" fmla="*/ 273844 h 350044"/>
                <a:gd name="connsiteX18" fmla="*/ 30956 w 354806"/>
                <a:gd name="connsiteY18" fmla="*/ 250031 h 350044"/>
                <a:gd name="connsiteX19" fmla="*/ 111919 w 354806"/>
                <a:gd name="connsiteY19" fmla="*/ 242887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4806" h="350044">
                  <a:moveTo>
                    <a:pt x="111919" y="242887"/>
                  </a:moveTo>
                  <a:lnTo>
                    <a:pt x="4762" y="42862"/>
                  </a:lnTo>
                  <a:lnTo>
                    <a:pt x="0" y="19050"/>
                  </a:lnTo>
                  <a:lnTo>
                    <a:pt x="11906" y="2381"/>
                  </a:lnTo>
                  <a:lnTo>
                    <a:pt x="30956" y="0"/>
                  </a:lnTo>
                  <a:lnTo>
                    <a:pt x="97631" y="76200"/>
                  </a:lnTo>
                  <a:lnTo>
                    <a:pt x="111919" y="54769"/>
                  </a:lnTo>
                  <a:lnTo>
                    <a:pt x="145256" y="61912"/>
                  </a:lnTo>
                  <a:lnTo>
                    <a:pt x="166687" y="47625"/>
                  </a:lnTo>
                  <a:lnTo>
                    <a:pt x="209550" y="50006"/>
                  </a:lnTo>
                  <a:lnTo>
                    <a:pt x="221456" y="38100"/>
                  </a:lnTo>
                  <a:lnTo>
                    <a:pt x="259556" y="33337"/>
                  </a:lnTo>
                  <a:lnTo>
                    <a:pt x="354806" y="209550"/>
                  </a:lnTo>
                  <a:lnTo>
                    <a:pt x="338137" y="288131"/>
                  </a:lnTo>
                  <a:lnTo>
                    <a:pt x="280987" y="340519"/>
                  </a:lnTo>
                  <a:lnTo>
                    <a:pt x="228600" y="350044"/>
                  </a:lnTo>
                  <a:lnTo>
                    <a:pt x="23812" y="297656"/>
                  </a:lnTo>
                  <a:lnTo>
                    <a:pt x="14287" y="273844"/>
                  </a:lnTo>
                  <a:lnTo>
                    <a:pt x="30956" y="250031"/>
                  </a:lnTo>
                  <a:lnTo>
                    <a:pt x="111919" y="2428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F547A5F-2A74-4CB0-A5C4-1C5BE280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13006173" y="5272768"/>
              <a:ext cx="3054965" cy="305496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98BE1A-DCC8-4938-834E-C30534892C8B}"/>
              </a:ext>
            </a:extLst>
          </p:cNvPr>
          <p:cNvGrpSpPr/>
          <p:nvPr/>
        </p:nvGrpSpPr>
        <p:grpSpPr>
          <a:xfrm>
            <a:off x="7498824" y="5234042"/>
            <a:ext cx="281718" cy="366455"/>
            <a:chOff x="9068209" y="4179902"/>
            <a:chExt cx="281718" cy="36645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7B518F5-30FC-42B1-B73A-61327D29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209" y="4264639"/>
              <a:ext cx="281718" cy="281718"/>
            </a:xfrm>
            <a:prstGeom prst="rect">
              <a:avLst/>
            </a:prstGeom>
          </p:spPr>
        </p:pic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AF499D7C-F529-4AFE-861F-BED467D2983C}"/>
                </a:ext>
              </a:extLst>
            </p:cNvPr>
            <p:cNvSpPr/>
            <p:nvPr/>
          </p:nvSpPr>
          <p:spPr>
            <a:xfrm rot="14321907">
              <a:off x="9001428" y="4271860"/>
              <a:ext cx="283089" cy="99174"/>
            </a:xfrm>
            <a:prstGeom prst="rightArrow">
              <a:avLst/>
            </a:prstGeom>
            <a:gradFill>
              <a:gsLst>
                <a:gs pos="46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EE3403D-5E47-4092-BABC-16B73FA43905}"/>
              </a:ext>
            </a:extLst>
          </p:cNvPr>
          <p:cNvGrpSpPr/>
          <p:nvPr/>
        </p:nvGrpSpPr>
        <p:grpSpPr>
          <a:xfrm>
            <a:off x="9171731" y="5234042"/>
            <a:ext cx="281718" cy="366455"/>
            <a:chOff x="9068209" y="4179902"/>
            <a:chExt cx="281718" cy="36645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0384A0A-A397-4165-947B-24473D611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209" y="4264639"/>
              <a:ext cx="281718" cy="281718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127B6538-B3CE-41C0-9FDA-54AD84ED1E0D}"/>
                </a:ext>
              </a:extLst>
            </p:cNvPr>
            <p:cNvSpPr/>
            <p:nvPr/>
          </p:nvSpPr>
          <p:spPr>
            <a:xfrm rot="14321907">
              <a:off x="9001428" y="4271860"/>
              <a:ext cx="283089" cy="99174"/>
            </a:xfrm>
            <a:prstGeom prst="rightArrow">
              <a:avLst/>
            </a:prstGeom>
            <a:gradFill>
              <a:gsLst>
                <a:gs pos="46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86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C95D6150-CE1C-4C8D-B0A1-F821ACE3BF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2164344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5A73DF8-FD9F-46A1-9831-2BFCA1FE5363}"/>
              </a:ext>
            </a:extLst>
          </p:cNvPr>
          <p:cNvGrpSpPr/>
          <p:nvPr/>
        </p:nvGrpSpPr>
        <p:grpSpPr>
          <a:xfrm>
            <a:off x="3142497" y="2415869"/>
            <a:ext cx="1792397" cy="608498"/>
            <a:chOff x="3142497" y="1056715"/>
            <a:chExt cx="1792397" cy="608498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0EC0535-9D5D-41AD-A28A-12E70785565B}"/>
                </a:ext>
              </a:extLst>
            </p:cNvPr>
            <p:cNvGrpSpPr/>
            <p:nvPr/>
          </p:nvGrpSpPr>
          <p:grpSpPr>
            <a:xfrm>
              <a:off x="3719485" y="1056715"/>
              <a:ext cx="736795" cy="369332"/>
              <a:chOff x="3719485" y="2442441"/>
              <a:chExt cx="736795" cy="36933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34113C9-BB06-4342-AF48-D843F37B0A31}"/>
                  </a:ext>
                </a:extLst>
              </p:cNvPr>
              <p:cNvSpPr txBox="1"/>
              <p:nvPr/>
            </p:nvSpPr>
            <p:spPr>
              <a:xfrm>
                <a:off x="3719485" y="2442441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68</a:t>
                </a:r>
                <a:endParaRPr lang="ko-KR" altLang="en-US" sz="500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731A330-C6B7-48A7-9CB9-1A8BDF08EB13}"/>
                  </a:ext>
                </a:extLst>
              </p:cNvPr>
              <p:cNvSpPr/>
              <p:nvPr/>
            </p:nvSpPr>
            <p:spPr>
              <a:xfrm>
                <a:off x="4043988" y="2554732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/>
                  <a:t>MPH</a:t>
                </a:r>
                <a:endParaRPr lang="ko-KR" altLang="en-US" sz="800" dirty="0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47A048B-3227-465D-8A7D-DE6F200133B5}"/>
                </a:ext>
              </a:extLst>
            </p:cNvPr>
            <p:cNvSpPr txBox="1"/>
            <p:nvPr/>
          </p:nvSpPr>
          <p:spPr>
            <a:xfrm>
              <a:off x="3143836" y="1449769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228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987556-5073-423C-A212-6979AB6BB41C}"/>
                </a:ext>
              </a:extLst>
            </p:cNvPr>
            <p:cNvSpPr txBox="1"/>
            <p:nvPr/>
          </p:nvSpPr>
          <p:spPr>
            <a:xfrm>
              <a:off x="3800050" y="144976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ko-KR" b="1" dirty="0"/>
                <a:t>P</a:t>
              </a:r>
              <a:endParaRPr lang="ko-KR" altLang="en-US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0A1D94-A63E-4B4C-849C-8ADAADF87D55}"/>
                </a:ext>
              </a:extLst>
            </p:cNvPr>
            <p:cNvSpPr txBox="1"/>
            <p:nvPr/>
          </p:nvSpPr>
          <p:spPr>
            <a:xfrm>
              <a:off x="4320623" y="144976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5DF70D30-778F-4272-8E88-A42D623D0F03}"/>
                </a:ext>
              </a:extLst>
            </p:cNvPr>
            <p:cNvGrpSpPr/>
            <p:nvPr/>
          </p:nvGrpSpPr>
          <p:grpSpPr>
            <a:xfrm>
              <a:off x="3142497" y="1092082"/>
              <a:ext cx="389850" cy="354088"/>
              <a:chOff x="4150811" y="5139558"/>
              <a:chExt cx="389850" cy="354088"/>
            </a:xfrm>
          </p:grpSpPr>
          <p:sp>
            <p:nvSpPr>
              <p:cNvPr id="146" name="위쪽 화살표 61">
                <a:extLst>
                  <a:ext uri="{FF2B5EF4-FFF2-40B4-BE49-F238E27FC236}">
                    <a16:creationId xmlns:a16="http://schemas.microsoft.com/office/drawing/2014/main" id="{8A40F6CC-C1F4-4438-9E9A-807CF34F1911}"/>
                  </a:ext>
                </a:extLst>
              </p:cNvPr>
              <p:cNvSpPr/>
              <p:nvPr/>
            </p:nvSpPr>
            <p:spPr>
              <a:xfrm>
                <a:off x="4291616" y="5139558"/>
                <a:ext cx="128377" cy="200025"/>
              </a:xfrm>
              <a:prstGeom prst="upArrow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7B1938-6684-42B3-BAC9-25EC0AA1ED7A}"/>
                  </a:ext>
                </a:extLst>
              </p:cNvPr>
              <p:cNvSpPr txBox="1"/>
              <p:nvPr/>
            </p:nvSpPr>
            <p:spPr>
              <a:xfrm>
                <a:off x="4150811" y="5308980"/>
                <a:ext cx="3898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600" dirty="0">
                    <a:latin typeface="+mn-ea"/>
                  </a:rPr>
                  <a:t>400FT</a:t>
                </a:r>
                <a:endParaRPr lang="ko-KR" altLang="en-US" sz="600" dirty="0">
                  <a:latin typeface="+mn-ea"/>
                </a:endParaRPr>
              </a:p>
            </p:txBody>
          </p: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14042F9-BE6B-4E81-9CD6-1945B8B7F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976305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3262412" y="2221238"/>
            <a:ext cx="1368998" cy="144467"/>
            <a:chOff x="7000656" y="284324"/>
            <a:chExt cx="3790950" cy="400050"/>
          </a:xfrm>
        </p:grpSpPr>
        <p:pic>
          <p:nvPicPr>
            <p:cNvPr id="81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82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3004364" y="242696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3797215" y="2439204"/>
            <a:ext cx="641165" cy="3195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3201440" y="2426964"/>
            <a:ext cx="280650" cy="35823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4441116" y="243799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3262412" y="2197782"/>
            <a:ext cx="1368998" cy="20677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3269654" y="200659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3262412" y="4035416"/>
            <a:ext cx="1368998" cy="144467"/>
            <a:chOff x="7000656" y="284324"/>
            <a:chExt cx="3790950" cy="400050"/>
          </a:xfrm>
        </p:grpSpPr>
        <p:pic>
          <p:nvPicPr>
            <p:cNvPr id="44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45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 주행 기본 화면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3523722" cy="439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eye tracking indicator :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시선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얼굴 방향에 맞춰 부드럽게 이동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TBT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축소형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TBT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TBT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확정정보 제공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도착 시점에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[6]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 영역으로 활용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 메시지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속도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MPH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 주행일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62MPH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초과 가능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베터리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배터리 잔량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mi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모드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수동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(manual drive)/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자동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(automatic drive) : MANUAL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P, R, N, D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중 활성화 되어 있는 상태 하나만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900" kern="100" dirty="0">
              <a:solidFill>
                <a:srgbClr val="7030A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2352462" y="4239369"/>
            <a:ext cx="1290738" cy="31701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2156914" y="423936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3813177" y="2809783"/>
            <a:ext cx="1121703" cy="19731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4934880" y="280406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3198917" y="2811163"/>
            <a:ext cx="335587" cy="19593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3004363" y="281116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83773" y="19776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sc_manual_basic</a:t>
            </a:r>
            <a:endParaRPr lang="en-US" altLang="ko-KR" dirty="0"/>
          </a:p>
        </p:txBody>
      </p:sp>
      <p:pic>
        <p:nvPicPr>
          <p:cNvPr id="63" name="그림 62" descr="그리기이(가) 표시된 사진&#10;&#10;자동 생성된 설명">
            <a:extLst>
              <a:ext uri="{FF2B5EF4-FFF2-40B4-BE49-F238E27FC236}">
                <a16:creationId xmlns:a16="http://schemas.microsoft.com/office/drawing/2014/main" id="{8B3E6EBF-E6DF-435C-BC7D-8FD8B5F81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2233826"/>
            <a:ext cx="641166" cy="704182"/>
          </a:xfrm>
          <a:prstGeom prst="rect">
            <a:avLst/>
          </a:prstGeom>
        </p:spPr>
      </p:pic>
      <p:pic>
        <p:nvPicPr>
          <p:cNvPr id="64" name="그림 63" descr="그리기이(가) 표시된 사진&#10;&#10;자동 생성된 설명">
            <a:extLst>
              <a:ext uri="{FF2B5EF4-FFF2-40B4-BE49-F238E27FC236}">
                <a16:creationId xmlns:a16="http://schemas.microsoft.com/office/drawing/2014/main" id="{053A9452-7A6B-4DD2-B952-D14B5D2AB4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2233826"/>
            <a:ext cx="641166" cy="704182"/>
          </a:xfrm>
          <a:prstGeom prst="rect">
            <a:avLst/>
          </a:prstGeom>
        </p:spPr>
      </p:pic>
      <p:pic>
        <p:nvPicPr>
          <p:cNvPr id="65" name="그림 64" descr="그리기이(가) 표시된 사진&#10;&#10;자동 생성된 설명">
            <a:extLst>
              <a:ext uri="{FF2B5EF4-FFF2-40B4-BE49-F238E27FC236}">
                <a16:creationId xmlns:a16="http://schemas.microsoft.com/office/drawing/2014/main" id="{8244DBA3-6F5E-4F3D-BCDC-0B2F48AA03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4045787"/>
            <a:ext cx="641166" cy="704182"/>
          </a:xfrm>
          <a:prstGeom prst="rect">
            <a:avLst/>
          </a:prstGeom>
        </p:spPr>
      </p:pic>
      <p:pic>
        <p:nvPicPr>
          <p:cNvPr id="66" name="그림 65" descr="그리기이(가) 표시된 사진&#10;&#10;자동 생성된 설명">
            <a:extLst>
              <a:ext uri="{FF2B5EF4-FFF2-40B4-BE49-F238E27FC236}">
                <a16:creationId xmlns:a16="http://schemas.microsoft.com/office/drawing/2014/main" id="{26104087-C9A0-4C2D-9A34-6DA8FC33F6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4045787"/>
            <a:ext cx="641166" cy="704182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5117D50-C84C-4187-A9ED-0749FE1DC806}"/>
              </a:ext>
            </a:extLst>
          </p:cNvPr>
          <p:cNvSpPr/>
          <p:nvPr/>
        </p:nvSpPr>
        <p:spPr>
          <a:xfrm>
            <a:off x="2360742" y="4252841"/>
            <a:ext cx="12907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ARRIVE AT HOTEL</a:t>
            </a:r>
            <a:endParaRPr lang="ko-KR" altLang="en-US" sz="1050" dirty="0">
              <a:latin typeface="+mn-ea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60584F3-4360-46AC-AE97-FBBF262A42BF}"/>
              </a:ext>
            </a:extLst>
          </p:cNvPr>
          <p:cNvGrpSpPr/>
          <p:nvPr/>
        </p:nvGrpSpPr>
        <p:grpSpPr>
          <a:xfrm>
            <a:off x="3786009" y="4215616"/>
            <a:ext cx="609311" cy="369332"/>
            <a:chOff x="3786009" y="2442441"/>
            <a:chExt cx="609311" cy="369332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85FAE20-FBEC-4FF0-90EF-C8E5837C2B48}"/>
                </a:ext>
              </a:extLst>
            </p:cNvPr>
            <p:cNvSpPr txBox="1"/>
            <p:nvPr/>
          </p:nvSpPr>
          <p:spPr>
            <a:xfrm>
              <a:off x="3786009" y="24424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0</a:t>
              </a:r>
              <a:endParaRPr lang="ko-KR" altLang="en-US" sz="500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B7E8654-AEE0-49DD-87E7-70CF7F6EA283}"/>
                </a:ext>
              </a:extLst>
            </p:cNvPr>
            <p:cNvSpPr/>
            <p:nvPr/>
          </p:nvSpPr>
          <p:spPr>
            <a:xfrm>
              <a:off x="398302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BD49B07-7E2B-44D1-8F81-A46489762EAB}"/>
              </a:ext>
            </a:extLst>
          </p:cNvPr>
          <p:cNvSpPr txBox="1"/>
          <p:nvPr/>
        </p:nvSpPr>
        <p:spPr>
          <a:xfrm>
            <a:off x="3143836" y="4608670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3B2D29-E409-4B2E-A063-3E7EF78AA671}"/>
              </a:ext>
            </a:extLst>
          </p:cNvPr>
          <p:cNvSpPr txBox="1"/>
          <p:nvPr/>
        </p:nvSpPr>
        <p:spPr>
          <a:xfrm>
            <a:off x="3800050" y="460867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8B6892A-41F4-4471-A1A8-0DA1802B2B5F}"/>
              </a:ext>
            </a:extLst>
          </p:cNvPr>
          <p:cNvSpPr txBox="1"/>
          <p:nvPr/>
        </p:nvSpPr>
        <p:spPr>
          <a:xfrm>
            <a:off x="4320623" y="4608670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20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9CA765C-D694-4089-B7C3-824748084F90}"/>
              </a:ext>
            </a:extLst>
          </p:cNvPr>
          <p:cNvSpPr/>
          <p:nvPr/>
        </p:nvSpPr>
        <p:spPr>
          <a:xfrm>
            <a:off x="249423" y="812258"/>
            <a:ext cx="7399150" cy="85357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D4EE99-523B-4AA8-B236-2612AC49CB46}"/>
              </a:ext>
            </a:extLst>
          </p:cNvPr>
          <p:cNvGrpSpPr/>
          <p:nvPr/>
        </p:nvGrpSpPr>
        <p:grpSpPr>
          <a:xfrm>
            <a:off x="3142497" y="1056715"/>
            <a:ext cx="1792397" cy="608498"/>
            <a:chOff x="3142497" y="1056715"/>
            <a:chExt cx="1792397" cy="608498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08509B67-03FC-415C-8E42-0795E0B6C253}"/>
                </a:ext>
              </a:extLst>
            </p:cNvPr>
            <p:cNvGrpSpPr/>
            <p:nvPr/>
          </p:nvGrpSpPr>
          <p:grpSpPr>
            <a:xfrm>
              <a:off x="3719485" y="1056715"/>
              <a:ext cx="736795" cy="369332"/>
              <a:chOff x="3719485" y="2442441"/>
              <a:chExt cx="736795" cy="36933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2707FCD-9E6E-4CC5-B6D5-ED4734CD831F}"/>
                  </a:ext>
                </a:extLst>
              </p:cNvPr>
              <p:cNvSpPr txBox="1"/>
              <p:nvPr/>
            </p:nvSpPr>
            <p:spPr>
              <a:xfrm>
                <a:off x="3719485" y="2442441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68</a:t>
                </a:r>
                <a:endParaRPr lang="ko-KR" altLang="en-US" sz="500" dirty="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630897F8-40D3-456A-95B9-80D9D26AF824}"/>
                  </a:ext>
                </a:extLst>
              </p:cNvPr>
              <p:cNvSpPr/>
              <p:nvPr/>
            </p:nvSpPr>
            <p:spPr>
              <a:xfrm>
                <a:off x="4043988" y="2554732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/>
                  <a:t>MPH</a:t>
                </a:r>
                <a:endParaRPr lang="ko-KR" altLang="en-US" sz="800" dirty="0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86F6D7C-54C6-436B-9517-BBBC50E22818}"/>
                </a:ext>
              </a:extLst>
            </p:cNvPr>
            <p:cNvSpPr txBox="1"/>
            <p:nvPr/>
          </p:nvSpPr>
          <p:spPr>
            <a:xfrm>
              <a:off x="3143836" y="1449769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228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50E31E9-DE99-4E60-BE21-43891C21068B}"/>
                </a:ext>
              </a:extLst>
            </p:cNvPr>
            <p:cNvSpPr txBox="1"/>
            <p:nvPr/>
          </p:nvSpPr>
          <p:spPr>
            <a:xfrm>
              <a:off x="3800050" y="144976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ko-KR" b="1" dirty="0"/>
                <a:t>P</a:t>
              </a:r>
              <a:endParaRPr lang="ko-KR" altLang="en-US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54E8BD-1063-4F9A-8F36-B93FE78BB7C8}"/>
                </a:ext>
              </a:extLst>
            </p:cNvPr>
            <p:cNvSpPr txBox="1"/>
            <p:nvPr/>
          </p:nvSpPr>
          <p:spPr>
            <a:xfrm>
              <a:off x="4320623" y="144976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76602B19-32C2-432D-A267-A4DB44B256DA}"/>
                </a:ext>
              </a:extLst>
            </p:cNvPr>
            <p:cNvGrpSpPr/>
            <p:nvPr/>
          </p:nvGrpSpPr>
          <p:grpSpPr>
            <a:xfrm>
              <a:off x="3142497" y="1092082"/>
              <a:ext cx="389850" cy="354088"/>
              <a:chOff x="4150811" y="5139558"/>
              <a:chExt cx="389850" cy="354088"/>
            </a:xfrm>
          </p:grpSpPr>
          <p:sp>
            <p:nvSpPr>
              <p:cNvPr id="185" name="위쪽 화살표 61">
                <a:extLst>
                  <a:ext uri="{FF2B5EF4-FFF2-40B4-BE49-F238E27FC236}">
                    <a16:creationId xmlns:a16="http://schemas.microsoft.com/office/drawing/2014/main" id="{DDDD1056-5DA9-4B58-BDF6-0D96AA3B22E8}"/>
                  </a:ext>
                </a:extLst>
              </p:cNvPr>
              <p:cNvSpPr/>
              <p:nvPr/>
            </p:nvSpPr>
            <p:spPr>
              <a:xfrm>
                <a:off x="4291616" y="5139558"/>
                <a:ext cx="128377" cy="200025"/>
              </a:xfrm>
              <a:prstGeom prst="upArrow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1CC87AE-E711-429C-98B9-4DF19400013F}"/>
                  </a:ext>
                </a:extLst>
              </p:cNvPr>
              <p:cNvSpPr txBox="1"/>
              <p:nvPr/>
            </p:nvSpPr>
            <p:spPr>
              <a:xfrm>
                <a:off x="4150811" y="5308980"/>
                <a:ext cx="3898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600" dirty="0">
                    <a:latin typeface="+mn-ea"/>
                  </a:rPr>
                  <a:t>400FT</a:t>
                </a:r>
                <a:endParaRPr lang="ko-KR" altLang="en-US" sz="600" dirty="0">
                  <a:latin typeface="+mn-ea"/>
                </a:endParaRPr>
              </a:p>
            </p:txBody>
          </p:sp>
        </p:grp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6B853DD4-FA47-4642-A127-3B063122D752}"/>
              </a:ext>
            </a:extLst>
          </p:cNvPr>
          <p:cNvSpPr/>
          <p:nvPr/>
        </p:nvSpPr>
        <p:spPr>
          <a:xfrm>
            <a:off x="249423" y="5184206"/>
            <a:ext cx="7399150" cy="85357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846535E-4F55-4BBB-BCFA-DAB3397D567D}"/>
              </a:ext>
            </a:extLst>
          </p:cNvPr>
          <p:cNvSpPr/>
          <p:nvPr/>
        </p:nvSpPr>
        <p:spPr>
          <a:xfrm>
            <a:off x="249423" y="2150493"/>
            <a:ext cx="7399150" cy="85357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2D90F71-B5DD-4D78-B7BB-1D5FB14370BB}"/>
              </a:ext>
            </a:extLst>
          </p:cNvPr>
          <p:cNvSpPr/>
          <p:nvPr/>
        </p:nvSpPr>
        <p:spPr>
          <a:xfrm>
            <a:off x="249423" y="3821659"/>
            <a:ext cx="7399150" cy="85357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3262412" y="3881819"/>
            <a:ext cx="1368998" cy="144467"/>
            <a:chOff x="7000656" y="284324"/>
            <a:chExt cx="3790950" cy="400050"/>
          </a:xfrm>
        </p:grpSpPr>
        <p:pic>
          <p:nvPicPr>
            <p:cNvPr id="81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82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2412772" y="5452131"/>
            <a:ext cx="1259958" cy="4031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2215843" y="545544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 주행 기능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6" y="688769"/>
            <a:ext cx="3323346" cy="5119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map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방향 표시 아이콘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텍스트로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tap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하면 내용 확장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900" dirty="0"/>
              <a:t>자동주행</a:t>
            </a:r>
            <a:r>
              <a:rPr lang="en-US" altLang="ko-KR" sz="900" dirty="0"/>
              <a:t>_ map</a:t>
            </a:r>
            <a:r>
              <a:rPr lang="ko-KR" altLang="en-US" sz="900" dirty="0"/>
              <a:t> 상세 정보</a:t>
            </a:r>
            <a:r>
              <a:rPr lang="en-US" altLang="ko-KR" sz="900" dirty="0"/>
              <a:t>’</a:t>
            </a:r>
            <a:r>
              <a:rPr lang="ko-KR" altLang="en-US" sz="900" dirty="0"/>
              <a:t> 페이지</a:t>
            </a:r>
            <a:r>
              <a:rPr lang="en-US" altLang="ko-KR" sz="900" dirty="0"/>
              <a:t>(p.16)</a:t>
            </a:r>
            <a:r>
              <a:rPr lang="ko-KR" altLang="en-US" sz="900" dirty="0"/>
              <a:t> 참고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map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확장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클릭하면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TBT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확장 정보 제공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자동 주행 기본 모드의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미니맵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정보와 동일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확장된 상태에서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아이트랙킹을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할 경우 기본 상태로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돌아감</a:t>
            </a:r>
            <a:b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음악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표지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 중 아이콘과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가수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텍스트가 길 경우 우에서 좌로 롤링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tap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하면 내용 확장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음악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확장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클릭하면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TBT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확장 정보 제공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표시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커버 이미지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노래제목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가수명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확장된 상태에서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아이트랙킹을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할 경우 기본 상태로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돌아감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해당 영역을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tap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하면 내용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8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초 이상 사용자 입력이 없으면 기본 모드로 복귀 </a:t>
            </a:r>
            <a:endParaRPr lang="en-US" altLang="ko-KR" sz="900" kern="100" dirty="0">
              <a:solidFill>
                <a:srgbClr val="7030A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83773" y="1977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sc_manual_function</a:t>
            </a:r>
            <a:endParaRPr lang="en-US" altLang="ko-KR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9A21409-8811-497F-975A-9B927C8591A3}"/>
              </a:ext>
            </a:extLst>
          </p:cNvPr>
          <p:cNvGrpSpPr/>
          <p:nvPr/>
        </p:nvGrpSpPr>
        <p:grpSpPr>
          <a:xfrm flipV="1">
            <a:off x="3262412" y="5253055"/>
            <a:ext cx="1368998" cy="144467"/>
            <a:chOff x="7000656" y="284324"/>
            <a:chExt cx="3790950" cy="400050"/>
          </a:xfrm>
        </p:grpSpPr>
        <p:pic>
          <p:nvPicPr>
            <p:cNvPr id="112" name="그래픽 6">
              <a:extLst>
                <a:ext uri="{FF2B5EF4-FFF2-40B4-BE49-F238E27FC236}">
                  <a16:creationId xmlns:a16="http://schemas.microsoft.com/office/drawing/2014/main" id="{18C64BBB-1A69-4CC6-845A-E59D3E057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113" name="그래픽 7">
              <a:extLst>
                <a:ext uri="{FF2B5EF4-FFF2-40B4-BE49-F238E27FC236}">
                  <a16:creationId xmlns:a16="http://schemas.microsoft.com/office/drawing/2014/main" id="{13EBFA70-13AD-46EF-B9D0-ABE659D4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2378797" y="5455447"/>
            <a:ext cx="1240009" cy="365826"/>
            <a:chOff x="2141549" y="4959372"/>
            <a:chExt cx="1734876" cy="511821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84526" y="5010959"/>
              <a:ext cx="391899" cy="396458"/>
              <a:chOff x="13342173" y="3884556"/>
              <a:chExt cx="1555837" cy="1573931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3342187" y="3884556"/>
                <a:ext cx="1555823" cy="1555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3342173" y="3884556"/>
                <a:ext cx="1555820" cy="1555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13342173" y="3884556"/>
                <a:ext cx="1555826" cy="15739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직사각형 116"/>
            <p:cNvSpPr/>
            <p:nvPr/>
          </p:nvSpPr>
          <p:spPr>
            <a:xfrm>
              <a:off x="2141549" y="4959372"/>
              <a:ext cx="1355060" cy="344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defRPr/>
              </a:pPr>
              <a:r>
                <a:rPr lang="en-US" altLang="ko-KR" sz="500" dirty="0">
                  <a:latin typeface="+mn-ea"/>
                </a:rPr>
                <a:t>MARVIN GAYE </a:t>
              </a:r>
            </a:p>
            <a:p>
              <a:pPr lvl="0" algn="r">
                <a:defRPr/>
              </a:pPr>
              <a:r>
                <a:rPr lang="en-US" altLang="ko-KR" sz="500" dirty="0">
                  <a:latin typeface="+mn-ea"/>
                </a:rPr>
                <a:t>(FEAT. MEGHAN TRAINOR)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53814" y="5255891"/>
              <a:ext cx="742794" cy="215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00" dirty="0">
                  <a:latin typeface="+mn-ea"/>
                </a:rPr>
                <a:t>CHARLIE PUTH</a:t>
              </a:r>
              <a:endParaRPr lang="ko-KR" altLang="en-US" sz="400" dirty="0">
                <a:latin typeface="+mn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02DC4A6-C141-4A6C-A514-F3014204AE61}"/>
              </a:ext>
            </a:extLst>
          </p:cNvPr>
          <p:cNvGrpSpPr/>
          <p:nvPr/>
        </p:nvGrpSpPr>
        <p:grpSpPr>
          <a:xfrm flipV="1">
            <a:off x="3262412" y="2219430"/>
            <a:ext cx="1368998" cy="144467"/>
            <a:chOff x="7000656" y="284324"/>
            <a:chExt cx="3790950" cy="400050"/>
          </a:xfrm>
        </p:grpSpPr>
        <p:pic>
          <p:nvPicPr>
            <p:cNvPr id="90" name="그래픽 6">
              <a:extLst>
                <a:ext uri="{FF2B5EF4-FFF2-40B4-BE49-F238E27FC236}">
                  <a16:creationId xmlns:a16="http://schemas.microsoft.com/office/drawing/2014/main" id="{A4FDB014-95C6-4BE0-904D-35E96915F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92" name="그래픽 7">
              <a:extLst>
                <a:ext uri="{FF2B5EF4-FFF2-40B4-BE49-F238E27FC236}">
                  <a16:creationId xmlns:a16="http://schemas.microsoft.com/office/drawing/2014/main" id="{2152AD28-5CCE-4550-B589-1323FC5CC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74BE06A-167D-4821-A9B9-EF8D66078037}"/>
              </a:ext>
            </a:extLst>
          </p:cNvPr>
          <p:cNvSpPr/>
          <p:nvPr/>
        </p:nvSpPr>
        <p:spPr>
          <a:xfrm>
            <a:off x="2853297" y="2357159"/>
            <a:ext cx="880199" cy="4748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B48DE47-8384-497B-9F2D-039D0C6AB3CF}"/>
              </a:ext>
            </a:extLst>
          </p:cNvPr>
          <p:cNvSpPr/>
          <p:nvPr/>
        </p:nvSpPr>
        <p:spPr>
          <a:xfrm>
            <a:off x="2650807" y="235715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1EB10E4-A37C-4ACF-9E16-820E3550AEA0}"/>
              </a:ext>
            </a:extLst>
          </p:cNvPr>
          <p:cNvGrpSpPr/>
          <p:nvPr/>
        </p:nvGrpSpPr>
        <p:grpSpPr>
          <a:xfrm flipV="1">
            <a:off x="3262412" y="869910"/>
            <a:ext cx="1368998" cy="144467"/>
            <a:chOff x="7000656" y="284324"/>
            <a:chExt cx="3790950" cy="400050"/>
          </a:xfrm>
        </p:grpSpPr>
        <p:pic>
          <p:nvPicPr>
            <p:cNvPr id="147" name="그래픽 6">
              <a:extLst>
                <a:ext uri="{FF2B5EF4-FFF2-40B4-BE49-F238E27FC236}">
                  <a16:creationId xmlns:a16="http://schemas.microsoft.com/office/drawing/2014/main" id="{570767B7-65FC-4B0D-BDAD-23AEAB7B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148" name="그래픽 7">
              <a:extLst>
                <a:ext uri="{FF2B5EF4-FFF2-40B4-BE49-F238E27FC236}">
                  <a16:creationId xmlns:a16="http://schemas.microsoft.com/office/drawing/2014/main" id="{63277221-8884-4E9F-9122-0D22B1CA7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170" name="오른쪽 화살표 11">
            <a:extLst>
              <a:ext uri="{FF2B5EF4-FFF2-40B4-BE49-F238E27FC236}">
                <a16:creationId xmlns:a16="http://schemas.microsoft.com/office/drawing/2014/main" id="{9AAF80D9-000C-41E1-982C-8D0B4EE04F86}"/>
              </a:ext>
            </a:extLst>
          </p:cNvPr>
          <p:cNvSpPr/>
          <p:nvPr/>
        </p:nvSpPr>
        <p:spPr>
          <a:xfrm rot="5400000">
            <a:off x="3708336" y="1698852"/>
            <a:ext cx="469437" cy="419116"/>
          </a:xfrm>
          <a:prstGeom prst="rightArrow">
            <a:avLst>
              <a:gd name="adj1" fmla="val 50000"/>
              <a:gd name="adj2" fmla="val 3898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1">
            <a:extLst>
              <a:ext uri="{FF2B5EF4-FFF2-40B4-BE49-F238E27FC236}">
                <a16:creationId xmlns:a16="http://schemas.microsoft.com/office/drawing/2014/main" id="{C0D18DD2-559F-4D1F-BCF2-9F7D68932D02}"/>
              </a:ext>
            </a:extLst>
          </p:cNvPr>
          <p:cNvSpPr/>
          <p:nvPr/>
        </p:nvSpPr>
        <p:spPr>
          <a:xfrm rot="5400000">
            <a:off x="3708336" y="4725873"/>
            <a:ext cx="469437" cy="419116"/>
          </a:xfrm>
          <a:prstGeom prst="rightArrow">
            <a:avLst>
              <a:gd name="adj1" fmla="val 50000"/>
              <a:gd name="adj2" fmla="val 3898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196A85-BEC5-4740-993D-4EC8D0722ABB}"/>
              </a:ext>
            </a:extLst>
          </p:cNvPr>
          <p:cNvGrpSpPr/>
          <p:nvPr/>
        </p:nvGrpSpPr>
        <p:grpSpPr>
          <a:xfrm>
            <a:off x="2878231" y="2430491"/>
            <a:ext cx="856196" cy="336092"/>
            <a:chOff x="2089163" y="2443948"/>
            <a:chExt cx="958566" cy="37627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C31892B-CAF9-4642-A03D-D7F67019ADE4}"/>
                </a:ext>
              </a:extLst>
            </p:cNvPr>
            <p:cNvGrpSpPr/>
            <p:nvPr/>
          </p:nvGrpSpPr>
          <p:grpSpPr>
            <a:xfrm rot="19415969">
              <a:off x="2089163" y="2455970"/>
              <a:ext cx="376494" cy="351442"/>
              <a:chOff x="6161594" y="3262631"/>
              <a:chExt cx="553780" cy="516931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AE7477B-4660-469A-94A6-84E29B7637F9}"/>
                  </a:ext>
                </a:extLst>
              </p:cNvPr>
              <p:cNvCxnSpPr>
                <a:cxnSpLocks/>
              </p:cNvCxnSpPr>
              <p:nvPr/>
            </p:nvCxnSpPr>
            <p:spPr>
              <a:xfrm rot="2184031" flipV="1">
                <a:off x="6467328" y="3262631"/>
                <a:ext cx="248046" cy="43241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4C9E451-E980-4626-BC5C-8294442FB41E}"/>
                  </a:ext>
                </a:extLst>
              </p:cNvPr>
              <p:cNvCxnSpPr>
                <a:cxnSpLocks/>
              </p:cNvCxnSpPr>
              <p:nvPr/>
            </p:nvCxnSpPr>
            <p:spPr>
              <a:xfrm rot="2184031" flipV="1">
                <a:off x="6161594" y="3478683"/>
                <a:ext cx="165767" cy="30087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2569A43-BF84-438B-91C4-18FDFB409352}"/>
                </a:ext>
              </a:extLst>
            </p:cNvPr>
            <p:cNvSpPr txBox="1"/>
            <p:nvPr/>
          </p:nvSpPr>
          <p:spPr>
            <a:xfrm>
              <a:off x="2441473" y="24439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</a:t>
              </a:r>
            </a:p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E30F8AE-5690-4C08-BA76-41081719B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21245" y="2513378"/>
              <a:ext cx="299873" cy="30684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FC74FB0-21FF-462C-931F-3A900A4D839F}"/>
              </a:ext>
            </a:extLst>
          </p:cNvPr>
          <p:cNvSpPr/>
          <p:nvPr/>
        </p:nvSpPr>
        <p:spPr>
          <a:xfrm>
            <a:off x="2784169" y="408452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53E93A-0B1A-4525-9A9A-FF695B93A58A}"/>
              </a:ext>
            </a:extLst>
          </p:cNvPr>
          <p:cNvGrpSpPr/>
          <p:nvPr/>
        </p:nvGrpSpPr>
        <p:grpSpPr>
          <a:xfrm>
            <a:off x="2954397" y="4112839"/>
            <a:ext cx="809837" cy="369332"/>
            <a:chOff x="4110383" y="4164295"/>
            <a:chExt cx="863761" cy="39392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1D82A5-3448-4255-BB3C-E815088C2F3B}"/>
                </a:ext>
              </a:extLst>
            </p:cNvPr>
            <p:cNvGrpSpPr/>
            <p:nvPr/>
          </p:nvGrpSpPr>
          <p:grpSpPr>
            <a:xfrm>
              <a:off x="4110383" y="4330956"/>
              <a:ext cx="863761" cy="227264"/>
              <a:chOff x="4110383" y="4354872"/>
              <a:chExt cx="863761" cy="22726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4110383" y="4376171"/>
                <a:ext cx="863761" cy="196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600" dirty="0">
                    <a:latin typeface="+mn-ea"/>
                  </a:rPr>
                  <a:t>CHARLIE PUTH-M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668899" y="4354872"/>
                <a:ext cx="300269" cy="2272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/>
                  </a:gs>
                </a:gsLst>
                <a:lin ang="0" scaled="1"/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C76D4A30-8F18-4074-B01E-E0F5AB3A04D5}"/>
                  </a:ext>
                </a:extLst>
              </p:cNvPr>
              <p:cNvSpPr/>
              <p:nvPr/>
            </p:nvSpPr>
            <p:spPr>
              <a:xfrm flipH="1">
                <a:off x="4131334" y="4354872"/>
                <a:ext cx="250800" cy="2272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/>
                  </a:gs>
                </a:gsLst>
                <a:lin ang="0" scaled="1"/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B1CC97C-5732-48B7-91AC-E3108F04479E}"/>
                </a:ext>
              </a:extLst>
            </p:cNvPr>
            <p:cNvGrpSpPr/>
            <p:nvPr/>
          </p:nvGrpSpPr>
          <p:grpSpPr>
            <a:xfrm>
              <a:off x="4393765" y="4164295"/>
              <a:ext cx="229292" cy="203640"/>
              <a:chOff x="4081463" y="3189242"/>
              <a:chExt cx="479094" cy="425496"/>
            </a:xfrm>
            <a:solidFill>
              <a:schemeClr val="tx1"/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5E3234-31AF-4B11-8BFD-D478AB1B3F18}"/>
                  </a:ext>
                </a:extLst>
              </p:cNvPr>
              <p:cNvSpPr/>
              <p:nvPr/>
            </p:nvSpPr>
            <p:spPr>
              <a:xfrm>
                <a:off x="4081463" y="3429000"/>
                <a:ext cx="71132" cy="185738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F985D32B-45E6-4035-AB26-D921BB18F203}"/>
                  </a:ext>
                </a:extLst>
              </p:cNvPr>
              <p:cNvSpPr/>
              <p:nvPr/>
            </p:nvSpPr>
            <p:spPr>
              <a:xfrm>
                <a:off x="4187765" y="3302026"/>
                <a:ext cx="66821" cy="31271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D9CD628-48D7-4C50-A0B4-D8CA8F9E0234}"/>
                  </a:ext>
                </a:extLst>
              </p:cNvPr>
              <p:cNvSpPr/>
              <p:nvPr/>
            </p:nvSpPr>
            <p:spPr>
              <a:xfrm>
                <a:off x="4289755" y="3454906"/>
                <a:ext cx="66821" cy="15983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83CC00B8-2374-4E25-AB49-3081E86EA303}"/>
                  </a:ext>
                </a:extLst>
              </p:cNvPr>
              <p:cNvSpPr/>
              <p:nvPr/>
            </p:nvSpPr>
            <p:spPr>
              <a:xfrm>
                <a:off x="4391745" y="3189242"/>
                <a:ext cx="66821" cy="425496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4964D2D-034F-43C8-A570-DCD074B81BD7}"/>
                  </a:ext>
                </a:extLst>
              </p:cNvPr>
              <p:cNvSpPr/>
              <p:nvPr/>
            </p:nvSpPr>
            <p:spPr>
              <a:xfrm>
                <a:off x="4493736" y="3532716"/>
                <a:ext cx="66821" cy="82022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41" name="그림 140" descr="그리기이(가) 표시된 사진&#10;&#10;자동 생성된 설명">
            <a:extLst>
              <a:ext uri="{FF2B5EF4-FFF2-40B4-BE49-F238E27FC236}">
                <a16:creationId xmlns:a16="http://schemas.microsoft.com/office/drawing/2014/main" id="{AB629499-BFB3-4AC0-A868-55A736BE91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68833" y="891711"/>
            <a:ext cx="641166" cy="704182"/>
          </a:xfrm>
          <a:prstGeom prst="rect">
            <a:avLst/>
          </a:prstGeom>
        </p:spPr>
      </p:pic>
      <p:pic>
        <p:nvPicPr>
          <p:cNvPr id="149" name="그림 148" descr="그리기이(가) 표시된 사진&#10;&#10;자동 생성된 설명">
            <a:extLst>
              <a:ext uri="{FF2B5EF4-FFF2-40B4-BE49-F238E27FC236}">
                <a16:creationId xmlns:a16="http://schemas.microsoft.com/office/drawing/2014/main" id="{42A250C3-EB67-4864-8140-37822C2F28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891711"/>
            <a:ext cx="641166" cy="704182"/>
          </a:xfrm>
          <a:prstGeom prst="rect">
            <a:avLst/>
          </a:prstGeom>
        </p:spPr>
      </p:pic>
      <p:pic>
        <p:nvPicPr>
          <p:cNvPr id="180" name="그림 179" descr="그리기이(가) 표시된 사진&#10;&#10;자동 생성된 설명">
            <a:extLst>
              <a:ext uri="{FF2B5EF4-FFF2-40B4-BE49-F238E27FC236}">
                <a16:creationId xmlns:a16="http://schemas.microsoft.com/office/drawing/2014/main" id="{50A826FA-7E09-45AD-AB73-5436C0C87C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68833" y="2215975"/>
            <a:ext cx="641166" cy="704182"/>
          </a:xfrm>
          <a:prstGeom prst="rect">
            <a:avLst/>
          </a:prstGeom>
        </p:spPr>
      </p:pic>
      <p:pic>
        <p:nvPicPr>
          <p:cNvPr id="190" name="그림 189" descr="그리기이(가) 표시된 사진&#10;&#10;자동 생성된 설명">
            <a:extLst>
              <a:ext uri="{FF2B5EF4-FFF2-40B4-BE49-F238E27FC236}">
                <a16:creationId xmlns:a16="http://schemas.microsoft.com/office/drawing/2014/main" id="{12D81074-256B-42A7-B3FA-406CCC886E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2215975"/>
            <a:ext cx="641166" cy="704182"/>
          </a:xfrm>
          <a:prstGeom prst="rect">
            <a:avLst/>
          </a:prstGeom>
        </p:spPr>
      </p:pic>
      <p:pic>
        <p:nvPicPr>
          <p:cNvPr id="191" name="그림 190" descr="그리기이(가) 표시된 사진&#10;&#10;자동 생성된 설명">
            <a:extLst>
              <a:ext uri="{FF2B5EF4-FFF2-40B4-BE49-F238E27FC236}">
                <a16:creationId xmlns:a16="http://schemas.microsoft.com/office/drawing/2014/main" id="{E3EB7C2C-7422-4CB6-A864-8494610FC0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68833" y="3891308"/>
            <a:ext cx="641166" cy="704182"/>
          </a:xfrm>
          <a:prstGeom prst="rect">
            <a:avLst/>
          </a:prstGeom>
        </p:spPr>
      </p:pic>
      <p:pic>
        <p:nvPicPr>
          <p:cNvPr id="192" name="그림 191" descr="그리기이(가) 표시된 사진&#10;&#10;자동 생성된 설명">
            <a:extLst>
              <a:ext uri="{FF2B5EF4-FFF2-40B4-BE49-F238E27FC236}">
                <a16:creationId xmlns:a16="http://schemas.microsoft.com/office/drawing/2014/main" id="{E10E097A-7328-42CC-B6ED-FD3D10765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3891308"/>
            <a:ext cx="641166" cy="704182"/>
          </a:xfrm>
          <a:prstGeom prst="rect">
            <a:avLst/>
          </a:prstGeom>
        </p:spPr>
      </p:pic>
      <p:pic>
        <p:nvPicPr>
          <p:cNvPr id="193" name="그림 192" descr="그리기이(가) 표시된 사진&#10;&#10;자동 생성된 설명">
            <a:extLst>
              <a:ext uri="{FF2B5EF4-FFF2-40B4-BE49-F238E27FC236}">
                <a16:creationId xmlns:a16="http://schemas.microsoft.com/office/drawing/2014/main" id="{6E83A7B6-8CD4-4C35-9DE2-A078B20283B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68833" y="5252600"/>
            <a:ext cx="641166" cy="704182"/>
          </a:xfrm>
          <a:prstGeom prst="rect">
            <a:avLst/>
          </a:prstGeom>
        </p:spPr>
      </p:pic>
      <p:pic>
        <p:nvPicPr>
          <p:cNvPr id="194" name="그림 193" descr="그리기이(가) 표시된 사진&#10;&#10;자동 생성된 설명">
            <a:extLst>
              <a:ext uri="{FF2B5EF4-FFF2-40B4-BE49-F238E27FC236}">
                <a16:creationId xmlns:a16="http://schemas.microsoft.com/office/drawing/2014/main" id="{BF3AA0E8-AB4D-4EE3-934F-C6E949DB30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5252600"/>
            <a:ext cx="641166" cy="70418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A4C51A-F0A2-471B-9E52-BA76B0A53C59}"/>
              </a:ext>
            </a:extLst>
          </p:cNvPr>
          <p:cNvGrpSpPr/>
          <p:nvPr/>
        </p:nvGrpSpPr>
        <p:grpSpPr>
          <a:xfrm>
            <a:off x="3213171" y="1144173"/>
            <a:ext cx="478059" cy="521655"/>
            <a:chOff x="4296358" y="1254648"/>
            <a:chExt cx="478059" cy="521655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62B8B5D-E4F2-48BF-94A7-7B12570F4232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CF0DE94-1CD3-4570-9A17-652B097F2334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151" name="자유형: 도형 150">
                <a:extLst>
                  <a:ext uri="{FF2B5EF4-FFF2-40B4-BE49-F238E27FC236}">
                    <a16:creationId xmlns:a16="http://schemas.microsoft.com/office/drawing/2014/main" id="{D4BA05A8-E26B-4884-B294-7735D4261898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C84597FB-C61C-4426-9D54-03221D9CD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27DE797-F6FC-4784-B977-B41FFE45900D}"/>
              </a:ext>
            </a:extLst>
          </p:cNvPr>
          <p:cNvSpPr/>
          <p:nvPr/>
        </p:nvSpPr>
        <p:spPr>
          <a:xfrm>
            <a:off x="3175312" y="1032421"/>
            <a:ext cx="363183" cy="44132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4204EDE-D3EC-42E4-96AC-FF649D941CCB}"/>
              </a:ext>
            </a:extLst>
          </p:cNvPr>
          <p:cNvSpPr/>
          <p:nvPr/>
        </p:nvSpPr>
        <p:spPr>
          <a:xfrm>
            <a:off x="2972042" y="1024592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0F56589-DED6-48BE-9112-EFB941212FDD}"/>
              </a:ext>
            </a:extLst>
          </p:cNvPr>
          <p:cNvSpPr/>
          <p:nvPr/>
        </p:nvSpPr>
        <p:spPr>
          <a:xfrm>
            <a:off x="-6113" y="6166822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음악 </a:t>
            </a:r>
            <a:r>
              <a:rPr lang="en-US" altLang="ko-KR" sz="1000" dirty="0">
                <a:solidFill>
                  <a:schemeClr val="bg1"/>
                </a:solidFill>
              </a:rPr>
              <a:t>TBT </a:t>
            </a:r>
            <a:r>
              <a:rPr lang="ko-KR" altLang="en-US" sz="1000" dirty="0">
                <a:solidFill>
                  <a:schemeClr val="bg1"/>
                </a:solidFill>
              </a:rPr>
              <a:t>정보는 </a:t>
            </a:r>
            <a:r>
              <a:rPr lang="en-US" altLang="ko-KR" sz="1000" dirty="0">
                <a:solidFill>
                  <a:schemeClr val="bg1"/>
                </a:solidFill>
              </a:rPr>
              <a:t>GUI </a:t>
            </a:r>
            <a:r>
              <a:rPr lang="ko-KR" altLang="en-US" sz="1000" dirty="0">
                <a:solidFill>
                  <a:schemeClr val="bg1"/>
                </a:solidFill>
              </a:rPr>
              <a:t>시안 확인 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추가 여부 확정</a:t>
            </a:r>
            <a:r>
              <a:rPr lang="en-US" altLang="ko-KR" sz="1000" dirty="0">
                <a:solidFill>
                  <a:schemeClr val="bg1"/>
                </a:solidFill>
              </a:rPr>
              <a:t>(10.07)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9B5EA9B0-B43B-46D6-AE17-677B8FEDE327}"/>
              </a:ext>
            </a:extLst>
          </p:cNvPr>
          <p:cNvGrpSpPr/>
          <p:nvPr/>
        </p:nvGrpSpPr>
        <p:grpSpPr>
          <a:xfrm>
            <a:off x="3143836" y="2397465"/>
            <a:ext cx="1791058" cy="608498"/>
            <a:chOff x="3143836" y="1056715"/>
            <a:chExt cx="1791058" cy="608498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4B10D974-B47D-4564-B1A6-3041F0D44768}"/>
                </a:ext>
              </a:extLst>
            </p:cNvPr>
            <p:cNvGrpSpPr/>
            <p:nvPr/>
          </p:nvGrpSpPr>
          <p:grpSpPr>
            <a:xfrm>
              <a:off x="3719485" y="1056715"/>
              <a:ext cx="736795" cy="369332"/>
              <a:chOff x="3719485" y="2442441"/>
              <a:chExt cx="736795" cy="369332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CE8F7670-F788-43B0-B2D4-D7ED2F0C48C7}"/>
                  </a:ext>
                </a:extLst>
              </p:cNvPr>
              <p:cNvSpPr txBox="1"/>
              <p:nvPr/>
            </p:nvSpPr>
            <p:spPr>
              <a:xfrm>
                <a:off x="3719485" y="2442441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68</a:t>
                </a:r>
                <a:endParaRPr lang="ko-KR" altLang="en-US" sz="500" dirty="0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AF66C68-97D1-44A8-9941-DFBA1058AAF1}"/>
                  </a:ext>
                </a:extLst>
              </p:cNvPr>
              <p:cNvSpPr/>
              <p:nvPr/>
            </p:nvSpPr>
            <p:spPr>
              <a:xfrm>
                <a:off x="4043988" y="2554732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/>
                  <a:t>MPH</a:t>
                </a:r>
                <a:endParaRPr lang="ko-KR" altLang="en-US" sz="800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C827A1A-2695-404D-B86E-801A6C1B7867}"/>
                </a:ext>
              </a:extLst>
            </p:cNvPr>
            <p:cNvSpPr txBox="1"/>
            <p:nvPr/>
          </p:nvSpPr>
          <p:spPr>
            <a:xfrm>
              <a:off x="3143836" y="1449769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228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5BEF277-292E-4BA7-B3A3-136B13F24241}"/>
                </a:ext>
              </a:extLst>
            </p:cNvPr>
            <p:cNvSpPr txBox="1"/>
            <p:nvPr/>
          </p:nvSpPr>
          <p:spPr>
            <a:xfrm>
              <a:off x="3800050" y="144976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ko-KR" b="1" dirty="0"/>
                <a:t>P</a:t>
              </a:r>
              <a:endParaRPr lang="ko-KR" altLang="en-US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82CCA75-5D07-444F-B264-2DB3D0871B55}"/>
                </a:ext>
              </a:extLst>
            </p:cNvPr>
            <p:cNvSpPr txBox="1"/>
            <p:nvPr/>
          </p:nvSpPr>
          <p:spPr>
            <a:xfrm>
              <a:off x="4320623" y="144976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EF66E7C8-FC33-4C08-B84A-83DBFF21E5EE}"/>
              </a:ext>
            </a:extLst>
          </p:cNvPr>
          <p:cNvGrpSpPr/>
          <p:nvPr/>
        </p:nvGrpSpPr>
        <p:grpSpPr>
          <a:xfrm>
            <a:off x="3143836" y="4062277"/>
            <a:ext cx="1791058" cy="608498"/>
            <a:chOff x="3143836" y="1056715"/>
            <a:chExt cx="1791058" cy="608498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78E5BA6-1BB9-4763-8F3D-1C14FC574CC7}"/>
                </a:ext>
              </a:extLst>
            </p:cNvPr>
            <p:cNvGrpSpPr/>
            <p:nvPr/>
          </p:nvGrpSpPr>
          <p:grpSpPr>
            <a:xfrm>
              <a:off x="3719485" y="1056715"/>
              <a:ext cx="736795" cy="369332"/>
              <a:chOff x="3719485" y="2442441"/>
              <a:chExt cx="736795" cy="369332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F662128-3A9F-4680-BB16-6AD8D659B821}"/>
                  </a:ext>
                </a:extLst>
              </p:cNvPr>
              <p:cNvSpPr txBox="1"/>
              <p:nvPr/>
            </p:nvSpPr>
            <p:spPr>
              <a:xfrm>
                <a:off x="3719485" y="2442441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68</a:t>
                </a:r>
                <a:endParaRPr lang="ko-KR" altLang="en-US" sz="500" dirty="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2CC870D2-90BA-4836-82CE-0D1B533E2E9E}"/>
                  </a:ext>
                </a:extLst>
              </p:cNvPr>
              <p:cNvSpPr/>
              <p:nvPr/>
            </p:nvSpPr>
            <p:spPr>
              <a:xfrm>
                <a:off x="4043988" y="2554732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/>
                  <a:t>MPH</a:t>
                </a:r>
                <a:endParaRPr lang="ko-KR" altLang="en-US" sz="800" dirty="0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495D42C-9471-4FFA-8773-BDB33BDCEF09}"/>
                </a:ext>
              </a:extLst>
            </p:cNvPr>
            <p:cNvSpPr txBox="1"/>
            <p:nvPr/>
          </p:nvSpPr>
          <p:spPr>
            <a:xfrm>
              <a:off x="3143836" y="1449769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228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827F2B8-069C-4987-A8CB-94433B039BB7}"/>
                </a:ext>
              </a:extLst>
            </p:cNvPr>
            <p:cNvSpPr txBox="1"/>
            <p:nvPr/>
          </p:nvSpPr>
          <p:spPr>
            <a:xfrm>
              <a:off x="3800050" y="144976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ko-KR" b="1" dirty="0"/>
                <a:t>P</a:t>
              </a:r>
              <a:endParaRPr lang="ko-KR" altLang="en-US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E13A8D4-50F7-48B3-846C-44D6ABAF2F5F}"/>
                </a:ext>
              </a:extLst>
            </p:cNvPr>
            <p:cNvSpPr txBox="1"/>
            <p:nvPr/>
          </p:nvSpPr>
          <p:spPr>
            <a:xfrm>
              <a:off x="4320623" y="144976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72A5D74-9E7B-483C-833F-B4E399AE71D8}"/>
              </a:ext>
            </a:extLst>
          </p:cNvPr>
          <p:cNvSpPr/>
          <p:nvPr/>
        </p:nvSpPr>
        <p:spPr>
          <a:xfrm>
            <a:off x="2988009" y="4083103"/>
            <a:ext cx="725149" cy="37844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36793E9-3190-4741-8A90-F894F2F39B03}"/>
              </a:ext>
            </a:extLst>
          </p:cNvPr>
          <p:cNvGrpSpPr/>
          <p:nvPr/>
        </p:nvGrpSpPr>
        <p:grpSpPr>
          <a:xfrm>
            <a:off x="3143836" y="5437244"/>
            <a:ext cx="1791058" cy="608498"/>
            <a:chOff x="3143836" y="1056715"/>
            <a:chExt cx="1791058" cy="608498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9ADEDA0-AFAF-4620-B219-46477A604DF8}"/>
                </a:ext>
              </a:extLst>
            </p:cNvPr>
            <p:cNvGrpSpPr/>
            <p:nvPr/>
          </p:nvGrpSpPr>
          <p:grpSpPr>
            <a:xfrm>
              <a:off x="3719485" y="1056715"/>
              <a:ext cx="736795" cy="369332"/>
              <a:chOff x="3719485" y="2442441"/>
              <a:chExt cx="736795" cy="369332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2FC5764-E0E8-4515-AE9E-B62CAADC91E2}"/>
                  </a:ext>
                </a:extLst>
              </p:cNvPr>
              <p:cNvSpPr txBox="1"/>
              <p:nvPr/>
            </p:nvSpPr>
            <p:spPr>
              <a:xfrm>
                <a:off x="3719485" y="2442441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68</a:t>
                </a:r>
                <a:endParaRPr lang="ko-KR" altLang="en-US" sz="500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5B68B2FF-4655-44CF-B0C1-48315ECCD5DF}"/>
                  </a:ext>
                </a:extLst>
              </p:cNvPr>
              <p:cNvSpPr/>
              <p:nvPr/>
            </p:nvSpPr>
            <p:spPr>
              <a:xfrm>
                <a:off x="4043988" y="2554732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/>
                  <a:t>MPH</a:t>
                </a:r>
                <a:endParaRPr lang="ko-KR" altLang="en-US" sz="800" dirty="0"/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A7932B-5A7B-4CF4-B038-3C470E962EC1}"/>
                </a:ext>
              </a:extLst>
            </p:cNvPr>
            <p:cNvSpPr txBox="1"/>
            <p:nvPr/>
          </p:nvSpPr>
          <p:spPr>
            <a:xfrm>
              <a:off x="3143836" y="1449769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228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30A8891-A945-4701-807A-4A0F916DDF6B}"/>
                </a:ext>
              </a:extLst>
            </p:cNvPr>
            <p:cNvSpPr txBox="1"/>
            <p:nvPr/>
          </p:nvSpPr>
          <p:spPr>
            <a:xfrm>
              <a:off x="3800050" y="144976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ko-KR" b="1" dirty="0"/>
                <a:t>P</a:t>
              </a:r>
              <a:endParaRPr lang="ko-KR" altLang="en-US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5CBD654-A34C-448D-A631-4554E2DB169B}"/>
                </a:ext>
              </a:extLst>
            </p:cNvPr>
            <p:cNvSpPr txBox="1"/>
            <p:nvPr/>
          </p:nvSpPr>
          <p:spPr>
            <a:xfrm>
              <a:off x="4320623" y="1449769"/>
              <a:ext cx="6142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3D94611-2C07-466E-915C-BA03BA307714}"/>
              </a:ext>
            </a:extLst>
          </p:cNvPr>
          <p:cNvGrpSpPr/>
          <p:nvPr/>
        </p:nvGrpSpPr>
        <p:grpSpPr>
          <a:xfrm>
            <a:off x="3181176" y="4200718"/>
            <a:ext cx="478059" cy="521655"/>
            <a:chOff x="4296358" y="1254648"/>
            <a:chExt cx="478059" cy="521655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6712A4A-C080-4457-B3D8-333A062BA3DC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28C5B0B2-0BA5-4567-8405-0570EE68CB36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7944D1C3-78F0-486B-B6C8-F532A40AE962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1C32F81C-C4E2-4463-92BE-4F1A834C5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2093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5129458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0" name="사다리꼴 189">
            <a:extLst>
              <a:ext uri="{FF2B5EF4-FFF2-40B4-BE49-F238E27FC236}">
                <a16:creationId xmlns:a16="http://schemas.microsoft.com/office/drawing/2014/main" id="{4AEE7413-8F23-4254-8478-82744EF0AEE2}"/>
              </a:ext>
            </a:extLst>
          </p:cNvPr>
          <p:cNvSpPr/>
          <p:nvPr/>
        </p:nvSpPr>
        <p:spPr>
          <a:xfrm rot="5400000" flipH="1">
            <a:off x="1292445" y="4078475"/>
            <a:ext cx="862625" cy="2930687"/>
          </a:xfrm>
          <a:prstGeom prst="trapezoid">
            <a:avLst>
              <a:gd name="adj" fmla="val 13759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209924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사다리꼴 68"/>
          <p:cNvSpPr/>
          <p:nvPr/>
        </p:nvSpPr>
        <p:spPr>
          <a:xfrm rot="16200000">
            <a:off x="5743088" y="2168695"/>
            <a:ext cx="862625" cy="2930687"/>
          </a:xfrm>
          <a:prstGeom prst="trapezoid">
            <a:avLst>
              <a:gd name="adj" fmla="val 13759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 주행 </a:t>
            </a:r>
            <a:r>
              <a:rPr lang="en-US" altLang="ko-KR" dirty="0"/>
              <a:t>_ </a:t>
            </a:r>
            <a:r>
              <a:rPr lang="ko-KR" altLang="en-US" dirty="0"/>
              <a:t>좌우 시선 이동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209037" cy="3908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시선이 중앙에 있을 때</a:t>
            </a:r>
            <a:b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eye tracking indicator :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시선</a:t>
            </a:r>
            <a: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얼굴 방향에 맞춰 부드럽게 이동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시선이 우측으로 이동할 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시선이 우측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2/3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지점을 통과할 때 액션 실행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정보가 시선 반대 방향으로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우측 사이드 미러 정보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TBT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정보가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확장 중일 때 중복되는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영역은 사이드 미러 레이어 아래에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시선이 좌측으로 이동할 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시선이 좌측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2/3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지점을 통과할 때 액션 실행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주행 정보가 좌측 시선 반대 방향으로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좌측 사이드 미러 정보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TBT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정보가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확장 중일 때 중복되는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영역은 사이드 미러 레이어 아래에 표시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1173006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3265489" y="100865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181135" y="5063579"/>
            <a:ext cx="5229136" cy="97529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2640196" y="3149136"/>
            <a:ext cx="5062636" cy="9706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5417501" y="506190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3262412" y="1237341"/>
            <a:ext cx="1368998" cy="144467"/>
            <a:chOff x="7000656" y="284324"/>
            <a:chExt cx="3790950" cy="400050"/>
          </a:xfrm>
        </p:grpSpPr>
        <p:pic>
          <p:nvPicPr>
            <p:cNvPr id="93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94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5925D62-B6F7-44A9-8787-EFC4E193D302}"/>
              </a:ext>
            </a:extLst>
          </p:cNvPr>
          <p:cNvSpPr/>
          <p:nvPr/>
        </p:nvSpPr>
        <p:spPr>
          <a:xfrm>
            <a:off x="3262412" y="1200606"/>
            <a:ext cx="1368998" cy="20677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83773" y="19776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</a:t>
            </a:r>
            <a:r>
              <a:rPr lang="en-US" altLang="ko-KR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eyetracker</a:t>
            </a:r>
            <a:endParaRPr lang="en-US" altLang="ko-KR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FD9F02B-4733-4576-B501-69C3A9A76E0D}"/>
              </a:ext>
            </a:extLst>
          </p:cNvPr>
          <p:cNvGrpSpPr/>
          <p:nvPr/>
        </p:nvGrpSpPr>
        <p:grpSpPr>
          <a:xfrm flipV="1">
            <a:off x="3257839" y="3286673"/>
            <a:ext cx="1368998" cy="144467"/>
            <a:chOff x="7000656" y="284324"/>
            <a:chExt cx="3790950" cy="400050"/>
          </a:xfrm>
        </p:grpSpPr>
        <p:pic>
          <p:nvPicPr>
            <p:cNvPr id="171" name="그래픽 6">
              <a:extLst>
                <a:ext uri="{FF2B5EF4-FFF2-40B4-BE49-F238E27FC236}">
                  <a16:creationId xmlns:a16="http://schemas.microsoft.com/office/drawing/2014/main" id="{1D8B7C23-EC23-4291-AA33-19CBF7001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172" name="그래픽 7">
              <a:extLst>
                <a:ext uri="{FF2B5EF4-FFF2-40B4-BE49-F238E27FC236}">
                  <a16:creationId xmlns:a16="http://schemas.microsoft.com/office/drawing/2014/main" id="{4D5A1026-9FBC-487E-993E-308F8EA5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78919" y="284324"/>
              <a:ext cx="200026" cy="400050"/>
            </a:xfrm>
            <a:prstGeom prst="rect">
              <a:avLst/>
            </a:prstGeom>
          </p:spPr>
        </p:pic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23D51C3-8573-40AC-A1B8-7EEB114C872C}"/>
              </a:ext>
            </a:extLst>
          </p:cNvPr>
          <p:cNvSpPr/>
          <p:nvPr/>
        </p:nvSpPr>
        <p:spPr>
          <a:xfrm>
            <a:off x="2441555" y="314913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7E97A17-480A-42F9-B586-8DAFA28FE768}"/>
              </a:ext>
            </a:extLst>
          </p:cNvPr>
          <p:cNvGrpSpPr/>
          <p:nvPr/>
        </p:nvGrpSpPr>
        <p:grpSpPr>
          <a:xfrm flipV="1">
            <a:off x="3262412" y="5202441"/>
            <a:ext cx="1368998" cy="144467"/>
            <a:chOff x="7000656" y="284324"/>
            <a:chExt cx="3790950" cy="400050"/>
          </a:xfrm>
        </p:grpSpPr>
        <p:pic>
          <p:nvPicPr>
            <p:cNvPr id="197" name="그래픽 6">
              <a:extLst>
                <a:ext uri="{FF2B5EF4-FFF2-40B4-BE49-F238E27FC236}">
                  <a16:creationId xmlns:a16="http://schemas.microsoft.com/office/drawing/2014/main" id="{40D00E32-721F-4B6E-8954-9ABB11A62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198" name="그래픽 7">
              <a:extLst>
                <a:ext uri="{FF2B5EF4-FFF2-40B4-BE49-F238E27FC236}">
                  <a16:creationId xmlns:a16="http://schemas.microsoft.com/office/drawing/2014/main" id="{7D31DD34-B8F5-45AE-8064-12EB5E0D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11611" y="284324"/>
              <a:ext cx="200026" cy="4000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3AFF0C-AEC1-4C14-8D52-CE22F2C6568C}"/>
              </a:ext>
            </a:extLst>
          </p:cNvPr>
          <p:cNvGrpSpPr/>
          <p:nvPr/>
        </p:nvGrpSpPr>
        <p:grpSpPr>
          <a:xfrm>
            <a:off x="8075716" y="1866996"/>
            <a:ext cx="2439932" cy="405561"/>
            <a:chOff x="8075716" y="1977859"/>
            <a:chExt cx="2967810" cy="49330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9BE5C0-9151-4A13-8609-FD15DAB17E31}"/>
                </a:ext>
              </a:extLst>
            </p:cNvPr>
            <p:cNvGrpSpPr/>
            <p:nvPr/>
          </p:nvGrpSpPr>
          <p:grpSpPr>
            <a:xfrm>
              <a:off x="8075716" y="1977859"/>
              <a:ext cx="2967810" cy="338972"/>
              <a:chOff x="8066191" y="5022516"/>
              <a:chExt cx="2967810" cy="33897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F8B0BF7-EB57-4772-9591-BB9047B4892F}"/>
                  </a:ext>
                </a:extLst>
              </p:cNvPr>
              <p:cNvSpPr/>
              <p:nvPr/>
            </p:nvSpPr>
            <p:spPr>
              <a:xfrm>
                <a:off x="8066191" y="5022517"/>
                <a:ext cx="2967810" cy="33897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D4813A-77B9-4B55-99A6-1ED62DE94AB7}"/>
                  </a:ext>
                </a:extLst>
              </p:cNvPr>
              <p:cNvGrpSpPr/>
              <p:nvPr/>
            </p:nvGrpSpPr>
            <p:grpSpPr>
              <a:xfrm>
                <a:off x="9530972" y="5022516"/>
                <a:ext cx="1503021" cy="338971"/>
                <a:chOff x="9530973" y="5022516"/>
                <a:chExt cx="1127502" cy="338971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CC8F9493-21C2-4552-A0DF-E13826DD487C}"/>
                    </a:ext>
                  </a:extLst>
                </p:cNvPr>
                <p:cNvSpPr/>
                <p:nvPr/>
              </p:nvSpPr>
              <p:spPr>
                <a:xfrm>
                  <a:off x="10282949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D1A987E-372D-4B89-ABB7-4A7B2A0FC7DD}"/>
                    </a:ext>
                  </a:extLst>
                </p:cNvPr>
                <p:cNvSpPr/>
                <p:nvPr/>
              </p:nvSpPr>
              <p:spPr>
                <a:xfrm>
                  <a:off x="9907423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D607E3B-4CE7-41AE-ADA4-9292B875D9BA}"/>
                    </a:ext>
                  </a:extLst>
                </p:cNvPr>
                <p:cNvSpPr/>
                <p:nvPr/>
              </p:nvSpPr>
              <p:spPr>
                <a:xfrm>
                  <a:off x="9530973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F3C79E4-0AE1-48F4-819F-26FFC4502090}"/>
                  </a:ext>
                </a:extLst>
              </p:cNvPr>
              <p:cNvSpPr/>
              <p:nvPr/>
            </p:nvSpPr>
            <p:spPr>
              <a:xfrm>
                <a:off x="9959679" y="5107093"/>
                <a:ext cx="169559" cy="169559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FE69123-D47A-4C1B-8226-7F989DF547D9}"/>
                </a:ext>
              </a:extLst>
            </p:cNvPr>
            <p:cNvGrpSpPr/>
            <p:nvPr/>
          </p:nvGrpSpPr>
          <p:grpSpPr>
            <a:xfrm flipH="1">
              <a:off x="9790795" y="2104708"/>
              <a:ext cx="281718" cy="366455"/>
              <a:chOff x="10081585" y="2112905"/>
              <a:chExt cx="281718" cy="366455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A6BBDB2-0C6B-494D-82A3-588DA6AFD39E}"/>
                  </a:ext>
                </a:extLst>
              </p:cNvPr>
              <p:cNvGrpSpPr/>
              <p:nvPr/>
            </p:nvGrpSpPr>
            <p:grpSpPr>
              <a:xfrm>
                <a:off x="10081585" y="2197642"/>
                <a:ext cx="281718" cy="281718"/>
                <a:chOff x="10945411" y="3083685"/>
                <a:chExt cx="850057" cy="850057"/>
              </a:xfrm>
            </p:grpSpPr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0C91AD0-3066-406D-91C1-943603E4E95B}"/>
                    </a:ext>
                  </a:extLst>
                </p:cNvPr>
                <p:cNvSpPr/>
                <p:nvPr/>
              </p:nvSpPr>
              <p:spPr>
                <a:xfrm>
                  <a:off x="10952548" y="3293250"/>
                  <a:ext cx="838200" cy="450056"/>
                </a:xfrm>
                <a:custGeom>
                  <a:avLst/>
                  <a:gdLst>
                    <a:gd name="connsiteX0" fmla="*/ 0 w 776287"/>
                    <a:gd name="connsiteY0" fmla="*/ 188119 h 390525"/>
                    <a:gd name="connsiteX1" fmla="*/ 135731 w 776287"/>
                    <a:gd name="connsiteY1" fmla="*/ 78582 h 390525"/>
                    <a:gd name="connsiteX2" fmla="*/ 316706 w 776287"/>
                    <a:gd name="connsiteY2" fmla="*/ 0 h 390525"/>
                    <a:gd name="connsiteX3" fmla="*/ 461962 w 776287"/>
                    <a:gd name="connsiteY3" fmla="*/ 4763 h 390525"/>
                    <a:gd name="connsiteX4" fmla="*/ 631031 w 776287"/>
                    <a:gd name="connsiteY4" fmla="*/ 66675 h 390525"/>
                    <a:gd name="connsiteX5" fmla="*/ 776287 w 776287"/>
                    <a:gd name="connsiteY5" fmla="*/ 192882 h 390525"/>
                    <a:gd name="connsiteX6" fmla="*/ 669131 w 776287"/>
                    <a:gd name="connsiteY6" fmla="*/ 285750 h 390525"/>
                    <a:gd name="connsiteX7" fmla="*/ 495300 w 776287"/>
                    <a:gd name="connsiteY7" fmla="*/ 381000 h 390525"/>
                    <a:gd name="connsiteX8" fmla="*/ 345281 w 776287"/>
                    <a:gd name="connsiteY8" fmla="*/ 390525 h 390525"/>
                    <a:gd name="connsiteX9" fmla="*/ 207168 w 776287"/>
                    <a:gd name="connsiteY9" fmla="*/ 359569 h 390525"/>
                    <a:gd name="connsiteX10" fmla="*/ 107156 w 776287"/>
                    <a:gd name="connsiteY10" fmla="*/ 302419 h 390525"/>
                    <a:gd name="connsiteX11" fmla="*/ 0 w 776287"/>
                    <a:gd name="connsiteY11" fmla="*/ 188119 h 390525"/>
                    <a:gd name="connsiteX0" fmla="*/ 0 w 776287"/>
                    <a:gd name="connsiteY0" fmla="*/ 188119 h 390525"/>
                    <a:gd name="connsiteX1" fmla="*/ 102393 w 776287"/>
                    <a:gd name="connsiteY1" fmla="*/ 64295 h 390525"/>
                    <a:gd name="connsiteX2" fmla="*/ 316706 w 776287"/>
                    <a:gd name="connsiteY2" fmla="*/ 0 h 390525"/>
                    <a:gd name="connsiteX3" fmla="*/ 461962 w 776287"/>
                    <a:gd name="connsiteY3" fmla="*/ 4763 h 390525"/>
                    <a:gd name="connsiteX4" fmla="*/ 631031 w 776287"/>
                    <a:gd name="connsiteY4" fmla="*/ 66675 h 390525"/>
                    <a:gd name="connsiteX5" fmla="*/ 776287 w 776287"/>
                    <a:gd name="connsiteY5" fmla="*/ 192882 h 390525"/>
                    <a:gd name="connsiteX6" fmla="*/ 669131 w 776287"/>
                    <a:gd name="connsiteY6" fmla="*/ 285750 h 390525"/>
                    <a:gd name="connsiteX7" fmla="*/ 495300 w 776287"/>
                    <a:gd name="connsiteY7" fmla="*/ 381000 h 390525"/>
                    <a:gd name="connsiteX8" fmla="*/ 345281 w 776287"/>
                    <a:gd name="connsiteY8" fmla="*/ 390525 h 390525"/>
                    <a:gd name="connsiteX9" fmla="*/ 207168 w 776287"/>
                    <a:gd name="connsiteY9" fmla="*/ 359569 h 390525"/>
                    <a:gd name="connsiteX10" fmla="*/ 107156 w 776287"/>
                    <a:gd name="connsiteY10" fmla="*/ 302419 h 390525"/>
                    <a:gd name="connsiteX11" fmla="*/ 0 w 776287"/>
                    <a:gd name="connsiteY11" fmla="*/ 188119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33362 w 802481"/>
                    <a:gd name="connsiteY9" fmla="*/ 359569 h 390525"/>
                    <a:gd name="connsiteX10" fmla="*/ 133350 w 802481"/>
                    <a:gd name="connsiteY10" fmla="*/ 302419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33362 w 802481"/>
                    <a:gd name="connsiteY9" fmla="*/ 359569 h 390525"/>
                    <a:gd name="connsiteX10" fmla="*/ 111919 w 802481"/>
                    <a:gd name="connsiteY10" fmla="*/ 307182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45268 w 802481"/>
                    <a:gd name="connsiteY9" fmla="*/ 385763 h 390525"/>
                    <a:gd name="connsiteX10" fmla="*/ 111919 w 802481"/>
                    <a:gd name="connsiteY10" fmla="*/ 307182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695325 w 802481"/>
                    <a:gd name="connsiteY6" fmla="*/ 285750 h 426244"/>
                    <a:gd name="connsiteX7" fmla="*/ 521494 w 802481"/>
                    <a:gd name="connsiteY7" fmla="*/ 381000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695325 w 802481"/>
                    <a:gd name="connsiteY6" fmla="*/ 285750 h 426244"/>
                    <a:gd name="connsiteX7" fmla="*/ 569119 w 802481"/>
                    <a:gd name="connsiteY7" fmla="*/ 392906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709613 w 802481"/>
                    <a:gd name="connsiteY6" fmla="*/ 309562 h 426244"/>
                    <a:gd name="connsiteX7" fmla="*/ 569119 w 802481"/>
                    <a:gd name="connsiteY7" fmla="*/ 392906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35819"/>
                    <a:gd name="connsiteY0" fmla="*/ 197644 h 426244"/>
                    <a:gd name="connsiteX1" fmla="*/ 128587 w 835819"/>
                    <a:gd name="connsiteY1" fmla="*/ 64295 h 426244"/>
                    <a:gd name="connsiteX2" fmla="*/ 342900 w 835819"/>
                    <a:gd name="connsiteY2" fmla="*/ 0 h 426244"/>
                    <a:gd name="connsiteX3" fmla="*/ 488156 w 835819"/>
                    <a:gd name="connsiteY3" fmla="*/ 4763 h 426244"/>
                    <a:gd name="connsiteX4" fmla="*/ 657225 w 835819"/>
                    <a:gd name="connsiteY4" fmla="*/ 66675 h 426244"/>
                    <a:gd name="connsiteX5" fmla="*/ 835819 w 835819"/>
                    <a:gd name="connsiteY5" fmla="*/ 185738 h 426244"/>
                    <a:gd name="connsiteX6" fmla="*/ 709613 w 835819"/>
                    <a:gd name="connsiteY6" fmla="*/ 309562 h 426244"/>
                    <a:gd name="connsiteX7" fmla="*/ 569119 w 835819"/>
                    <a:gd name="connsiteY7" fmla="*/ 392906 h 426244"/>
                    <a:gd name="connsiteX8" fmla="*/ 414338 w 835819"/>
                    <a:gd name="connsiteY8" fmla="*/ 426244 h 426244"/>
                    <a:gd name="connsiteX9" fmla="*/ 245268 w 835819"/>
                    <a:gd name="connsiteY9" fmla="*/ 385763 h 426244"/>
                    <a:gd name="connsiteX10" fmla="*/ 111919 w 835819"/>
                    <a:gd name="connsiteY10" fmla="*/ 307182 h 426244"/>
                    <a:gd name="connsiteX11" fmla="*/ 0 w 835819"/>
                    <a:gd name="connsiteY11" fmla="*/ 197644 h 426244"/>
                    <a:gd name="connsiteX0" fmla="*/ 0 w 835819"/>
                    <a:gd name="connsiteY0" fmla="*/ 197644 h 426244"/>
                    <a:gd name="connsiteX1" fmla="*/ 128587 w 835819"/>
                    <a:gd name="connsiteY1" fmla="*/ 64295 h 426244"/>
                    <a:gd name="connsiteX2" fmla="*/ 342900 w 835819"/>
                    <a:gd name="connsiteY2" fmla="*/ 0 h 426244"/>
                    <a:gd name="connsiteX3" fmla="*/ 488156 w 835819"/>
                    <a:gd name="connsiteY3" fmla="*/ 4763 h 426244"/>
                    <a:gd name="connsiteX4" fmla="*/ 702469 w 835819"/>
                    <a:gd name="connsiteY4" fmla="*/ 66675 h 426244"/>
                    <a:gd name="connsiteX5" fmla="*/ 835819 w 835819"/>
                    <a:gd name="connsiteY5" fmla="*/ 185738 h 426244"/>
                    <a:gd name="connsiteX6" fmla="*/ 709613 w 835819"/>
                    <a:gd name="connsiteY6" fmla="*/ 309562 h 426244"/>
                    <a:gd name="connsiteX7" fmla="*/ 569119 w 835819"/>
                    <a:gd name="connsiteY7" fmla="*/ 392906 h 426244"/>
                    <a:gd name="connsiteX8" fmla="*/ 414338 w 835819"/>
                    <a:gd name="connsiteY8" fmla="*/ 426244 h 426244"/>
                    <a:gd name="connsiteX9" fmla="*/ 245268 w 835819"/>
                    <a:gd name="connsiteY9" fmla="*/ 385763 h 426244"/>
                    <a:gd name="connsiteX10" fmla="*/ 111919 w 835819"/>
                    <a:gd name="connsiteY10" fmla="*/ 307182 h 426244"/>
                    <a:gd name="connsiteX11" fmla="*/ 0 w 835819"/>
                    <a:gd name="connsiteY11" fmla="*/ 197644 h 426244"/>
                    <a:gd name="connsiteX0" fmla="*/ 0 w 835819"/>
                    <a:gd name="connsiteY0" fmla="*/ 221456 h 450056"/>
                    <a:gd name="connsiteX1" fmla="*/ 128587 w 835819"/>
                    <a:gd name="connsiteY1" fmla="*/ 88107 h 450056"/>
                    <a:gd name="connsiteX2" fmla="*/ 342900 w 835819"/>
                    <a:gd name="connsiteY2" fmla="*/ 23812 h 450056"/>
                    <a:gd name="connsiteX3" fmla="*/ 511969 w 835819"/>
                    <a:gd name="connsiteY3" fmla="*/ 0 h 450056"/>
                    <a:gd name="connsiteX4" fmla="*/ 702469 w 835819"/>
                    <a:gd name="connsiteY4" fmla="*/ 90487 h 450056"/>
                    <a:gd name="connsiteX5" fmla="*/ 835819 w 835819"/>
                    <a:gd name="connsiteY5" fmla="*/ 209550 h 450056"/>
                    <a:gd name="connsiteX6" fmla="*/ 709613 w 835819"/>
                    <a:gd name="connsiteY6" fmla="*/ 333374 h 450056"/>
                    <a:gd name="connsiteX7" fmla="*/ 569119 w 835819"/>
                    <a:gd name="connsiteY7" fmla="*/ 416718 h 450056"/>
                    <a:gd name="connsiteX8" fmla="*/ 414338 w 835819"/>
                    <a:gd name="connsiteY8" fmla="*/ 450056 h 450056"/>
                    <a:gd name="connsiteX9" fmla="*/ 245268 w 835819"/>
                    <a:gd name="connsiteY9" fmla="*/ 409575 h 450056"/>
                    <a:gd name="connsiteX10" fmla="*/ 111919 w 835819"/>
                    <a:gd name="connsiteY10" fmla="*/ 330994 h 450056"/>
                    <a:gd name="connsiteX11" fmla="*/ 0 w 835819"/>
                    <a:gd name="connsiteY11" fmla="*/ 221456 h 450056"/>
                    <a:gd name="connsiteX0" fmla="*/ 0 w 835819"/>
                    <a:gd name="connsiteY0" fmla="*/ 221456 h 450056"/>
                    <a:gd name="connsiteX1" fmla="*/ 128587 w 835819"/>
                    <a:gd name="connsiteY1" fmla="*/ 88107 h 450056"/>
                    <a:gd name="connsiteX2" fmla="*/ 292894 w 835819"/>
                    <a:gd name="connsiteY2" fmla="*/ 11906 h 450056"/>
                    <a:gd name="connsiteX3" fmla="*/ 511969 w 835819"/>
                    <a:gd name="connsiteY3" fmla="*/ 0 h 450056"/>
                    <a:gd name="connsiteX4" fmla="*/ 702469 w 835819"/>
                    <a:gd name="connsiteY4" fmla="*/ 90487 h 450056"/>
                    <a:gd name="connsiteX5" fmla="*/ 835819 w 835819"/>
                    <a:gd name="connsiteY5" fmla="*/ 209550 h 450056"/>
                    <a:gd name="connsiteX6" fmla="*/ 709613 w 835819"/>
                    <a:gd name="connsiteY6" fmla="*/ 333374 h 450056"/>
                    <a:gd name="connsiteX7" fmla="*/ 569119 w 835819"/>
                    <a:gd name="connsiteY7" fmla="*/ 416718 h 450056"/>
                    <a:gd name="connsiteX8" fmla="*/ 414338 w 835819"/>
                    <a:gd name="connsiteY8" fmla="*/ 450056 h 450056"/>
                    <a:gd name="connsiteX9" fmla="*/ 245268 w 835819"/>
                    <a:gd name="connsiteY9" fmla="*/ 409575 h 450056"/>
                    <a:gd name="connsiteX10" fmla="*/ 111919 w 835819"/>
                    <a:gd name="connsiteY10" fmla="*/ 330994 h 450056"/>
                    <a:gd name="connsiteX11" fmla="*/ 0 w 835819"/>
                    <a:gd name="connsiteY11" fmla="*/ 221456 h 450056"/>
                    <a:gd name="connsiteX0" fmla="*/ 0 w 838200"/>
                    <a:gd name="connsiteY0" fmla="*/ 216693 h 450056"/>
                    <a:gd name="connsiteX1" fmla="*/ 130968 w 838200"/>
                    <a:gd name="connsiteY1" fmla="*/ 88107 h 450056"/>
                    <a:gd name="connsiteX2" fmla="*/ 295275 w 838200"/>
                    <a:gd name="connsiteY2" fmla="*/ 11906 h 450056"/>
                    <a:gd name="connsiteX3" fmla="*/ 514350 w 838200"/>
                    <a:gd name="connsiteY3" fmla="*/ 0 h 450056"/>
                    <a:gd name="connsiteX4" fmla="*/ 704850 w 838200"/>
                    <a:gd name="connsiteY4" fmla="*/ 90487 h 450056"/>
                    <a:gd name="connsiteX5" fmla="*/ 838200 w 838200"/>
                    <a:gd name="connsiteY5" fmla="*/ 209550 h 450056"/>
                    <a:gd name="connsiteX6" fmla="*/ 711994 w 838200"/>
                    <a:gd name="connsiteY6" fmla="*/ 333374 h 450056"/>
                    <a:gd name="connsiteX7" fmla="*/ 571500 w 838200"/>
                    <a:gd name="connsiteY7" fmla="*/ 416718 h 450056"/>
                    <a:gd name="connsiteX8" fmla="*/ 416719 w 838200"/>
                    <a:gd name="connsiteY8" fmla="*/ 450056 h 450056"/>
                    <a:gd name="connsiteX9" fmla="*/ 247649 w 838200"/>
                    <a:gd name="connsiteY9" fmla="*/ 409575 h 450056"/>
                    <a:gd name="connsiteX10" fmla="*/ 114300 w 838200"/>
                    <a:gd name="connsiteY10" fmla="*/ 330994 h 450056"/>
                    <a:gd name="connsiteX11" fmla="*/ 0 w 838200"/>
                    <a:gd name="connsiteY11" fmla="*/ 216693 h 450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8200" h="450056">
                      <a:moveTo>
                        <a:pt x="0" y="216693"/>
                      </a:moveTo>
                      <a:lnTo>
                        <a:pt x="130968" y="88107"/>
                      </a:lnTo>
                      <a:lnTo>
                        <a:pt x="295275" y="11906"/>
                      </a:lnTo>
                      <a:lnTo>
                        <a:pt x="514350" y="0"/>
                      </a:lnTo>
                      <a:lnTo>
                        <a:pt x="704850" y="90487"/>
                      </a:lnTo>
                      <a:lnTo>
                        <a:pt x="838200" y="209550"/>
                      </a:lnTo>
                      <a:lnTo>
                        <a:pt x="711994" y="333374"/>
                      </a:lnTo>
                      <a:lnTo>
                        <a:pt x="571500" y="416718"/>
                      </a:lnTo>
                      <a:lnTo>
                        <a:pt x="416719" y="450056"/>
                      </a:lnTo>
                      <a:lnTo>
                        <a:pt x="247649" y="409575"/>
                      </a:lnTo>
                      <a:lnTo>
                        <a:pt x="114300" y="330994"/>
                      </a:lnTo>
                      <a:lnTo>
                        <a:pt x="0" y="2166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23E1F62-56DB-4E05-A4CB-EC7AADB7A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5411" y="3083685"/>
                  <a:ext cx="850057" cy="850057"/>
                </a:xfrm>
                <a:prstGeom prst="rect">
                  <a:avLst/>
                </a:prstGeom>
              </p:spPr>
            </p:pic>
          </p:grpSp>
          <p:sp>
            <p:nvSpPr>
              <p:cNvPr id="34" name="화살표: 오른쪽 33">
                <a:extLst>
                  <a:ext uri="{FF2B5EF4-FFF2-40B4-BE49-F238E27FC236}">
                    <a16:creationId xmlns:a16="http://schemas.microsoft.com/office/drawing/2014/main" id="{C8C4B40F-9636-4CFD-BD32-E314513E6272}"/>
                  </a:ext>
                </a:extLst>
              </p:cNvPr>
              <p:cNvSpPr/>
              <p:nvPr/>
            </p:nvSpPr>
            <p:spPr>
              <a:xfrm rot="14321907">
                <a:off x="10014804" y="2204863"/>
                <a:ext cx="283089" cy="99174"/>
              </a:xfrm>
              <a:prstGeom prst="rightArrow">
                <a:avLst/>
              </a:prstGeom>
              <a:gradFill>
                <a:gsLst>
                  <a:gs pos="46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4EB5CB0-2424-4079-949E-DD18292736FE}"/>
              </a:ext>
            </a:extLst>
          </p:cNvPr>
          <p:cNvGrpSpPr/>
          <p:nvPr/>
        </p:nvGrpSpPr>
        <p:grpSpPr>
          <a:xfrm>
            <a:off x="8075716" y="3536137"/>
            <a:ext cx="2439930" cy="401714"/>
            <a:chOff x="8075716" y="4057732"/>
            <a:chExt cx="2967810" cy="48862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9525C6D-DBA9-4996-9F96-2B2465DF8899}"/>
                </a:ext>
              </a:extLst>
            </p:cNvPr>
            <p:cNvGrpSpPr/>
            <p:nvPr/>
          </p:nvGrpSpPr>
          <p:grpSpPr>
            <a:xfrm>
              <a:off x="8075716" y="4057732"/>
              <a:ext cx="2967810" cy="338972"/>
              <a:chOff x="8066191" y="6032166"/>
              <a:chExt cx="2967810" cy="33897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9CB59D3-334D-4BDF-9B21-6A02805A389E}"/>
                  </a:ext>
                </a:extLst>
              </p:cNvPr>
              <p:cNvSpPr/>
              <p:nvPr/>
            </p:nvSpPr>
            <p:spPr>
              <a:xfrm flipH="1">
                <a:off x="8066191" y="6032167"/>
                <a:ext cx="2967810" cy="33897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582AD50-E687-4227-AF3B-4044BB1F2A31}"/>
                  </a:ext>
                </a:extLst>
              </p:cNvPr>
              <p:cNvGrpSpPr/>
              <p:nvPr/>
            </p:nvGrpSpPr>
            <p:grpSpPr>
              <a:xfrm flipH="1">
                <a:off x="8066199" y="6032166"/>
                <a:ext cx="1503021" cy="338971"/>
                <a:chOff x="9530973" y="5022516"/>
                <a:chExt cx="1127502" cy="33897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AAB3F03-F3E0-4D4A-BF3B-B3616688728D}"/>
                    </a:ext>
                  </a:extLst>
                </p:cNvPr>
                <p:cNvSpPr/>
                <p:nvPr/>
              </p:nvSpPr>
              <p:spPr>
                <a:xfrm>
                  <a:off x="10282949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7484F85-4669-4062-97C6-224973FCE849}"/>
                    </a:ext>
                  </a:extLst>
                </p:cNvPr>
                <p:cNvSpPr/>
                <p:nvPr/>
              </p:nvSpPr>
              <p:spPr>
                <a:xfrm>
                  <a:off x="9907423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DF75791D-2B1E-446C-9CB8-D1C491321B21}"/>
                    </a:ext>
                  </a:extLst>
                </p:cNvPr>
                <p:cNvSpPr/>
                <p:nvPr/>
              </p:nvSpPr>
              <p:spPr>
                <a:xfrm>
                  <a:off x="9530973" y="5022516"/>
                  <a:ext cx="375526" cy="33897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546015A-2396-4C3C-84E8-6ECE26E9C873}"/>
                  </a:ext>
                </a:extLst>
              </p:cNvPr>
              <p:cNvSpPr/>
              <p:nvPr/>
            </p:nvSpPr>
            <p:spPr>
              <a:xfrm>
                <a:off x="8997790" y="6116905"/>
                <a:ext cx="169559" cy="169559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72D84235-77AD-407F-B9FE-C0FD52342195}"/>
                </a:ext>
              </a:extLst>
            </p:cNvPr>
            <p:cNvGrpSpPr/>
            <p:nvPr/>
          </p:nvGrpSpPr>
          <p:grpSpPr>
            <a:xfrm>
              <a:off x="9068209" y="4179902"/>
              <a:ext cx="281718" cy="366455"/>
              <a:chOff x="10081585" y="2112905"/>
              <a:chExt cx="281718" cy="366455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2547243F-7AB2-4153-9072-CCC3AD2D2C5D}"/>
                  </a:ext>
                </a:extLst>
              </p:cNvPr>
              <p:cNvGrpSpPr/>
              <p:nvPr/>
            </p:nvGrpSpPr>
            <p:grpSpPr>
              <a:xfrm>
                <a:off x="10081585" y="2197642"/>
                <a:ext cx="281718" cy="281718"/>
                <a:chOff x="10945411" y="3083685"/>
                <a:chExt cx="850057" cy="850057"/>
              </a:xfrm>
            </p:grpSpPr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241A9ED0-6F1D-4312-8BED-EC8A3F715341}"/>
                    </a:ext>
                  </a:extLst>
                </p:cNvPr>
                <p:cNvSpPr/>
                <p:nvPr/>
              </p:nvSpPr>
              <p:spPr>
                <a:xfrm>
                  <a:off x="10952548" y="3293250"/>
                  <a:ext cx="838200" cy="450056"/>
                </a:xfrm>
                <a:custGeom>
                  <a:avLst/>
                  <a:gdLst>
                    <a:gd name="connsiteX0" fmla="*/ 0 w 776287"/>
                    <a:gd name="connsiteY0" fmla="*/ 188119 h 390525"/>
                    <a:gd name="connsiteX1" fmla="*/ 135731 w 776287"/>
                    <a:gd name="connsiteY1" fmla="*/ 78582 h 390525"/>
                    <a:gd name="connsiteX2" fmla="*/ 316706 w 776287"/>
                    <a:gd name="connsiteY2" fmla="*/ 0 h 390525"/>
                    <a:gd name="connsiteX3" fmla="*/ 461962 w 776287"/>
                    <a:gd name="connsiteY3" fmla="*/ 4763 h 390525"/>
                    <a:gd name="connsiteX4" fmla="*/ 631031 w 776287"/>
                    <a:gd name="connsiteY4" fmla="*/ 66675 h 390525"/>
                    <a:gd name="connsiteX5" fmla="*/ 776287 w 776287"/>
                    <a:gd name="connsiteY5" fmla="*/ 192882 h 390525"/>
                    <a:gd name="connsiteX6" fmla="*/ 669131 w 776287"/>
                    <a:gd name="connsiteY6" fmla="*/ 285750 h 390525"/>
                    <a:gd name="connsiteX7" fmla="*/ 495300 w 776287"/>
                    <a:gd name="connsiteY7" fmla="*/ 381000 h 390525"/>
                    <a:gd name="connsiteX8" fmla="*/ 345281 w 776287"/>
                    <a:gd name="connsiteY8" fmla="*/ 390525 h 390525"/>
                    <a:gd name="connsiteX9" fmla="*/ 207168 w 776287"/>
                    <a:gd name="connsiteY9" fmla="*/ 359569 h 390525"/>
                    <a:gd name="connsiteX10" fmla="*/ 107156 w 776287"/>
                    <a:gd name="connsiteY10" fmla="*/ 302419 h 390525"/>
                    <a:gd name="connsiteX11" fmla="*/ 0 w 776287"/>
                    <a:gd name="connsiteY11" fmla="*/ 188119 h 390525"/>
                    <a:gd name="connsiteX0" fmla="*/ 0 w 776287"/>
                    <a:gd name="connsiteY0" fmla="*/ 188119 h 390525"/>
                    <a:gd name="connsiteX1" fmla="*/ 102393 w 776287"/>
                    <a:gd name="connsiteY1" fmla="*/ 64295 h 390525"/>
                    <a:gd name="connsiteX2" fmla="*/ 316706 w 776287"/>
                    <a:gd name="connsiteY2" fmla="*/ 0 h 390525"/>
                    <a:gd name="connsiteX3" fmla="*/ 461962 w 776287"/>
                    <a:gd name="connsiteY3" fmla="*/ 4763 h 390525"/>
                    <a:gd name="connsiteX4" fmla="*/ 631031 w 776287"/>
                    <a:gd name="connsiteY4" fmla="*/ 66675 h 390525"/>
                    <a:gd name="connsiteX5" fmla="*/ 776287 w 776287"/>
                    <a:gd name="connsiteY5" fmla="*/ 192882 h 390525"/>
                    <a:gd name="connsiteX6" fmla="*/ 669131 w 776287"/>
                    <a:gd name="connsiteY6" fmla="*/ 285750 h 390525"/>
                    <a:gd name="connsiteX7" fmla="*/ 495300 w 776287"/>
                    <a:gd name="connsiteY7" fmla="*/ 381000 h 390525"/>
                    <a:gd name="connsiteX8" fmla="*/ 345281 w 776287"/>
                    <a:gd name="connsiteY8" fmla="*/ 390525 h 390525"/>
                    <a:gd name="connsiteX9" fmla="*/ 207168 w 776287"/>
                    <a:gd name="connsiteY9" fmla="*/ 359569 h 390525"/>
                    <a:gd name="connsiteX10" fmla="*/ 107156 w 776287"/>
                    <a:gd name="connsiteY10" fmla="*/ 302419 h 390525"/>
                    <a:gd name="connsiteX11" fmla="*/ 0 w 776287"/>
                    <a:gd name="connsiteY11" fmla="*/ 188119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33362 w 802481"/>
                    <a:gd name="connsiteY9" fmla="*/ 359569 h 390525"/>
                    <a:gd name="connsiteX10" fmla="*/ 133350 w 802481"/>
                    <a:gd name="connsiteY10" fmla="*/ 302419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33362 w 802481"/>
                    <a:gd name="connsiteY9" fmla="*/ 359569 h 390525"/>
                    <a:gd name="connsiteX10" fmla="*/ 111919 w 802481"/>
                    <a:gd name="connsiteY10" fmla="*/ 307182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390525"/>
                    <a:gd name="connsiteX1" fmla="*/ 128587 w 802481"/>
                    <a:gd name="connsiteY1" fmla="*/ 64295 h 390525"/>
                    <a:gd name="connsiteX2" fmla="*/ 342900 w 802481"/>
                    <a:gd name="connsiteY2" fmla="*/ 0 h 390525"/>
                    <a:gd name="connsiteX3" fmla="*/ 488156 w 802481"/>
                    <a:gd name="connsiteY3" fmla="*/ 4763 h 390525"/>
                    <a:gd name="connsiteX4" fmla="*/ 657225 w 802481"/>
                    <a:gd name="connsiteY4" fmla="*/ 66675 h 390525"/>
                    <a:gd name="connsiteX5" fmla="*/ 802481 w 802481"/>
                    <a:gd name="connsiteY5" fmla="*/ 192882 h 390525"/>
                    <a:gd name="connsiteX6" fmla="*/ 695325 w 802481"/>
                    <a:gd name="connsiteY6" fmla="*/ 285750 h 390525"/>
                    <a:gd name="connsiteX7" fmla="*/ 521494 w 802481"/>
                    <a:gd name="connsiteY7" fmla="*/ 381000 h 390525"/>
                    <a:gd name="connsiteX8" fmla="*/ 371475 w 802481"/>
                    <a:gd name="connsiteY8" fmla="*/ 390525 h 390525"/>
                    <a:gd name="connsiteX9" fmla="*/ 245268 w 802481"/>
                    <a:gd name="connsiteY9" fmla="*/ 385763 h 390525"/>
                    <a:gd name="connsiteX10" fmla="*/ 111919 w 802481"/>
                    <a:gd name="connsiteY10" fmla="*/ 307182 h 390525"/>
                    <a:gd name="connsiteX11" fmla="*/ 0 w 802481"/>
                    <a:gd name="connsiteY11" fmla="*/ 197644 h 390525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695325 w 802481"/>
                    <a:gd name="connsiteY6" fmla="*/ 285750 h 426244"/>
                    <a:gd name="connsiteX7" fmla="*/ 521494 w 802481"/>
                    <a:gd name="connsiteY7" fmla="*/ 381000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695325 w 802481"/>
                    <a:gd name="connsiteY6" fmla="*/ 285750 h 426244"/>
                    <a:gd name="connsiteX7" fmla="*/ 569119 w 802481"/>
                    <a:gd name="connsiteY7" fmla="*/ 392906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02481"/>
                    <a:gd name="connsiteY0" fmla="*/ 197644 h 426244"/>
                    <a:gd name="connsiteX1" fmla="*/ 128587 w 802481"/>
                    <a:gd name="connsiteY1" fmla="*/ 64295 h 426244"/>
                    <a:gd name="connsiteX2" fmla="*/ 342900 w 802481"/>
                    <a:gd name="connsiteY2" fmla="*/ 0 h 426244"/>
                    <a:gd name="connsiteX3" fmla="*/ 488156 w 802481"/>
                    <a:gd name="connsiteY3" fmla="*/ 4763 h 426244"/>
                    <a:gd name="connsiteX4" fmla="*/ 657225 w 802481"/>
                    <a:gd name="connsiteY4" fmla="*/ 66675 h 426244"/>
                    <a:gd name="connsiteX5" fmla="*/ 802481 w 802481"/>
                    <a:gd name="connsiteY5" fmla="*/ 192882 h 426244"/>
                    <a:gd name="connsiteX6" fmla="*/ 709613 w 802481"/>
                    <a:gd name="connsiteY6" fmla="*/ 309562 h 426244"/>
                    <a:gd name="connsiteX7" fmla="*/ 569119 w 802481"/>
                    <a:gd name="connsiteY7" fmla="*/ 392906 h 426244"/>
                    <a:gd name="connsiteX8" fmla="*/ 414338 w 802481"/>
                    <a:gd name="connsiteY8" fmla="*/ 426244 h 426244"/>
                    <a:gd name="connsiteX9" fmla="*/ 245268 w 802481"/>
                    <a:gd name="connsiteY9" fmla="*/ 385763 h 426244"/>
                    <a:gd name="connsiteX10" fmla="*/ 111919 w 802481"/>
                    <a:gd name="connsiteY10" fmla="*/ 307182 h 426244"/>
                    <a:gd name="connsiteX11" fmla="*/ 0 w 802481"/>
                    <a:gd name="connsiteY11" fmla="*/ 197644 h 426244"/>
                    <a:gd name="connsiteX0" fmla="*/ 0 w 835819"/>
                    <a:gd name="connsiteY0" fmla="*/ 197644 h 426244"/>
                    <a:gd name="connsiteX1" fmla="*/ 128587 w 835819"/>
                    <a:gd name="connsiteY1" fmla="*/ 64295 h 426244"/>
                    <a:gd name="connsiteX2" fmla="*/ 342900 w 835819"/>
                    <a:gd name="connsiteY2" fmla="*/ 0 h 426244"/>
                    <a:gd name="connsiteX3" fmla="*/ 488156 w 835819"/>
                    <a:gd name="connsiteY3" fmla="*/ 4763 h 426244"/>
                    <a:gd name="connsiteX4" fmla="*/ 657225 w 835819"/>
                    <a:gd name="connsiteY4" fmla="*/ 66675 h 426244"/>
                    <a:gd name="connsiteX5" fmla="*/ 835819 w 835819"/>
                    <a:gd name="connsiteY5" fmla="*/ 185738 h 426244"/>
                    <a:gd name="connsiteX6" fmla="*/ 709613 w 835819"/>
                    <a:gd name="connsiteY6" fmla="*/ 309562 h 426244"/>
                    <a:gd name="connsiteX7" fmla="*/ 569119 w 835819"/>
                    <a:gd name="connsiteY7" fmla="*/ 392906 h 426244"/>
                    <a:gd name="connsiteX8" fmla="*/ 414338 w 835819"/>
                    <a:gd name="connsiteY8" fmla="*/ 426244 h 426244"/>
                    <a:gd name="connsiteX9" fmla="*/ 245268 w 835819"/>
                    <a:gd name="connsiteY9" fmla="*/ 385763 h 426244"/>
                    <a:gd name="connsiteX10" fmla="*/ 111919 w 835819"/>
                    <a:gd name="connsiteY10" fmla="*/ 307182 h 426244"/>
                    <a:gd name="connsiteX11" fmla="*/ 0 w 835819"/>
                    <a:gd name="connsiteY11" fmla="*/ 197644 h 426244"/>
                    <a:gd name="connsiteX0" fmla="*/ 0 w 835819"/>
                    <a:gd name="connsiteY0" fmla="*/ 197644 h 426244"/>
                    <a:gd name="connsiteX1" fmla="*/ 128587 w 835819"/>
                    <a:gd name="connsiteY1" fmla="*/ 64295 h 426244"/>
                    <a:gd name="connsiteX2" fmla="*/ 342900 w 835819"/>
                    <a:gd name="connsiteY2" fmla="*/ 0 h 426244"/>
                    <a:gd name="connsiteX3" fmla="*/ 488156 w 835819"/>
                    <a:gd name="connsiteY3" fmla="*/ 4763 h 426244"/>
                    <a:gd name="connsiteX4" fmla="*/ 702469 w 835819"/>
                    <a:gd name="connsiteY4" fmla="*/ 66675 h 426244"/>
                    <a:gd name="connsiteX5" fmla="*/ 835819 w 835819"/>
                    <a:gd name="connsiteY5" fmla="*/ 185738 h 426244"/>
                    <a:gd name="connsiteX6" fmla="*/ 709613 w 835819"/>
                    <a:gd name="connsiteY6" fmla="*/ 309562 h 426244"/>
                    <a:gd name="connsiteX7" fmla="*/ 569119 w 835819"/>
                    <a:gd name="connsiteY7" fmla="*/ 392906 h 426244"/>
                    <a:gd name="connsiteX8" fmla="*/ 414338 w 835819"/>
                    <a:gd name="connsiteY8" fmla="*/ 426244 h 426244"/>
                    <a:gd name="connsiteX9" fmla="*/ 245268 w 835819"/>
                    <a:gd name="connsiteY9" fmla="*/ 385763 h 426244"/>
                    <a:gd name="connsiteX10" fmla="*/ 111919 w 835819"/>
                    <a:gd name="connsiteY10" fmla="*/ 307182 h 426244"/>
                    <a:gd name="connsiteX11" fmla="*/ 0 w 835819"/>
                    <a:gd name="connsiteY11" fmla="*/ 197644 h 426244"/>
                    <a:gd name="connsiteX0" fmla="*/ 0 w 835819"/>
                    <a:gd name="connsiteY0" fmla="*/ 221456 h 450056"/>
                    <a:gd name="connsiteX1" fmla="*/ 128587 w 835819"/>
                    <a:gd name="connsiteY1" fmla="*/ 88107 h 450056"/>
                    <a:gd name="connsiteX2" fmla="*/ 342900 w 835819"/>
                    <a:gd name="connsiteY2" fmla="*/ 23812 h 450056"/>
                    <a:gd name="connsiteX3" fmla="*/ 511969 w 835819"/>
                    <a:gd name="connsiteY3" fmla="*/ 0 h 450056"/>
                    <a:gd name="connsiteX4" fmla="*/ 702469 w 835819"/>
                    <a:gd name="connsiteY4" fmla="*/ 90487 h 450056"/>
                    <a:gd name="connsiteX5" fmla="*/ 835819 w 835819"/>
                    <a:gd name="connsiteY5" fmla="*/ 209550 h 450056"/>
                    <a:gd name="connsiteX6" fmla="*/ 709613 w 835819"/>
                    <a:gd name="connsiteY6" fmla="*/ 333374 h 450056"/>
                    <a:gd name="connsiteX7" fmla="*/ 569119 w 835819"/>
                    <a:gd name="connsiteY7" fmla="*/ 416718 h 450056"/>
                    <a:gd name="connsiteX8" fmla="*/ 414338 w 835819"/>
                    <a:gd name="connsiteY8" fmla="*/ 450056 h 450056"/>
                    <a:gd name="connsiteX9" fmla="*/ 245268 w 835819"/>
                    <a:gd name="connsiteY9" fmla="*/ 409575 h 450056"/>
                    <a:gd name="connsiteX10" fmla="*/ 111919 w 835819"/>
                    <a:gd name="connsiteY10" fmla="*/ 330994 h 450056"/>
                    <a:gd name="connsiteX11" fmla="*/ 0 w 835819"/>
                    <a:gd name="connsiteY11" fmla="*/ 221456 h 450056"/>
                    <a:gd name="connsiteX0" fmla="*/ 0 w 835819"/>
                    <a:gd name="connsiteY0" fmla="*/ 221456 h 450056"/>
                    <a:gd name="connsiteX1" fmla="*/ 128587 w 835819"/>
                    <a:gd name="connsiteY1" fmla="*/ 88107 h 450056"/>
                    <a:gd name="connsiteX2" fmla="*/ 292894 w 835819"/>
                    <a:gd name="connsiteY2" fmla="*/ 11906 h 450056"/>
                    <a:gd name="connsiteX3" fmla="*/ 511969 w 835819"/>
                    <a:gd name="connsiteY3" fmla="*/ 0 h 450056"/>
                    <a:gd name="connsiteX4" fmla="*/ 702469 w 835819"/>
                    <a:gd name="connsiteY4" fmla="*/ 90487 h 450056"/>
                    <a:gd name="connsiteX5" fmla="*/ 835819 w 835819"/>
                    <a:gd name="connsiteY5" fmla="*/ 209550 h 450056"/>
                    <a:gd name="connsiteX6" fmla="*/ 709613 w 835819"/>
                    <a:gd name="connsiteY6" fmla="*/ 333374 h 450056"/>
                    <a:gd name="connsiteX7" fmla="*/ 569119 w 835819"/>
                    <a:gd name="connsiteY7" fmla="*/ 416718 h 450056"/>
                    <a:gd name="connsiteX8" fmla="*/ 414338 w 835819"/>
                    <a:gd name="connsiteY8" fmla="*/ 450056 h 450056"/>
                    <a:gd name="connsiteX9" fmla="*/ 245268 w 835819"/>
                    <a:gd name="connsiteY9" fmla="*/ 409575 h 450056"/>
                    <a:gd name="connsiteX10" fmla="*/ 111919 w 835819"/>
                    <a:gd name="connsiteY10" fmla="*/ 330994 h 450056"/>
                    <a:gd name="connsiteX11" fmla="*/ 0 w 835819"/>
                    <a:gd name="connsiteY11" fmla="*/ 221456 h 450056"/>
                    <a:gd name="connsiteX0" fmla="*/ 0 w 838200"/>
                    <a:gd name="connsiteY0" fmla="*/ 216693 h 450056"/>
                    <a:gd name="connsiteX1" fmla="*/ 130968 w 838200"/>
                    <a:gd name="connsiteY1" fmla="*/ 88107 h 450056"/>
                    <a:gd name="connsiteX2" fmla="*/ 295275 w 838200"/>
                    <a:gd name="connsiteY2" fmla="*/ 11906 h 450056"/>
                    <a:gd name="connsiteX3" fmla="*/ 514350 w 838200"/>
                    <a:gd name="connsiteY3" fmla="*/ 0 h 450056"/>
                    <a:gd name="connsiteX4" fmla="*/ 704850 w 838200"/>
                    <a:gd name="connsiteY4" fmla="*/ 90487 h 450056"/>
                    <a:gd name="connsiteX5" fmla="*/ 838200 w 838200"/>
                    <a:gd name="connsiteY5" fmla="*/ 209550 h 450056"/>
                    <a:gd name="connsiteX6" fmla="*/ 711994 w 838200"/>
                    <a:gd name="connsiteY6" fmla="*/ 333374 h 450056"/>
                    <a:gd name="connsiteX7" fmla="*/ 571500 w 838200"/>
                    <a:gd name="connsiteY7" fmla="*/ 416718 h 450056"/>
                    <a:gd name="connsiteX8" fmla="*/ 416719 w 838200"/>
                    <a:gd name="connsiteY8" fmla="*/ 450056 h 450056"/>
                    <a:gd name="connsiteX9" fmla="*/ 247649 w 838200"/>
                    <a:gd name="connsiteY9" fmla="*/ 409575 h 450056"/>
                    <a:gd name="connsiteX10" fmla="*/ 114300 w 838200"/>
                    <a:gd name="connsiteY10" fmla="*/ 330994 h 450056"/>
                    <a:gd name="connsiteX11" fmla="*/ 0 w 838200"/>
                    <a:gd name="connsiteY11" fmla="*/ 216693 h 450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8200" h="450056">
                      <a:moveTo>
                        <a:pt x="0" y="216693"/>
                      </a:moveTo>
                      <a:lnTo>
                        <a:pt x="130968" y="88107"/>
                      </a:lnTo>
                      <a:lnTo>
                        <a:pt x="295275" y="11906"/>
                      </a:lnTo>
                      <a:lnTo>
                        <a:pt x="514350" y="0"/>
                      </a:lnTo>
                      <a:lnTo>
                        <a:pt x="704850" y="90487"/>
                      </a:lnTo>
                      <a:lnTo>
                        <a:pt x="838200" y="209550"/>
                      </a:lnTo>
                      <a:lnTo>
                        <a:pt x="711994" y="333374"/>
                      </a:lnTo>
                      <a:lnTo>
                        <a:pt x="571500" y="416718"/>
                      </a:lnTo>
                      <a:lnTo>
                        <a:pt x="416719" y="450056"/>
                      </a:lnTo>
                      <a:lnTo>
                        <a:pt x="247649" y="409575"/>
                      </a:lnTo>
                      <a:lnTo>
                        <a:pt x="114300" y="330994"/>
                      </a:lnTo>
                      <a:lnTo>
                        <a:pt x="0" y="2166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51" name="그림 250">
                  <a:extLst>
                    <a:ext uri="{FF2B5EF4-FFF2-40B4-BE49-F238E27FC236}">
                      <a16:creationId xmlns:a16="http://schemas.microsoft.com/office/drawing/2014/main" id="{6004F9A8-AA9E-4A44-9C87-CF73EFBA2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5411" y="3083685"/>
                  <a:ext cx="850057" cy="850057"/>
                </a:xfrm>
                <a:prstGeom prst="rect">
                  <a:avLst/>
                </a:prstGeom>
              </p:spPr>
            </p:pic>
          </p:grpSp>
          <p:sp>
            <p:nvSpPr>
              <p:cNvPr id="249" name="화살표: 오른쪽 248">
                <a:extLst>
                  <a:ext uri="{FF2B5EF4-FFF2-40B4-BE49-F238E27FC236}">
                    <a16:creationId xmlns:a16="http://schemas.microsoft.com/office/drawing/2014/main" id="{454239C3-3111-492A-9135-755D0632C3EA}"/>
                  </a:ext>
                </a:extLst>
              </p:cNvPr>
              <p:cNvSpPr/>
              <p:nvPr/>
            </p:nvSpPr>
            <p:spPr>
              <a:xfrm rot="14321907">
                <a:off x="10014804" y="2204863"/>
                <a:ext cx="283089" cy="99174"/>
              </a:xfrm>
              <a:prstGeom prst="rightArrow">
                <a:avLst/>
              </a:prstGeom>
              <a:gradFill>
                <a:gsLst>
                  <a:gs pos="46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DFFB428B-A788-4BD0-B669-9FCA8C015EA1}"/>
              </a:ext>
            </a:extLst>
          </p:cNvPr>
          <p:cNvGrpSpPr/>
          <p:nvPr/>
        </p:nvGrpSpPr>
        <p:grpSpPr>
          <a:xfrm flipH="1">
            <a:off x="3729871" y="4099483"/>
            <a:ext cx="763114" cy="500309"/>
            <a:chOff x="9933602" y="2197642"/>
            <a:chExt cx="429701" cy="281718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C5762B45-6EA0-4C29-BB91-5FE92AA9AB61}"/>
                </a:ext>
              </a:extLst>
            </p:cNvPr>
            <p:cNvGrpSpPr/>
            <p:nvPr/>
          </p:nvGrpSpPr>
          <p:grpSpPr>
            <a:xfrm>
              <a:off x="10081585" y="2197642"/>
              <a:ext cx="281718" cy="281718"/>
              <a:chOff x="10945411" y="3083685"/>
              <a:chExt cx="850057" cy="850057"/>
            </a:xfrm>
          </p:grpSpPr>
          <p:sp>
            <p:nvSpPr>
              <p:cNvPr id="255" name="자유형: 도형 254">
                <a:extLst>
                  <a:ext uri="{FF2B5EF4-FFF2-40B4-BE49-F238E27FC236}">
                    <a16:creationId xmlns:a16="http://schemas.microsoft.com/office/drawing/2014/main" id="{AD8C7292-5D91-4FB8-A621-217EDC828156}"/>
                  </a:ext>
                </a:extLst>
              </p:cNvPr>
              <p:cNvSpPr/>
              <p:nvPr/>
            </p:nvSpPr>
            <p:spPr>
              <a:xfrm>
                <a:off x="10952548" y="3293250"/>
                <a:ext cx="838200" cy="450056"/>
              </a:xfrm>
              <a:custGeom>
                <a:avLst/>
                <a:gdLst>
                  <a:gd name="connsiteX0" fmla="*/ 0 w 776287"/>
                  <a:gd name="connsiteY0" fmla="*/ 188119 h 390525"/>
                  <a:gd name="connsiteX1" fmla="*/ 135731 w 776287"/>
                  <a:gd name="connsiteY1" fmla="*/ 78582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776287"/>
                  <a:gd name="connsiteY0" fmla="*/ 188119 h 390525"/>
                  <a:gd name="connsiteX1" fmla="*/ 102393 w 776287"/>
                  <a:gd name="connsiteY1" fmla="*/ 64295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33350 w 802481"/>
                  <a:gd name="connsiteY10" fmla="*/ 302419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45268 w 802481"/>
                  <a:gd name="connsiteY9" fmla="*/ 385763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21494 w 802481"/>
                  <a:gd name="connsiteY7" fmla="*/ 381000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709613 w 802481"/>
                  <a:gd name="connsiteY6" fmla="*/ 309562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657225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702469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342900 w 835819"/>
                  <a:gd name="connsiteY2" fmla="*/ 23812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292894 w 835819"/>
                  <a:gd name="connsiteY2" fmla="*/ 11906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8200"/>
                  <a:gd name="connsiteY0" fmla="*/ 216693 h 450056"/>
                  <a:gd name="connsiteX1" fmla="*/ 130968 w 838200"/>
                  <a:gd name="connsiteY1" fmla="*/ 88107 h 450056"/>
                  <a:gd name="connsiteX2" fmla="*/ 295275 w 838200"/>
                  <a:gd name="connsiteY2" fmla="*/ 11906 h 450056"/>
                  <a:gd name="connsiteX3" fmla="*/ 514350 w 838200"/>
                  <a:gd name="connsiteY3" fmla="*/ 0 h 450056"/>
                  <a:gd name="connsiteX4" fmla="*/ 704850 w 838200"/>
                  <a:gd name="connsiteY4" fmla="*/ 90487 h 450056"/>
                  <a:gd name="connsiteX5" fmla="*/ 838200 w 838200"/>
                  <a:gd name="connsiteY5" fmla="*/ 209550 h 450056"/>
                  <a:gd name="connsiteX6" fmla="*/ 711994 w 838200"/>
                  <a:gd name="connsiteY6" fmla="*/ 333374 h 450056"/>
                  <a:gd name="connsiteX7" fmla="*/ 571500 w 838200"/>
                  <a:gd name="connsiteY7" fmla="*/ 416718 h 450056"/>
                  <a:gd name="connsiteX8" fmla="*/ 416719 w 838200"/>
                  <a:gd name="connsiteY8" fmla="*/ 450056 h 450056"/>
                  <a:gd name="connsiteX9" fmla="*/ 247649 w 838200"/>
                  <a:gd name="connsiteY9" fmla="*/ 409575 h 450056"/>
                  <a:gd name="connsiteX10" fmla="*/ 114300 w 838200"/>
                  <a:gd name="connsiteY10" fmla="*/ 330994 h 450056"/>
                  <a:gd name="connsiteX11" fmla="*/ 0 w 838200"/>
                  <a:gd name="connsiteY11" fmla="*/ 216693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8200" h="450056">
                    <a:moveTo>
                      <a:pt x="0" y="216693"/>
                    </a:moveTo>
                    <a:lnTo>
                      <a:pt x="130968" y="88107"/>
                    </a:lnTo>
                    <a:lnTo>
                      <a:pt x="295275" y="11906"/>
                    </a:lnTo>
                    <a:lnTo>
                      <a:pt x="514350" y="0"/>
                    </a:lnTo>
                    <a:lnTo>
                      <a:pt x="704850" y="90487"/>
                    </a:lnTo>
                    <a:lnTo>
                      <a:pt x="838200" y="209550"/>
                    </a:lnTo>
                    <a:lnTo>
                      <a:pt x="711994" y="333374"/>
                    </a:lnTo>
                    <a:lnTo>
                      <a:pt x="571500" y="416718"/>
                    </a:lnTo>
                    <a:lnTo>
                      <a:pt x="416719" y="450056"/>
                    </a:lnTo>
                    <a:lnTo>
                      <a:pt x="247649" y="409575"/>
                    </a:lnTo>
                    <a:lnTo>
                      <a:pt x="114300" y="330994"/>
                    </a:lnTo>
                    <a:lnTo>
                      <a:pt x="0" y="2166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123B13FB-144E-4284-984C-1E0703CC7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5411" y="3083685"/>
                <a:ext cx="850057" cy="850057"/>
              </a:xfrm>
              <a:prstGeom prst="rect">
                <a:avLst/>
              </a:prstGeom>
            </p:spPr>
          </p:pic>
        </p:grpSp>
        <p:sp>
          <p:nvSpPr>
            <p:cNvPr id="254" name="화살표: 오른쪽 253">
              <a:extLst>
                <a:ext uri="{FF2B5EF4-FFF2-40B4-BE49-F238E27FC236}">
                  <a16:creationId xmlns:a16="http://schemas.microsoft.com/office/drawing/2014/main" id="{58C54950-BA8E-45C3-BD15-6E0EEB360991}"/>
                </a:ext>
              </a:extLst>
            </p:cNvPr>
            <p:cNvSpPr/>
            <p:nvPr/>
          </p:nvSpPr>
          <p:spPr>
            <a:xfrm rot="13080112">
              <a:off x="9933602" y="2206828"/>
              <a:ext cx="361180" cy="99174"/>
            </a:xfrm>
            <a:prstGeom prst="rightArrow">
              <a:avLst/>
            </a:prstGeom>
            <a:gradFill>
              <a:gsLst>
                <a:gs pos="46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9172C12A-7128-46CC-A48C-D01E3DCB22A8}"/>
              </a:ext>
            </a:extLst>
          </p:cNvPr>
          <p:cNvGrpSpPr/>
          <p:nvPr/>
        </p:nvGrpSpPr>
        <p:grpSpPr>
          <a:xfrm>
            <a:off x="3462864" y="5994219"/>
            <a:ext cx="763114" cy="500309"/>
            <a:chOff x="9933602" y="2197642"/>
            <a:chExt cx="429701" cy="281718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B29F37A4-8D39-459F-B186-055F6273DAAA}"/>
                </a:ext>
              </a:extLst>
            </p:cNvPr>
            <p:cNvGrpSpPr/>
            <p:nvPr/>
          </p:nvGrpSpPr>
          <p:grpSpPr>
            <a:xfrm>
              <a:off x="10081585" y="2197642"/>
              <a:ext cx="281718" cy="281718"/>
              <a:chOff x="10945411" y="3083685"/>
              <a:chExt cx="850057" cy="850057"/>
            </a:xfrm>
          </p:grpSpPr>
          <p:sp>
            <p:nvSpPr>
              <p:cNvPr id="270" name="자유형: 도형 269">
                <a:extLst>
                  <a:ext uri="{FF2B5EF4-FFF2-40B4-BE49-F238E27FC236}">
                    <a16:creationId xmlns:a16="http://schemas.microsoft.com/office/drawing/2014/main" id="{7C0F2307-9E18-4C6A-863E-16B0374E9AEA}"/>
                  </a:ext>
                </a:extLst>
              </p:cNvPr>
              <p:cNvSpPr/>
              <p:nvPr/>
            </p:nvSpPr>
            <p:spPr>
              <a:xfrm>
                <a:off x="10952548" y="3293250"/>
                <a:ext cx="838200" cy="450056"/>
              </a:xfrm>
              <a:custGeom>
                <a:avLst/>
                <a:gdLst>
                  <a:gd name="connsiteX0" fmla="*/ 0 w 776287"/>
                  <a:gd name="connsiteY0" fmla="*/ 188119 h 390525"/>
                  <a:gd name="connsiteX1" fmla="*/ 135731 w 776287"/>
                  <a:gd name="connsiteY1" fmla="*/ 78582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776287"/>
                  <a:gd name="connsiteY0" fmla="*/ 188119 h 390525"/>
                  <a:gd name="connsiteX1" fmla="*/ 102393 w 776287"/>
                  <a:gd name="connsiteY1" fmla="*/ 64295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33350 w 802481"/>
                  <a:gd name="connsiteY10" fmla="*/ 302419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45268 w 802481"/>
                  <a:gd name="connsiteY9" fmla="*/ 385763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21494 w 802481"/>
                  <a:gd name="connsiteY7" fmla="*/ 381000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709613 w 802481"/>
                  <a:gd name="connsiteY6" fmla="*/ 309562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657225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702469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342900 w 835819"/>
                  <a:gd name="connsiteY2" fmla="*/ 23812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292894 w 835819"/>
                  <a:gd name="connsiteY2" fmla="*/ 11906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8200"/>
                  <a:gd name="connsiteY0" fmla="*/ 216693 h 450056"/>
                  <a:gd name="connsiteX1" fmla="*/ 130968 w 838200"/>
                  <a:gd name="connsiteY1" fmla="*/ 88107 h 450056"/>
                  <a:gd name="connsiteX2" fmla="*/ 295275 w 838200"/>
                  <a:gd name="connsiteY2" fmla="*/ 11906 h 450056"/>
                  <a:gd name="connsiteX3" fmla="*/ 514350 w 838200"/>
                  <a:gd name="connsiteY3" fmla="*/ 0 h 450056"/>
                  <a:gd name="connsiteX4" fmla="*/ 704850 w 838200"/>
                  <a:gd name="connsiteY4" fmla="*/ 90487 h 450056"/>
                  <a:gd name="connsiteX5" fmla="*/ 838200 w 838200"/>
                  <a:gd name="connsiteY5" fmla="*/ 209550 h 450056"/>
                  <a:gd name="connsiteX6" fmla="*/ 711994 w 838200"/>
                  <a:gd name="connsiteY6" fmla="*/ 333374 h 450056"/>
                  <a:gd name="connsiteX7" fmla="*/ 571500 w 838200"/>
                  <a:gd name="connsiteY7" fmla="*/ 416718 h 450056"/>
                  <a:gd name="connsiteX8" fmla="*/ 416719 w 838200"/>
                  <a:gd name="connsiteY8" fmla="*/ 450056 h 450056"/>
                  <a:gd name="connsiteX9" fmla="*/ 247649 w 838200"/>
                  <a:gd name="connsiteY9" fmla="*/ 409575 h 450056"/>
                  <a:gd name="connsiteX10" fmla="*/ 114300 w 838200"/>
                  <a:gd name="connsiteY10" fmla="*/ 330994 h 450056"/>
                  <a:gd name="connsiteX11" fmla="*/ 0 w 838200"/>
                  <a:gd name="connsiteY11" fmla="*/ 216693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8200" h="450056">
                    <a:moveTo>
                      <a:pt x="0" y="216693"/>
                    </a:moveTo>
                    <a:lnTo>
                      <a:pt x="130968" y="88107"/>
                    </a:lnTo>
                    <a:lnTo>
                      <a:pt x="295275" y="11906"/>
                    </a:lnTo>
                    <a:lnTo>
                      <a:pt x="514350" y="0"/>
                    </a:lnTo>
                    <a:lnTo>
                      <a:pt x="704850" y="90487"/>
                    </a:lnTo>
                    <a:lnTo>
                      <a:pt x="838200" y="209550"/>
                    </a:lnTo>
                    <a:lnTo>
                      <a:pt x="711994" y="333374"/>
                    </a:lnTo>
                    <a:lnTo>
                      <a:pt x="571500" y="416718"/>
                    </a:lnTo>
                    <a:lnTo>
                      <a:pt x="416719" y="450056"/>
                    </a:lnTo>
                    <a:lnTo>
                      <a:pt x="247649" y="409575"/>
                    </a:lnTo>
                    <a:lnTo>
                      <a:pt x="114300" y="330994"/>
                    </a:lnTo>
                    <a:lnTo>
                      <a:pt x="0" y="2166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1" name="그림 270">
                <a:extLst>
                  <a:ext uri="{FF2B5EF4-FFF2-40B4-BE49-F238E27FC236}">
                    <a16:creationId xmlns:a16="http://schemas.microsoft.com/office/drawing/2014/main" id="{AE8FE1C9-9EAB-4D82-8E48-403D2FAC9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5411" y="3083685"/>
                <a:ext cx="850057" cy="850057"/>
              </a:xfrm>
              <a:prstGeom prst="rect">
                <a:avLst/>
              </a:prstGeom>
            </p:spPr>
          </p:pic>
        </p:grpSp>
        <p:sp>
          <p:nvSpPr>
            <p:cNvPr id="269" name="화살표: 오른쪽 268">
              <a:extLst>
                <a:ext uri="{FF2B5EF4-FFF2-40B4-BE49-F238E27FC236}">
                  <a16:creationId xmlns:a16="http://schemas.microsoft.com/office/drawing/2014/main" id="{A8E7232B-2582-4582-9708-7E4D80F8CD27}"/>
                </a:ext>
              </a:extLst>
            </p:cNvPr>
            <p:cNvSpPr/>
            <p:nvPr/>
          </p:nvSpPr>
          <p:spPr>
            <a:xfrm rot="13080112">
              <a:off x="9933602" y="2206828"/>
              <a:ext cx="361180" cy="99174"/>
            </a:xfrm>
            <a:prstGeom prst="rightArrow">
              <a:avLst/>
            </a:prstGeom>
            <a:gradFill>
              <a:gsLst>
                <a:gs pos="46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E71710B-8380-42AD-9E81-5D75FF82AD97}"/>
              </a:ext>
            </a:extLst>
          </p:cNvPr>
          <p:cNvGrpSpPr/>
          <p:nvPr/>
        </p:nvGrpSpPr>
        <p:grpSpPr>
          <a:xfrm flipH="1">
            <a:off x="3660640" y="1999872"/>
            <a:ext cx="500308" cy="621172"/>
            <a:chOff x="10081585" y="2129585"/>
            <a:chExt cx="281718" cy="349775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75271B2D-A92F-479E-99D4-F6842655DA75}"/>
                </a:ext>
              </a:extLst>
            </p:cNvPr>
            <p:cNvGrpSpPr/>
            <p:nvPr/>
          </p:nvGrpSpPr>
          <p:grpSpPr>
            <a:xfrm>
              <a:off x="10081585" y="2197642"/>
              <a:ext cx="281718" cy="281718"/>
              <a:chOff x="10945411" y="3083685"/>
              <a:chExt cx="850057" cy="850057"/>
            </a:xfrm>
          </p:grpSpPr>
          <p:sp>
            <p:nvSpPr>
              <p:cNvPr id="275" name="자유형: 도형 274">
                <a:extLst>
                  <a:ext uri="{FF2B5EF4-FFF2-40B4-BE49-F238E27FC236}">
                    <a16:creationId xmlns:a16="http://schemas.microsoft.com/office/drawing/2014/main" id="{0C60AB6C-5FBE-4024-A32A-B5F9F45CC1C3}"/>
                  </a:ext>
                </a:extLst>
              </p:cNvPr>
              <p:cNvSpPr/>
              <p:nvPr/>
            </p:nvSpPr>
            <p:spPr>
              <a:xfrm>
                <a:off x="10952548" y="3293250"/>
                <a:ext cx="838200" cy="450056"/>
              </a:xfrm>
              <a:custGeom>
                <a:avLst/>
                <a:gdLst>
                  <a:gd name="connsiteX0" fmla="*/ 0 w 776287"/>
                  <a:gd name="connsiteY0" fmla="*/ 188119 h 390525"/>
                  <a:gd name="connsiteX1" fmla="*/ 135731 w 776287"/>
                  <a:gd name="connsiteY1" fmla="*/ 78582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776287"/>
                  <a:gd name="connsiteY0" fmla="*/ 188119 h 390525"/>
                  <a:gd name="connsiteX1" fmla="*/ 102393 w 776287"/>
                  <a:gd name="connsiteY1" fmla="*/ 64295 h 390525"/>
                  <a:gd name="connsiteX2" fmla="*/ 316706 w 776287"/>
                  <a:gd name="connsiteY2" fmla="*/ 0 h 390525"/>
                  <a:gd name="connsiteX3" fmla="*/ 461962 w 776287"/>
                  <a:gd name="connsiteY3" fmla="*/ 4763 h 390525"/>
                  <a:gd name="connsiteX4" fmla="*/ 631031 w 776287"/>
                  <a:gd name="connsiteY4" fmla="*/ 66675 h 390525"/>
                  <a:gd name="connsiteX5" fmla="*/ 776287 w 776287"/>
                  <a:gd name="connsiteY5" fmla="*/ 192882 h 390525"/>
                  <a:gd name="connsiteX6" fmla="*/ 669131 w 776287"/>
                  <a:gd name="connsiteY6" fmla="*/ 285750 h 390525"/>
                  <a:gd name="connsiteX7" fmla="*/ 495300 w 776287"/>
                  <a:gd name="connsiteY7" fmla="*/ 381000 h 390525"/>
                  <a:gd name="connsiteX8" fmla="*/ 345281 w 776287"/>
                  <a:gd name="connsiteY8" fmla="*/ 390525 h 390525"/>
                  <a:gd name="connsiteX9" fmla="*/ 207168 w 776287"/>
                  <a:gd name="connsiteY9" fmla="*/ 359569 h 390525"/>
                  <a:gd name="connsiteX10" fmla="*/ 107156 w 776287"/>
                  <a:gd name="connsiteY10" fmla="*/ 302419 h 390525"/>
                  <a:gd name="connsiteX11" fmla="*/ 0 w 776287"/>
                  <a:gd name="connsiteY11" fmla="*/ 188119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33350 w 802481"/>
                  <a:gd name="connsiteY10" fmla="*/ 302419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33362 w 802481"/>
                  <a:gd name="connsiteY9" fmla="*/ 359569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390525"/>
                  <a:gd name="connsiteX1" fmla="*/ 128587 w 802481"/>
                  <a:gd name="connsiteY1" fmla="*/ 64295 h 390525"/>
                  <a:gd name="connsiteX2" fmla="*/ 342900 w 802481"/>
                  <a:gd name="connsiteY2" fmla="*/ 0 h 390525"/>
                  <a:gd name="connsiteX3" fmla="*/ 488156 w 802481"/>
                  <a:gd name="connsiteY3" fmla="*/ 4763 h 390525"/>
                  <a:gd name="connsiteX4" fmla="*/ 657225 w 802481"/>
                  <a:gd name="connsiteY4" fmla="*/ 66675 h 390525"/>
                  <a:gd name="connsiteX5" fmla="*/ 802481 w 802481"/>
                  <a:gd name="connsiteY5" fmla="*/ 192882 h 390525"/>
                  <a:gd name="connsiteX6" fmla="*/ 695325 w 802481"/>
                  <a:gd name="connsiteY6" fmla="*/ 285750 h 390525"/>
                  <a:gd name="connsiteX7" fmla="*/ 521494 w 802481"/>
                  <a:gd name="connsiteY7" fmla="*/ 381000 h 390525"/>
                  <a:gd name="connsiteX8" fmla="*/ 371475 w 802481"/>
                  <a:gd name="connsiteY8" fmla="*/ 390525 h 390525"/>
                  <a:gd name="connsiteX9" fmla="*/ 245268 w 802481"/>
                  <a:gd name="connsiteY9" fmla="*/ 385763 h 390525"/>
                  <a:gd name="connsiteX10" fmla="*/ 111919 w 802481"/>
                  <a:gd name="connsiteY10" fmla="*/ 307182 h 390525"/>
                  <a:gd name="connsiteX11" fmla="*/ 0 w 802481"/>
                  <a:gd name="connsiteY11" fmla="*/ 197644 h 390525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21494 w 802481"/>
                  <a:gd name="connsiteY7" fmla="*/ 381000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695325 w 802481"/>
                  <a:gd name="connsiteY6" fmla="*/ 285750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02481"/>
                  <a:gd name="connsiteY0" fmla="*/ 197644 h 426244"/>
                  <a:gd name="connsiteX1" fmla="*/ 128587 w 802481"/>
                  <a:gd name="connsiteY1" fmla="*/ 64295 h 426244"/>
                  <a:gd name="connsiteX2" fmla="*/ 342900 w 802481"/>
                  <a:gd name="connsiteY2" fmla="*/ 0 h 426244"/>
                  <a:gd name="connsiteX3" fmla="*/ 488156 w 802481"/>
                  <a:gd name="connsiteY3" fmla="*/ 4763 h 426244"/>
                  <a:gd name="connsiteX4" fmla="*/ 657225 w 802481"/>
                  <a:gd name="connsiteY4" fmla="*/ 66675 h 426244"/>
                  <a:gd name="connsiteX5" fmla="*/ 802481 w 802481"/>
                  <a:gd name="connsiteY5" fmla="*/ 192882 h 426244"/>
                  <a:gd name="connsiteX6" fmla="*/ 709613 w 802481"/>
                  <a:gd name="connsiteY6" fmla="*/ 309562 h 426244"/>
                  <a:gd name="connsiteX7" fmla="*/ 569119 w 802481"/>
                  <a:gd name="connsiteY7" fmla="*/ 392906 h 426244"/>
                  <a:gd name="connsiteX8" fmla="*/ 414338 w 802481"/>
                  <a:gd name="connsiteY8" fmla="*/ 426244 h 426244"/>
                  <a:gd name="connsiteX9" fmla="*/ 245268 w 802481"/>
                  <a:gd name="connsiteY9" fmla="*/ 385763 h 426244"/>
                  <a:gd name="connsiteX10" fmla="*/ 111919 w 802481"/>
                  <a:gd name="connsiteY10" fmla="*/ 307182 h 426244"/>
                  <a:gd name="connsiteX11" fmla="*/ 0 w 802481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657225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197644 h 426244"/>
                  <a:gd name="connsiteX1" fmla="*/ 128587 w 835819"/>
                  <a:gd name="connsiteY1" fmla="*/ 64295 h 426244"/>
                  <a:gd name="connsiteX2" fmla="*/ 342900 w 835819"/>
                  <a:gd name="connsiteY2" fmla="*/ 0 h 426244"/>
                  <a:gd name="connsiteX3" fmla="*/ 488156 w 835819"/>
                  <a:gd name="connsiteY3" fmla="*/ 4763 h 426244"/>
                  <a:gd name="connsiteX4" fmla="*/ 702469 w 835819"/>
                  <a:gd name="connsiteY4" fmla="*/ 66675 h 426244"/>
                  <a:gd name="connsiteX5" fmla="*/ 835819 w 835819"/>
                  <a:gd name="connsiteY5" fmla="*/ 185738 h 426244"/>
                  <a:gd name="connsiteX6" fmla="*/ 709613 w 835819"/>
                  <a:gd name="connsiteY6" fmla="*/ 309562 h 426244"/>
                  <a:gd name="connsiteX7" fmla="*/ 569119 w 835819"/>
                  <a:gd name="connsiteY7" fmla="*/ 392906 h 426244"/>
                  <a:gd name="connsiteX8" fmla="*/ 414338 w 835819"/>
                  <a:gd name="connsiteY8" fmla="*/ 426244 h 426244"/>
                  <a:gd name="connsiteX9" fmla="*/ 245268 w 835819"/>
                  <a:gd name="connsiteY9" fmla="*/ 385763 h 426244"/>
                  <a:gd name="connsiteX10" fmla="*/ 111919 w 835819"/>
                  <a:gd name="connsiteY10" fmla="*/ 307182 h 426244"/>
                  <a:gd name="connsiteX11" fmla="*/ 0 w 835819"/>
                  <a:gd name="connsiteY11" fmla="*/ 197644 h 426244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342900 w 835819"/>
                  <a:gd name="connsiteY2" fmla="*/ 23812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5819"/>
                  <a:gd name="connsiteY0" fmla="*/ 221456 h 450056"/>
                  <a:gd name="connsiteX1" fmla="*/ 128587 w 835819"/>
                  <a:gd name="connsiteY1" fmla="*/ 88107 h 450056"/>
                  <a:gd name="connsiteX2" fmla="*/ 292894 w 835819"/>
                  <a:gd name="connsiteY2" fmla="*/ 11906 h 450056"/>
                  <a:gd name="connsiteX3" fmla="*/ 511969 w 835819"/>
                  <a:gd name="connsiteY3" fmla="*/ 0 h 450056"/>
                  <a:gd name="connsiteX4" fmla="*/ 702469 w 835819"/>
                  <a:gd name="connsiteY4" fmla="*/ 90487 h 450056"/>
                  <a:gd name="connsiteX5" fmla="*/ 835819 w 835819"/>
                  <a:gd name="connsiteY5" fmla="*/ 209550 h 450056"/>
                  <a:gd name="connsiteX6" fmla="*/ 709613 w 835819"/>
                  <a:gd name="connsiteY6" fmla="*/ 333374 h 450056"/>
                  <a:gd name="connsiteX7" fmla="*/ 569119 w 835819"/>
                  <a:gd name="connsiteY7" fmla="*/ 416718 h 450056"/>
                  <a:gd name="connsiteX8" fmla="*/ 414338 w 835819"/>
                  <a:gd name="connsiteY8" fmla="*/ 450056 h 450056"/>
                  <a:gd name="connsiteX9" fmla="*/ 245268 w 835819"/>
                  <a:gd name="connsiteY9" fmla="*/ 409575 h 450056"/>
                  <a:gd name="connsiteX10" fmla="*/ 111919 w 835819"/>
                  <a:gd name="connsiteY10" fmla="*/ 330994 h 450056"/>
                  <a:gd name="connsiteX11" fmla="*/ 0 w 835819"/>
                  <a:gd name="connsiteY11" fmla="*/ 221456 h 450056"/>
                  <a:gd name="connsiteX0" fmla="*/ 0 w 838200"/>
                  <a:gd name="connsiteY0" fmla="*/ 216693 h 450056"/>
                  <a:gd name="connsiteX1" fmla="*/ 130968 w 838200"/>
                  <a:gd name="connsiteY1" fmla="*/ 88107 h 450056"/>
                  <a:gd name="connsiteX2" fmla="*/ 295275 w 838200"/>
                  <a:gd name="connsiteY2" fmla="*/ 11906 h 450056"/>
                  <a:gd name="connsiteX3" fmla="*/ 514350 w 838200"/>
                  <a:gd name="connsiteY3" fmla="*/ 0 h 450056"/>
                  <a:gd name="connsiteX4" fmla="*/ 704850 w 838200"/>
                  <a:gd name="connsiteY4" fmla="*/ 90487 h 450056"/>
                  <a:gd name="connsiteX5" fmla="*/ 838200 w 838200"/>
                  <a:gd name="connsiteY5" fmla="*/ 209550 h 450056"/>
                  <a:gd name="connsiteX6" fmla="*/ 711994 w 838200"/>
                  <a:gd name="connsiteY6" fmla="*/ 333374 h 450056"/>
                  <a:gd name="connsiteX7" fmla="*/ 571500 w 838200"/>
                  <a:gd name="connsiteY7" fmla="*/ 416718 h 450056"/>
                  <a:gd name="connsiteX8" fmla="*/ 416719 w 838200"/>
                  <a:gd name="connsiteY8" fmla="*/ 450056 h 450056"/>
                  <a:gd name="connsiteX9" fmla="*/ 247649 w 838200"/>
                  <a:gd name="connsiteY9" fmla="*/ 409575 h 450056"/>
                  <a:gd name="connsiteX10" fmla="*/ 114300 w 838200"/>
                  <a:gd name="connsiteY10" fmla="*/ 330994 h 450056"/>
                  <a:gd name="connsiteX11" fmla="*/ 0 w 838200"/>
                  <a:gd name="connsiteY11" fmla="*/ 216693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8200" h="450056">
                    <a:moveTo>
                      <a:pt x="0" y="216693"/>
                    </a:moveTo>
                    <a:lnTo>
                      <a:pt x="130968" y="88107"/>
                    </a:lnTo>
                    <a:lnTo>
                      <a:pt x="295275" y="11906"/>
                    </a:lnTo>
                    <a:lnTo>
                      <a:pt x="514350" y="0"/>
                    </a:lnTo>
                    <a:lnTo>
                      <a:pt x="704850" y="90487"/>
                    </a:lnTo>
                    <a:lnTo>
                      <a:pt x="838200" y="209550"/>
                    </a:lnTo>
                    <a:lnTo>
                      <a:pt x="711994" y="333374"/>
                    </a:lnTo>
                    <a:lnTo>
                      <a:pt x="571500" y="416718"/>
                    </a:lnTo>
                    <a:lnTo>
                      <a:pt x="416719" y="450056"/>
                    </a:lnTo>
                    <a:lnTo>
                      <a:pt x="247649" y="409575"/>
                    </a:lnTo>
                    <a:lnTo>
                      <a:pt x="114300" y="330994"/>
                    </a:lnTo>
                    <a:lnTo>
                      <a:pt x="0" y="2166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6" name="그림 275">
                <a:extLst>
                  <a:ext uri="{FF2B5EF4-FFF2-40B4-BE49-F238E27FC236}">
                    <a16:creationId xmlns:a16="http://schemas.microsoft.com/office/drawing/2014/main" id="{7351CD12-CF87-4E64-B35F-BE31FB3C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5411" y="3083685"/>
                <a:ext cx="850057" cy="850057"/>
              </a:xfrm>
              <a:prstGeom prst="rect">
                <a:avLst/>
              </a:prstGeom>
            </p:spPr>
          </p:pic>
        </p:grpSp>
        <p:sp>
          <p:nvSpPr>
            <p:cNvPr id="274" name="화살표: 오른쪽 273">
              <a:extLst>
                <a:ext uri="{FF2B5EF4-FFF2-40B4-BE49-F238E27FC236}">
                  <a16:creationId xmlns:a16="http://schemas.microsoft.com/office/drawing/2014/main" id="{472C4CAC-930E-47E4-BA97-0042C1FD1C15}"/>
                </a:ext>
              </a:extLst>
            </p:cNvPr>
            <p:cNvSpPr/>
            <p:nvPr/>
          </p:nvSpPr>
          <p:spPr>
            <a:xfrm rot="16200000">
              <a:off x="10086745" y="2216105"/>
              <a:ext cx="272213" cy="99174"/>
            </a:xfrm>
            <a:prstGeom prst="rightArrow">
              <a:avLst/>
            </a:prstGeom>
            <a:gradFill>
              <a:gsLst>
                <a:gs pos="46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0" name="그림 119" descr="그리기이(가) 표시된 사진&#10;&#10;자동 생성된 설명">
            <a:extLst>
              <a:ext uri="{FF2B5EF4-FFF2-40B4-BE49-F238E27FC236}">
                <a16:creationId xmlns:a16="http://schemas.microsoft.com/office/drawing/2014/main" id="{03C46E3D-E1C2-4561-A434-03793D8F4F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1242855"/>
            <a:ext cx="641166" cy="704182"/>
          </a:xfrm>
          <a:prstGeom prst="rect">
            <a:avLst/>
          </a:prstGeom>
        </p:spPr>
      </p:pic>
      <p:pic>
        <p:nvPicPr>
          <p:cNvPr id="121" name="그림 120" descr="그리기이(가) 표시된 사진&#10;&#10;자동 생성된 설명">
            <a:extLst>
              <a:ext uri="{FF2B5EF4-FFF2-40B4-BE49-F238E27FC236}">
                <a16:creationId xmlns:a16="http://schemas.microsoft.com/office/drawing/2014/main" id="{C8223DEF-B573-4023-BA85-F67FF115772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6765028" y="3146299"/>
            <a:ext cx="883787" cy="970649"/>
          </a:xfrm>
          <a:prstGeom prst="rect">
            <a:avLst/>
          </a:prstGeom>
        </p:spPr>
      </p:pic>
      <p:pic>
        <p:nvPicPr>
          <p:cNvPr id="122" name="그림 121" descr="그리기이(가) 표시된 사진&#10;&#10;자동 생성된 설명">
            <a:extLst>
              <a:ext uri="{FF2B5EF4-FFF2-40B4-BE49-F238E27FC236}">
                <a16:creationId xmlns:a16="http://schemas.microsoft.com/office/drawing/2014/main" id="{5F0C3514-D90F-494B-B79B-B3F2220D29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8414" y="5058493"/>
            <a:ext cx="883787" cy="970649"/>
          </a:xfrm>
          <a:prstGeom prst="rect">
            <a:avLst/>
          </a:prstGeom>
        </p:spPr>
      </p:pic>
      <p:pic>
        <p:nvPicPr>
          <p:cNvPr id="123" name="그림 122" descr="그리기이(가) 표시된 사진&#10;&#10;자동 생성된 설명">
            <a:extLst>
              <a:ext uri="{FF2B5EF4-FFF2-40B4-BE49-F238E27FC236}">
                <a16:creationId xmlns:a16="http://schemas.microsoft.com/office/drawing/2014/main" id="{0EA5EA5A-557D-4C58-86D2-E955900972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1237341"/>
            <a:ext cx="641166" cy="704182"/>
          </a:xfrm>
          <a:prstGeom prst="rect">
            <a:avLst/>
          </a:prstGeom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450EA58-6221-4631-B0C1-819396A8B03D}"/>
              </a:ext>
            </a:extLst>
          </p:cNvPr>
          <p:cNvGrpSpPr/>
          <p:nvPr/>
        </p:nvGrpSpPr>
        <p:grpSpPr>
          <a:xfrm>
            <a:off x="3719485" y="1413814"/>
            <a:ext cx="736795" cy="369332"/>
            <a:chOff x="3719485" y="2442441"/>
            <a:chExt cx="736795" cy="36933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395DDA-9E63-4077-87AE-F29F9C478E68}"/>
                </a:ext>
              </a:extLst>
            </p:cNvPr>
            <p:cNvSpPr txBox="1"/>
            <p:nvPr/>
          </p:nvSpPr>
          <p:spPr>
            <a:xfrm>
              <a:off x="3719485" y="2442441"/>
              <a:ext cx="45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68</a:t>
              </a:r>
              <a:endParaRPr lang="ko-KR" altLang="en-US" sz="5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5960843-9E9F-4993-B830-23942B7C29A6}"/>
                </a:ext>
              </a:extLst>
            </p:cNvPr>
            <p:cNvSpPr/>
            <p:nvPr/>
          </p:nvSpPr>
          <p:spPr>
            <a:xfrm>
              <a:off x="404398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DF10BC06-7816-40AD-8EBB-523DA5990DE2}"/>
              </a:ext>
            </a:extLst>
          </p:cNvPr>
          <p:cNvSpPr txBox="1"/>
          <p:nvPr/>
        </p:nvSpPr>
        <p:spPr>
          <a:xfrm>
            <a:off x="3143836" y="1806868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65CC7D-06BD-4E29-94F9-6B97E6D55B95}"/>
              </a:ext>
            </a:extLst>
          </p:cNvPr>
          <p:cNvSpPr txBox="1"/>
          <p:nvPr/>
        </p:nvSpPr>
        <p:spPr>
          <a:xfrm>
            <a:off x="3800050" y="180686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A41B1D-316E-4A6F-B6E7-38A31C0C9FD4}"/>
              </a:ext>
            </a:extLst>
          </p:cNvPr>
          <p:cNvSpPr txBox="1"/>
          <p:nvPr/>
        </p:nvSpPr>
        <p:spPr>
          <a:xfrm>
            <a:off x="4320623" y="1806868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4D5840D-9604-41C2-B45E-F670D41982F3}"/>
              </a:ext>
            </a:extLst>
          </p:cNvPr>
          <p:cNvGrpSpPr/>
          <p:nvPr/>
        </p:nvGrpSpPr>
        <p:grpSpPr>
          <a:xfrm>
            <a:off x="3142497" y="1449181"/>
            <a:ext cx="389850" cy="354088"/>
            <a:chOff x="4150811" y="5139558"/>
            <a:chExt cx="389850" cy="354088"/>
          </a:xfrm>
        </p:grpSpPr>
        <p:sp>
          <p:nvSpPr>
            <p:cNvPr id="140" name="위쪽 화살표 61">
              <a:extLst>
                <a:ext uri="{FF2B5EF4-FFF2-40B4-BE49-F238E27FC236}">
                  <a16:creationId xmlns:a16="http://schemas.microsoft.com/office/drawing/2014/main" id="{11D953F9-41CB-47A7-AA51-AEF9F3E2935A}"/>
                </a:ext>
              </a:extLst>
            </p:cNvPr>
            <p:cNvSpPr/>
            <p:nvPr/>
          </p:nvSpPr>
          <p:spPr>
            <a:xfrm>
              <a:off x="4291616" y="5139558"/>
              <a:ext cx="128377" cy="200025"/>
            </a:xfrm>
            <a:prstGeom prst="up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4F585C5-B979-430A-8C6C-2D94C1695470}"/>
                </a:ext>
              </a:extLst>
            </p:cNvPr>
            <p:cNvSpPr txBox="1"/>
            <p:nvPr/>
          </p:nvSpPr>
          <p:spPr>
            <a:xfrm>
              <a:off x="4150811" y="5308980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600" dirty="0">
                  <a:latin typeface="+mn-ea"/>
                </a:rPr>
                <a:t>400FT</a:t>
              </a:r>
              <a:endParaRPr lang="ko-KR" altLang="en-US" sz="600" dirty="0">
                <a:latin typeface="+mn-ea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D22EC13-C08D-409D-A109-5D56B03B4A17}"/>
              </a:ext>
            </a:extLst>
          </p:cNvPr>
          <p:cNvGrpSpPr/>
          <p:nvPr/>
        </p:nvGrpSpPr>
        <p:grpSpPr>
          <a:xfrm>
            <a:off x="3361451" y="3455533"/>
            <a:ext cx="736794" cy="369332"/>
            <a:chOff x="3719486" y="2442441"/>
            <a:chExt cx="736794" cy="36933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8C0EB5A-5DF3-47F1-AE5B-B21EA441CE4C}"/>
                </a:ext>
              </a:extLst>
            </p:cNvPr>
            <p:cNvSpPr txBox="1"/>
            <p:nvPr/>
          </p:nvSpPr>
          <p:spPr>
            <a:xfrm>
              <a:off x="3719486" y="244244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68</a:t>
              </a:r>
              <a:endParaRPr lang="ko-KR" altLang="en-US" sz="500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EF5C2BB9-0E5E-41EB-9B61-D5B7B70343C6}"/>
                </a:ext>
              </a:extLst>
            </p:cNvPr>
            <p:cNvSpPr/>
            <p:nvPr/>
          </p:nvSpPr>
          <p:spPr>
            <a:xfrm>
              <a:off x="404398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4015054F-4997-41B8-A05F-7BAF5B93C3DA}"/>
              </a:ext>
            </a:extLst>
          </p:cNvPr>
          <p:cNvSpPr txBox="1"/>
          <p:nvPr/>
        </p:nvSpPr>
        <p:spPr>
          <a:xfrm>
            <a:off x="3143836" y="3848587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FDF081-270B-4ED2-BEF2-E42D3FC9EEDA}"/>
              </a:ext>
            </a:extLst>
          </p:cNvPr>
          <p:cNvSpPr txBox="1"/>
          <p:nvPr/>
        </p:nvSpPr>
        <p:spPr>
          <a:xfrm>
            <a:off x="3800050" y="384858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8C42131-DC53-42E4-AE5D-52A2F52C8C37}"/>
              </a:ext>
            </a:extLst>
          </p:cNvPr>
          <p:cNvSpPr txBox="1"/>
          <p:nvPr/>
        </p:nvSpPr>
        <p:spPr>
          <a:xfrm>
            <a:off x="4320623" y="3848587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A22C8A6-DBAF-43B5-A9CC-5E831B7CFC68}"/>
              </a:ext>
            </a:extLst>
          </p:cNvPr>
          <p:cNvGrpSpPr/>
          <p:nvPr/>
        </p:nvGrpSpPr>
        <p:grpSpPr>
          <a:xfrm>
            <a:off x="2784462" y="3490900"/>
            <a:ext cx="389850" cy="354088"/>
            <a:chOff x="4150811" y="5139558"/>
            <a:chExt cx="389850" cy="354088"/>
          </a:xfrm>
        </p:grpSpPr>
        <p:sp>
          <p:nvSpPr>
            <p:cNvPr id="167" name="위쪽 화살표 61">
              <a:extLst>
                <a:ext uri="{FF2B5EF4-FFF2-40B4-BE49-F238E27FC236}">
                  <a16:creationId xmlns:a16="http://schemas.microsoft.com/office/drawing/2014/main" id="{DEF0EC10-C0A9-4FDA-BCAF-F65A3FECC568}"/>
                </a:ext>
              </a:extLst>
            </p:cNvPr>
            <p:cNvSpPr/>
            <p:nvPr/>
          </p:nvSpPr>
          <p:spPr>
            <a:xfrm>
              <a:off x="4291616" y="5139558"/>
              <a:ext cx="128377" cy="200025"/>
            </a:xfrm>
            <a:prstGeom prst="up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69281A9-A397-4035-802F-C46612C24A81}"/>
                </a:ext>
              </a:extLst>
            </p:cNvPr>
            <p:cNvSpPr txBox="1"/>
            <p:nvPr/>
          </p:nvSpPr>
          <p:spPr>
            <a:xfrm>
              <a:off x="4150811" y="5308980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600" dirty="0">
                  <a:latin typeface="+mn-ea"/>
                </a:rPr>
                <a:t>400FT</a:t>
              </a:r>
              <a:endParaRPr lang="ko-KR" altLang="en-US" sz="600" dirty="0">
                <a:latin typeface="+mn-ea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F5E8369-3D20-42DA-91FC-6698EC4333CA}"/>
              </a:ext>
            </a:extLst>
          </p:cNvPr>
          <p:cNvGrpSpPr/>
          <p:nvPr/>
        </p:nvGrpSpPr>
        <p:grpSpPr>
          <a:xfrm>
            <a:off x="4651046" y="5376201"/>
            <a:ext cx="736794" cy="369332"/>
            <a:chOff x="3719486" y="2442441"/>
            <a:chExt cx="736794" cy="36933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6FD93CB-E79C-4865-8495-93B8F4142EE6}"/>
                </a:ext>
              </a:extLst>
            </p:cNvPr>
            <p:cNvSpPr txBox="1"/>
            <p:nvPr/>
          </p:nvSpPr>
          <p:spPr>
            <a:xfrm>
              <a:off x="3719486" y="244244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68</a:t>
              </a:r>
              <a:endParaRPr lang="ko-KR" altLang="en-US" sz="5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0F65BE0D-7E70-48C4-8636-F01160CF31B1}"/>
                </a:ext>
              </a:extLst>
            </p:cNvPr>
            <p:cNvSpPr/>
            <p:nvPr/>
          </p:nvSpPr>
          <p:spPr>
            <a:xfrm>
              <a:off x="404398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CC1F78EC-C26C-40F3-A193-B464854F7B0C}"/>
              </a:ext>
            </a:extLst>
          </p:cNvPr>
          <p:cNvSpPr txBox="1"/>
          <p:nvPr/>
        </p:nvSpPr>
        <p:spPr>
          <a:xfrm>
            <a:off x="3143836" y="5769255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097FAB2-C0DF-4218-831D-79000204181A}"/>
              </a:ext>
            </a:extLst>
          </p:cNvPr>
          <p:cNvSpPr txBox="1"/>
          <p:nvPr/>
        </p:nvSpPr>
        <p:spPr>
          <a:xfrm>
            <a:off x="3800050" y="576925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0AF131-97B5-4150-B7CA-32652CB76D6A}"/>
              </a:ext>
            </a:extLst>
          </p:cNvPr>
          <p:cNvSpPr txBox="1"/>
          <p:nvPr/>
        </p:nvSpPr>
        <p:spPr>
          <a:xfrm>
            <a:off x="4320623" y="5769255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D88A6181-BCC1-4D44-A9DD-4C18C2323150}"/>
              </a:ext>
            </a:extLst>
          </p:cNvPr>
          <p:cNvGrpSpPr/>
          <p:nvPr/>
        </p:nvGrpSpPr>
        <p:grpSpPr>
          <a:xfrm>
            <a:off x="4074057" y="5411568"/>
            <a:ext cx="389850" cy="354088"/>
            <a:chOff x="4150811" y="5139558"/>
            <a:chExt cx="389850" cy="354088"/>
          </a:xfrm>
        </p:grpSpPr>
        <p:sp>
          <p:nvSpPr>
            <p:cNvPr id="193" name="위쪽 화살표 61">
              <a:extLst>
                <a:ext uri="{FF2B5EF4-FFF2-40B4-BE49-F238E27FC236}">
                  <a16:creationId xmlns:a16="http://schemas.microsoft.com/office/drawing/2014/main" id="{B885ECFF-0478-4399-AC1C-FAAE51E82CB9}"/>
                </a:ext>
              </a:extLst>
            </p:cNvPr>
            <p:cNvSpPr/>
            <p:nvPr/>
          </p:nvSpPr>
          <p:spPr>
            <a:xfrm>
              <a:off x="4291616" y="5139558"/>
              <a:ext cx="128377" cy="200025"/>
            </a:xfrm>
            <a:prstGeom prst="up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39234D2-9F8E-4033-8FA6-8CFD866F1295}"/>
                </a:ext>
              </a:extLst>
            </p:cNvPr>
            <p:cNvSpPr txBox="1"/>
            <p:nvPr/>
          </p:nvSpPr>
          <p:spPr>
            <a:xfrm>
              <a:off x="4150811" y="5308980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600" dirty="0">
                  <a:latin typeface="+mn-ea"/>
                </a:rPr>
                <a:t>400FT</a:t>
              </a:r>
              <a:endParaRPr lang="ko-KR" altLang="en-US" sz="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85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012398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3262412" y="3062054"/>
            <a:ext cx="1368998" cy="144467"/>
            <a:chOff x="7000656" y="284324"/>
            <a:chExt cx="3790950" cy="400050"/>
          </a:xfrm>
        </p:grpSpPr>
        <p:pic>
          <p:nvPicPr>
            <p:cNvPr id="62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63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38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차량 추돌 경고 노출 </a:t>
            </a:r>
            <a:r>
              <a:rPr lang="en-US" altLang="ko-KR" dirty="0"/>
              <a:t>(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SCC Warning)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2786340" cy="2523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추돌 경고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메시지 컬러 및 사이드 미러 주변부 컬러 변경 </a:t>
            </a:r>
            <a:r>
              <a:rPr lang="ko-KR" altLang="en-US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●</a:t>
            </a:r>
            <a:b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추돌 경고는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초 가량 노출되고 사라짐</a:t>
            </a:r>
            <a:b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아이콘 표현 참고 이미지</a:t>
            </a:r>
            <a:b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방향은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 패턴</a:t>
            </a:r>
            <a:endParaRPr lang="en-US" altLang="ko-KR" sz="7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32F3377-BF85-422D-A2C1-5E2BB49F8B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8410" b="8410"/>
          <a:stretch/>
        </p:blipFill>
        <p:spPr>
          <a:xfrm>
            <a:off x="248769" y="3012397"/>
            <a:ext cx="2835028" cy="84781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84E13DD-E6DC-4D38-9A85-AD3FAC08425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8410" b="8410"/>
          <a:stretch/>
        </p:blipFill>
        <p:spPr>
          <a:xfrm flipH="1">
            <a:off x="4812793" y="3012397"/>
            <a:ext cx="2835028" cy="847810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83773" y="19776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sc_manual_alert</a:t>
            </a:r>
            <a:endParaRPr lang="en-US" altLang="ko-KR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B524EDD-6817-4A08-96BA-C7AA0C3D274D}"/>
              </a:ext>
            </a:extLst>
          </p:cNvPr>
          <p:cNvGrpSpPr/>
          <p:nvPr/>
        </p:nvGrpSpPr>
        <p:grpSpPr>
          <a:xfrm>
            <a:off x="3451405" y="3651280"/>
            <a:ext cx="975309" cy="249058"/>
            <a:chOff x="3544196" y="3216690"/>
            <a:chExt cx="975309" cy="24905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4ED69F-5A0A-43C5-B9D4-E047AA6D5622}"/>
                </a:ext>
              </a:extLst>
            </p:cNvPr>
            <p:cNvSpPr txBox="1"/>
            <p:nvPr/>
          </p:nvSpPr>
          <p:spPr>
            <a:xfrm>
              <a:off x="3544196" y="3216690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37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MPH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459E353-9AF9-4AB2-8B59-BC6F2205E7AA}"/>
                </a:ext>
              </a:extLst>
            </p:cNvPr>
            <p:cNvGrpSpPr/>
            <p:nvPr/>
          </p:nvGrpSpPr>
          <p:grpSpPr>
            <a:xfrm>
              <a:off x="4087384" y="3250304"/>
              <a:ext cx="432121" cy="215444"/>
              <a:chOff x="4202480" y="3325924"/>
              <a:chExt cx="432121" cy="21544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5E85364-56B7-4B89-B5E0-A8A247AC3780}"/>
                  </a:ext>
                </a:extLst>
              </p:cNvPr>
              <p:cNvSpPr txBox="1"/>
              <p:nvPr/>
            </p:nvSpPr>
            <p:spPr>
              <a:xfrm>
                <a:off x="4214293" y="3325924"/>
                <a:ext cx="4203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400ft</a:t>
                </a:r>
              </a:p>
            </p:txBody>
          </p:sp>
          <p:sp>
            <p:nvSpPr>
              <p:cNvPr id="81" name="위쪽 화살표 40">
                <a:extLst>
                  <a:ext uri="{FF2B5EF4-FFF2-40B4-BE49-F238E27FC236}">
                    <a16:creationId xmlns:a16="http://schemas.microsoft.com/office/drawing/2014/main" id="{0326AECC-BA79-45EA-879C-3F95AB54655B}"/>
                  </a:ext>
                </a:extLst>
              </p:cNvPr>
              <p:cNvSpPr/>
              <p:nvPr/>
            </p:nvSpPr>
            <p:spPr>
              <a:xfrm>
                <a:off x="4202480" y="3351035"/>
                <a:ext cx="81725" cy="127336"/>
              </a:xfrm>
              <a:prstGeom prst="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5C2D18-4101-496D-AAE2-02ED07D226D0}"/>
              </a:ext>
            </a:extLst>
          </p:cNvPr>
          <p:cNvSpPr/>
          <p:nvPr/>
        </p:nvSpPr>
        <p:spPr>
          <a:xfrm>
            <a:off x="3529816" y="3305497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CAUTION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11597E6-8460-4BB7-9792-70FAEAD2C0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5" y="3278807"/>
            <a:ext cx="305618" cy="30561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B0585D6-0E23-426D-83D9-E81C843F1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70" y="5511137"/>
            <a:ext cx="1916985" cy="1067794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F01C2B-2875-4360-BA08-113E54F483A6}"/>
              </a:ext>
            </a:extLst>
          </p:cNvPr>
          <p:cNvSpPr/>
          <p:nvPr/>
        </p:nvSpPr>
        <p:spPr>
          <a:xfrm>
            <a:off x="8081169" y="5616585"/>
            <a:ext cx="2821606" cy="723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경고 기능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베젤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부분 그래픽 처리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솔리드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그라데이션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면과 셀 애니메이션 컬러 조정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셀 패턴 반쪽 나지 않게 표현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555063F-A60E-4A0F-92FB-9EF00C948AE3}"/>
              </a:ext>
            </a:extLst>
          </p:cNvPr>
          <p:cNvCxnSpPr>
            <a:cxnSpLocks/>
          </p:cNvCxnSpPr>
          <p:nvPr/>
        </p:nvCxnSpPr>
        <p:spPr>
          <a:xfrm flipH="1">
            <a:off x="7647550" y="5774076"/>
            <a:ext cx="43361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24E50F-3DD9-4868-A00D-957255D63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27" y="1872516"/>
            <a:ext cx="3047619" cy="9396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86658" y="3314310"/>
            <a:ext cx="127589" cy="234611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3101659" y="302054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925D62-B6F7-44A9-8787-EFC4E193D302}"/>
              </a:ext>
            </a:extLst>
          </p:cNvPr>
          <p:cNvSpPr/>
          <p:nvPr/>
        </p:nvSpPr>
        <p:spPr>
          <a:xfrm>
            <a:off x="3108343" y="3212502"/>
            <a:ext cx="1714632" cy="43877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4739055" y="339443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795C7-2B40-443B-A56B-ADF0B821A8A8}"/>
              </a:ext>
            </a:extLst>
          </p:cNvPr>
          <p:cNvGrpSpPr/>
          <p:nvPr/>
        </p:nvGrpSpPr>
        <p:grpSpPr>
          <a:xfrm>
            <a:off x="8019973" y="3273223"/>
            <a:ext cx="1440893" cy="1742586"/>
            <a:chOff x="8019973" y="3359438"/>
            <a:chExt cx="1440893" cy="17425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44616" y="3636472"/>
              <a:ext cx="416250" cy="3712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44616" y="4464199"/>
              <a:ext cx="416250" cy="371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19973" y="3636472"/>
              <a:ext cx="416250" cy="37125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19973" y="4441698"/>
              <a:ext cx="416250" cy="3712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43153" y="3359438"/>
              <a:ext cx="405000" cy="39375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8537920" y="4708274"/>
              <a:ext cx="405000" cy="393750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8497766" y="3784163"/>
              <a:ext cx="485307" cy="892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7057" y="3283984"/>
            <a:ext cx="154387" cy="137697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925D62-B6F7-44A9-8787-EFC4E193D302}"/>
              </a:ext>
            </a:extLst>
          </p:cNvPr>
          <p:cNvSpPr/>
          <p:nvPr/>
        </p:nvSpPr>
        <p:spPr>
          <a:xfrm>
            <a:off x="4316041" y="3255634"/>
            <a:ext cx="417123" cy="32879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7D1CD85-DAAF-4520-8D6C-E39148566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1050961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4D2457D-6D7E-4AC4-9878-84EF6C194F40}"/>
              </a:ext>
            </a:extLst>
          </p:cNvPr>
          <p:cNvGrpSpPr/>
          <p:nvPr/>
        </p:nvGrpSpPr>
        <p:grpSpPr>
          <a:xfrm flipV="1">
            <a:off x="3262412" y="1100617"/>
            <a:ext cx="1368998" cy="144467"/>
            <a:chOff x="7000656" y="284324"/>
            <a:chExt cx="3790950" cy="400050"/>
          </a:xfrm>
        </p:grpSpPr>
        <p:pic>
          <p:nvPicPr>
            <p:cNvPr id="89" name="그래픽 6">
              <a:extLst>
                <a:ext uri="{FF2B5EF4-FFF2-40B4-BE49-F238E27FC236}">
                  <a16:creationId xmlns:a16="http://schemas.microsoft.com/office/drawing/2014/main" id="{D818E6DD-70E9-49C6-BE50-8648D76A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90" name="그래픽 7">
              <a:extLst>
                <a:ext uri="{FF2B5EF4-FFF2-40B4-BE49-F238E27FC236}">
                  <a16:creationId xmlns:a16="http://schemas.microsoft.com/office/drawing/2014/main" id="{B67D6689-D1BF-4F3E-8DFF-BB6FCE9D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E5A26FB-42B9-4593-B608-3C24C5F95B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8410" b="8410"/>
          <a:stretch/>
        </p:blipFill>
        <p:spPr>
          <a:xfrm>
            <a:off x="248769" y="1050960"/>
            <a:ext cx="2835028" cy="84781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F019ACA-7B83-428D-A0E6-1FBDC7F7FF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8410" b="8410"/>
          <a:stretch/>
        </p:blipFill>
        <p:spPr>
          <a:xfrm flipH="1">
            <a:off x="4812793" y="1050960"/>
            <a:ext cx="2835028" cy="847810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BA0E9E38-A228-48B4-A81E-B8C204C6DF39}"/>
              </a:ext>
            </a:extLst>
          </p:cNvPr>
          <p:cNvGrpSpPr/>
          <p:nvPr/>
        </p:nvGrpSpPr>
        <p:grpSpPr>
          <a:xfrm>
            <a:off x="3410876" y="1689843"/>
            <a:ext cx="1021859" cy="249058"/>
            <a:chOff x="3503667" y="3216690"/>
            <a:chExt cx="1021859" cy="24905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99B4F2-DFF3-4BC3-A4F8-BA6EF246E01E}"/>
                </a:ext>
              </a:extLst>
            </p:cNvPr>
            <p:cNvSpPr txBox="1"/>
            <p:nvPr/>
          </p:nvSpPr>
          <p:spPr>
            <a:xfrm>
              <a:off x="3503667" y="3216690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37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MPH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D75A360-E14B-412F-A4A4-105AC2C74ECA}"/>
                </a:ext>
              </a:extLst>
            </p:cNvPr>
            <p:cNvGrpSpPr/>
            <p:nvPr/>
          </p:nvGrpSpPr>
          <p:grpSpPr>
            <a:xfrm>
              <a:off x="4093405" y="3250304"/>
              <a:ext cx="432121" cy="215444"/>
              <a:chOff x="4208501" y="3325924"/>
              <a:chExt cx="432121" cy="21544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537053-C491-4407-95EB-DDECA1FC4671}"/>
                  </a:ext>
                </a:extLst>
              </p:cNvPr>
              <p:cNvSpPr txBox="1"/>
              <p:nvPr/>
            </p:nvSpPr>
            <p:spPr>
              <a:xfrm>
                <a:off x="4220314" y="3325924"/>
                <a:ext cx="4203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400ft</a:t>
                </a:r>
              </a:p>
            </p:txBody>
          </p:sp>
          <p:sp>
            <p:nvSpPr>
              <p:cNvPr id="98" name="위쪽 화살표 40">
                <a:extLst>
                  <a:ext uri="{FF2B5EF4-FFF2-40B4-BE49-F238E27FC236}">
                    <a16:creationId xmlns:a16="http://schemas.microsoft.com/office/drawing/2014/main" id="{6B88833E-0B6D-4848-9F18-810D4C96A33F}"/>
                  </a:ext>
                </a:extLst>
              </p:cNvPr>
              <p:cNvSpPr/>
              <p:nvPr/>
            </p:nvSpPr>
            <p:spPr>
              <a:xfrm>
                <a:off x="4208501" y="3351035"/>
                <a:ext cx="81725" cy="127336"/>
              </a:xfrm>
              <a:prstGeom prst="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43A22E1-21F1-42CC-8DDD-DDCEE355A858}"/>
              </a:ext>
            </a:extLst>
          </p:cNvPr>
          <p:cNvSpPr/>
          <p:nvPr/>
        </p:nvSpPr>
        <p:spPr>
          <a:xfrm>
            <a:off x="3529816" y="1344060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CAUTION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C95C4A90-1AF7-4378-A5BA-56E022249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5" y="1317370"/>
            <a:ext cx="305618" cy="305618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C24A784-381B-44F5-B951-BB10A7DA2766}"/>
              </a:ext>
            </a:extLst>
          </p:cNvPr>
          <p:cNvSpPr/>
          <p:nvPr/>
        </p:nvSpPr>
        <p:spPr>
          <a:xfrm>
            <a:off x="4386658" y="1352873"/>
            <a:ext cx="127589" cy="234611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C84F892-8F5E-4061-B5CB-53DD0F8947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7057" y="1322547"/>
            <a:ext cx="154387" cy="137697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F693A3-01C0-485F-ADC4-1172BE3F3352}"/>
              </a:ext>
            </a:extLst>
          </p:cNvPr>
          <p:cNvSpPr/>
          <p:nvPr/>
        </p:nvSpPr>
        <p:spPr>
          <a:xfrm>
            <a:off x="0" y="6165685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추동경고 문구 정리 및 아이콘 패턴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-&gt;&gt;</a:t>
            </a:r>
            <a:r>
              <a:rPr lang="ko-KR" altLang="en-US" sz="1000" dirty="0">
                <a:solidFill>
                  <a:schemeClr val="bg1"/>
                </a:solidFill>
              </a:rPr>
              <a:t> 모비스에서 전달예정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44B03E-3788-435F-8E40-0EB4D0F8E38B}"/>
              </a:ext>
            </a:extLst>
          </p:cNvPr>
          <p:cNvGrpSpPr/>
          <p:nvPr/>
        </p:nvGrpSpPr>
        <p:grpSpPr>
          <a:xfrm>
            <a:off x="2630467" y="1484958"/>
            <a:ext cx="536128" cy="215444"/>
            <a:chOff x="1279954" y="562633"/>
            <a:chExt cx="536128" cy="2154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FEA73E-587B-4A70-9E27-734766FF466F}"/>
                </a:ext>
              </a:extLst>
            </p:cNvPr>
            <p:cNvSpPr txBox="1"/>
            <p:nvPr/>
          </p:nvSpPr>
          <p:spPr>
            <a:xfrm>
              <a:off x="1363714" y="562633"/>
              <a:ext cx="4523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596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87" name="그래픽 51">
              <a:extLst>
                <a:ext uri="{FF2B5EF4-FFF2-40B4-BE49-F238E27FC236}">
                  <a16:creationId xmlns:a16="http://schemas.microsoft.com/office/drawing/2014/main" id="{5C39F649-C3AE-43B4-BCE3-9444248E9248}"/>
                </a:ext>
              </a:extLst>
            </p:cNvPr>
            <p:cNvGrpSpPr/>
            <p:nvPr/>
          </p:nvGrpSpPr>
          <p:grpSpPr>
            <a:xfrm>
              <a:off x="1279954" y="608880"/>
              <a:ext cx="122951" cy="128813"/>
              <a:chOff x="3225126" y="1071367"/>
              <a:chExt cx="122951" cy="128813"/>
            </a:xfrm>
          </p:grpSpPr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953D0C8-F529-4AC2-B70A-802071C866DC}"/>
                  </a:ext>
                </a:extLst>
              </p:cNvPr>
              <p:cNvSpPr/>
              <p:nvPr/>
            </p:nvSpPr>
            <p:spPr>
              <a:xfrm>
                <a:off x="3225126" y="1071367"/>
                <a:ext cx="122951" cy="122951"/>
              </a:xfrm>
              <a:custGeom>
                <a:avLst/>
                <a:gdLst>
                  <a:gd name="connsiteX0" fmla="*/ 0 w 122950"/>
                  <a:gd name="connsiteY0" fmla="*/ 0 h 122950"/>
                  <a:gd name="connsiteX1" fmla="*/ 124698 w 122950"/>
                  <a:gd name="connsiteY1" fmla="*/ 0 h 122950"/>
                  <a:gd name="connsiteX2" fmla="*/ 124698 w 122950"/>
                  <a:gd name="connsiteY2" fmla="*/ 124698 h 122950"/>
                  <a:gd name="connsiteX3" fmla="*/ 0 w 122950"/>
                  <a:gd name="connsiteY3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0" h="122950">
                    <a:moveTo>
                      <a:pt x="0" y="0"/>
                    </a:moveTo>
                    <a:lnTo>
                      <a:pt x="124698" y="0"/>
                    </a:lnTo>
                    <a:lnTo>
                      <a:pt x="124698" y="124698"/>
                    </a:lnTo>
                    <a:lnTo>
                      <a:pt x="0" y="124698"/>
                    </a:lnTo>
                    <a:close/>
                  </a:path>
                </a:pathLst>
              </a:custGeom>
              <a:solidFill>
                <a:srgbClr val="FFFFFF"/>
              </a:solidFill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21CEEE8C-F4C1-4945-87B2-7556E9F7CEEC}"/>
                  </a:ext>
                </a:extLst>
              </p:cNvPr>
              <p:cNvSpPr/>
              <p:nvPr/>
            </p:nvSpPr>
            <p:spPr>
              <a:xfrm>
                <a:off x="3225126" y="1077229"/>
                <a:ext cx="122951" cy="122951"/>
              </a:xfrm>
              <a:custGeom>
                <a:avLst/>
                <a:gdLst>
                  <a:gd name="connsiteX0" fmla="*/ 0 w 122950"/>
                  <a:gd name="connsiteY0" fmla="*/ 0 h 122950"/>
                  <a:gd name="connsiteX1" fmla="*/ 124698 w 122950"/>
                  <a:gd name="connsiteY1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950" h="122950">
                    <a:moveTo>
                      <a:pt x="0" y="0"/>
                    </a:moveTo>
                    <a:lnTo>
                      <a:pt x="124698" y="124698"/>
                    </a:lnTo>
                  </a:path>
                </a:pathLst>
              </a:custGeom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4CC9F6C-6AD3-46A5-A1FA-F61BBF4856DA}"/>
                  </a:ext>
                </a:extLst>
              </p:cNvPr>
              <p:cNvSpPr/>
              <p:nvPr/>
            </p:nvSpPr>
            <p:spPr>
              <a:xfrm>
                <a:off x="3225126" y="1077229"/>
                <a:ext cx="122951" cy="122951"/>
              </a:xfrm>
              <a:custGeom>
                <a:avLst/>
                <a:gdLst>
                  <a:gd name="connsiteX0" fmla="*/ 124698 w 122950"/>
                  <a:gd name="connsiteY0" fmla="*/ 0 h 122950"/>
                  <a:gd name="connsiteX1" fmla="*/ 0 w 122950"/>
                  <a:gd name="connsiteY1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950" h="122950">
                    <a:moveTo>
                      <a:pt x="124698" y="0"/>
                    </a:moveTo>
                    <a:lnTo>
                      <a:pt x="0" y="124698"/>
                    </a:lnTo>
                  </a:path>
                </a:pathLst>
              </a:custGeom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08F29E2-57B7-45F8-9624-DCCFBF4140E4}"/>
              </a:ext>
            </a:extLst>
          </p:cNvPr>
          <p:cNvGrpSpPr/>
          <p:nvPr/>
        </p:nvGrpSpPr>
        <p:grpSpPr>
          <a:xfrm>
            <a:off x="5001211" y="1431046"/>
            <a:ext cx="798219" cy="307777"/>
            <a:chOff x="2139680" y="917424"/>
            <a:chExt cx="798219" cy="30777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5E2CDEF-9C4D-4424-9A9E-B519B8A4375A}"/>
                </a:ext>
              </a:extLst>
            </p:cNvPr>
            <p:cNvSpPr txBox="1"/>
            <p:nvPr/>
          </p:nvSpPr>
          <p:spPr>
            <a:xfrm>
              <a:off x="2618581" y="917424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/>
                <a:t>D</a:t>
              </a:r>
              <a:endParaRPr lang="ko-KR" altLang="en-US" sz="14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502590-8F61-46EC-84F1-D12980122B7A}"/>
                </a:ext>
              </a:extLst>
            </p:cNvPr>
            <p:cNvSpPr txBox="1"/>
            <p:nvPr/>
          </p:nvSpPr>
          <p:spPr>
            <a:xfrm>
              <a:off x="2139680" y="989148"/>
              <a:ext cx="4812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A608C54-F695-4781-8ECF-0C1C353BAFEF}"/>
              </a:ext>
            </a:extLst>
          </p:cNvPr>
          <p:cNvGrpSpPr/>
          <p:nvPr/>
        </p:nvGrpSpPr>
        <p:grpSpPr>
          <a:xfrm>
            <a:off x="2630467" y="3418846"/>
            <a:ext cx="536128" cy="215444"/>
            <a:chOff x="1279954" y="562633"/>
            <a:chExt cx="536128" cy="2154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D333AA8-CD08-435B-8447-E57ACD8877E3}"/>
                </a:ext>
              </a:extLst>
            </p:cNvPr>
            <p:cNvSpPr txBox="1"/>
            <p:nvPr/>
          </p:nvSpPr>
          <p:spPr>
            <a:xfrm>
              <a:off x="1363714" y="562633"/>
              <a:ext cx="4523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596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3" name="그래픽 51">
              <a:extLst>
                <a:ext uri="{FF2B5EF4-FFF2-40B4-BE49-F238E27FC236}">
                  <a16:creationId xmlns:a16="http://schemas.microsoft.com/office/drawing/2014/main" id="{4A39099F-C0A5-4817-866D-3B61BF721728}"/>
                </a:ext>
              </a:extLst>
            </p:cNvPr>
            <p:cNvGrpSpPr/>
            <p:nvPr/>
          </p:nvGrpSpPr>
          <p:grpSpPr>
            <a:xfrm>
              <a:off x="1279954" y="608880"/>
              <a:ext cx="122951" cy="128813"/>
              <a:chOff x="3225126" y="1071367"/>
              <a:chExt cx="122951" cy="128813"/>
            </a:xfrm>
          </p:grpSpPr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F795D806-C8E7-4CA7-9478-B1F3C3C10EF7}"/>
                  </a:ext>
                </a:extLst>
              </p:cNvPr>
              <p:cNvSpPr/>
              <p:nvPr/>
            </p:nvSpPr>
            <p:spPr>
              <a:xfrm>
                <a:off x="3225126" y="1071367"/>
                <a:ext cx="122951" cy="122951"/>
              </a:xfrm>
              <a:custGeom>
                <a:avLst/>
                <a:gdLst>
                  <a:gd name="connsiteX0" fmla="*/ 0 w 122950"/>
                  <a:gd name="connsiteY0" fmla="*/ 0 h 122950"/>
                  <a:gd name="connsiteX1" fmla="*/ 124698 w 122950"/>
                  <a:gd name="connsiteY1" fmla="*/ 0 h 122950"/>
                  <a:gd name="connsiteX2" fmla="*/ 124698 w 122950"/>
                  <a:gd name="connsiteY2" fmla="*/ 124698 h 122950"/>
                  <a:gd name="connsiteX3" fmla="*/ 0 w 122950"/>
                  <a:gd name="connsiteY3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0" h="122950">
                    <a:moveTo>
                      <a:pt x="0" y="0"/>
                    </a:moveTo>
                    <a:lnTo>
                      <a:pt x="124698" y="0"/>
                    </a:lnTo>
                    <a:lnTo>
                      <a:pt x="124698" y="124698"/>
                    </a:lnTo>
                    <a:lnTo>
                      <a:pt x="0" y="124698"/>
                    </a:lnTo>
                    <a:close/>
                  </a:path>
                </a:pathLst>
              </a:custGeom>
              <a:solidFill>
                <a:srgbClr val="FFFFFF"/>
              </a:solidFill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E2046939-9B3B-4BC7-9A7A-4A61EF5C897D}"/>
                  </a:ext>
                </a:extLst>
              </p:cNvPr>
              <p:cNvSpPr/>
              <p:nvPr/>
            </p:nvSpPr>
            <p:spPr>
              <a:xfrm>
                <a:off x="3225126" y="1077229"/>
                <a:ext cx="122951" cy="122951"/>
              </a:xfrm>
              <a:custGeom>
                <a:avLst/>
                <a:gdLst>
                  <a:gd name="connsiteX0" fmla="*/ 0 w 122950"/>
                  <a:gd name="connsiteY0" fmla="*/ 0 h 122950"/>
                  <a:gd name="connsiteX1" fmla="*/ 124698 w 122950"/>
                  <a:gd name="connsiteY1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950" h="122950">
                    <a:moveTo>
                      <a:pt x="0" y="0"/>
                    </a:moveTo>
                    <a:lnTo>
                      <a:pt x="124698" y="124698"/>
                    </a:lnTo>
                  </a:path>
                </a:pathLst>
              </a:custGeom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7E82D535-2193-41C3-882F-5640393DA0F7}"/>
                  </a:ext>
                </a:extLst>
              </p:cNvPr>
              <p:cNvSpPr/>
              <p:nvPr/>
            </p:nvSpPr>
            <p:spPr>
              <a:xfrm>
                <a:off x="3225126" y="1077229"/>
                <a:ext cx="122951" cy="122951"/>
              </a:xfrm>
              <a:custGeom>
                <a:avLst/>
                <a:gdLst>
                  <a:gd name="connsiteX0" fmla="*/ 124698 w 122950"/>
                  <a:gd name="connsiteY0" fmla="*/ 0 h 122950"/>
                  <a:gd name="connsiteX1" fmla="*/ 0 w 122950"/>
                  <a:gd name="connsiteY1" fmla="*/ 124698 h 1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950" h="122950">
                    <a:moveTo>
                      <a:pt x="124698" y="0"/>
                    </a:moveTo>
                    <a:lnTo>
                      <a:pt x="0" y="124698"/>
                    </a:lnTo>
                  </a:path>
                </a:pathLst>
              </a:custGeom>
              <a:ln w="6191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8066CCC-547A-4F20-AB2D-0888C80B79DE}"/>
              </a:ext>
            </a:extLst>
          </p:cNvPr>
          <p:cNvGrpSpPr/>
          <p:nvPr/>
        </p:nvGrpSpPr>
        <p:grpSpPr>
          <a:xfrm>
            <a:off x="5001211" y="3364934"/>
            <a:ext cx="798219" cy="307777"/>
            <a:chOff x="2139680" y="917424"/>
            <a:chExt cx="798219" cy="30777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1D18EE3-3353-460F-A20E-C8D910389B38}"/>
                </a:ext>
              </a:extLst>
            </p:cNvPr>
            <p:cNvSpPr txBox="1"/>
            <p:nvPr/>
          </p:nvSpPr>
          <p:spPr>
            <a:xfrm>
              <a:off x="2618581" y="917424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/>
                <a:t>D</a:t>
              </a:r>
              <a:endParaRPr lang="ko-KR" altLang="en-US" sz="1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089F73-CCB5-422A-B2A2-17A93884754A}"/>
                </a:ext>
              </a:extLst>
            </p:cNvPr>
            <p:cNvSpPr txBox="1"/>
            <p:nvPr/>
          </p:nvSpPr>
          <p:spPr>
            <a:xfrm>
              <a:off x="2139680" y="989148"/>
              <a:ext cx="4812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C086DFB-166C-4210-A5A2-E5EB1FD3E183}"/>
              </a:ext>
            </a:extLst>
          </p:cNvPr>
          <p:cNvSpPr/>
          <p:nvPr/>
        </p:nvSpPr>
        <p:spPr>
          <a:xfrm>
            <a:off x="188808" y="828279"/>
            <a:ext cx="7500453" cy="3549699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미확정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확정 후 작성 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95001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774-9958-4F24-BFFA-568E23861230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1838-6967-4EDB-85A6-1BBEDB96E6A6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B2057-5C97-4F4F-9B77-91C95966E4B3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94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 알림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TBT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정보가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아웃 되고 해당 위치에 도착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메시지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속도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속도가 점차 줄어들면서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도달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기어는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변화</a:t>
            </a: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수동 주행 기본 </a:t>
            </a:r>
            <a:r>
              <a:rPr lang="ko-KR" altLang="en-US" sz="900" dirty="0">
                <a:solidFill>
                  <a:prstClr val="black"/>
                </a:solidFill>
              </a:rPr>
              <a:t>화면에서 </a:t>
            </a:r>
            <a:r>
              <a:rPr lang="ko-KR" altLang="en-US" sz="900" dirty="0" err="1">
                <a:solidFill>
                  <a:prstClr val="black"/>
                </a:solidFill>
              </a:rPr>
              <a:t>미니맵</a:t>
            </a:r>
            <a:r>
              <a:rPr lang="ko-KR" altLang="en-US" sz="900" dirty="0">
                <a:solidFill>
                  <a:prstClr val="black"/>
                </a:solidFill>
              </a:rPr>
              <a:t> 정보 사용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>
                <a:solidFill>
                  <a:prstClr val="black"/>
                </a:solidFill>
              </a:rPr>
              <a:t>사이드 미러 좌 우측 활성 조건 달성 후 입력 신호가 </a:t>
            </a:r>
            <a:r>
              <a:rPr lang="en-US" altLang="ko-KR" sz="900" dirty="0">
                <a:solidFill>
                  <a:prstClr val="black"/>
                </a:solidFill>
              </a:rPr>
              <a:t>10</a:t>
            </a:r>
            <a:r>
              <a:rPr lang="ko-KR" altLang="en-US" sz="900" dirty="0">
                <a:solidFill>
                  <a:prstClr val="black"/>
                </a:solidFill>
              </a:rPr>
              <a:t>초 이상 없을 때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>
                <a:solidFill>
                  <a:prstClr val="black"/>
                </a:solidFill>
              </a:rPr>
              <a:t>도착 페이지 진입</a:t>
            </a:r>
            <a:endParaRPr lang="en-US" altLang="ko-KR" sz="9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진행자가 리모컨을 사용할 경우도 동일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 도착 알림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209924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C3A8E5-04E6-44C9-9B00-013410B3C41D}"/>
              </a:ext>
            </a:extLst>
          </p:cNvPr>
          <p:cNvGrpSpPr/>
          <p:nvPr/>
        </p:nvGrpSpPr>
        <p:grpSpPr>
          <a:xfrm flipV="1">
            <a:off x="3262412" y="3266287"/>
            <a:ext cx="1368998" cy="144467"/>
            <a:chOff x="7000656" y="284324"/>
            <a:chExt cx="3790950" cy="400050"/>
          </a:xfrm>
        </p:grpSpPr>
        <p:pic>
          <p:nvPicPr>
            <p:cNvPr id="21" name="그래픽 6">
              <a:extLst>
                <a:ext uri="{FF2B5EF4-FFF2-40B4-BE49-F238E27FC236}">
                  <a16:creationId xmlns:a16="http://schemas.microsoft.com/office/drawing/2014/main" id="{AED5B706-B5C4-4C7B-A1BC-2BFD61F1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22" name="그래픽 7">
              <a:extLst>
                <a:ext uri="{FF2B5EF4-FFF2-40B4-BE49-F238E27FC236}">
                  <a16:creationId xmlns:a16="http://schemas.microsoft.com/office/drawing/2014/main" id="{8477827F-6462-4E9F-86B4-89CB1A446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17D093C-B790-4274-8BF1-9EDBD065659A}"/>
              </a:ext>
            </a:extLst>
          </p:cNvPr>
          <p:cNvSpPr txBox="1"/>
          <p:nvPr/>
        </p:nvSpPr>
        <p:spPr>
          <a:xfrm>
            <a:off x="7883773" y="19776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sc_manual_</a:t>
            </a:r>
            <a:r>
              <a:rPr lang="en-US" altLang="ko-KR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arrive</a:t>
            </a:r>
            <a:endParaRPr lang="en-US" altLang="ko-KR" dirty="0"/>
          </a:p>
        </p:txBody>
      </p:sp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1050641C-A71F-4043-9010-D2EDA007E8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>
            <a:off x="256133" y="3247007"/>
            <a:ext cx="641166" cy="704182"/>
          </a:xfrm>
          <a:prstGeom prst="rect">
            <a:avLst/>
          </a:prstGeom>
        </p:spPr>
      </p:pic>
      <p:pic>
        <p:nvPicPr>
          <p:cNvPr id="37" name="그림 36" descr="그리기이(가) 표시된 사진&#10;&#10;자동 생성된 설명">
            <a:extLst>
              <a:ext uri="{FF2B5EF4-FFF2-40B4-BE49-F238E27FC236}">
                <a16:creationId xmlns:a16="http://schemas.microsoft.com/office/drawing/2014/main" id="{819E2792-40A1-49C6-94A0-BCCD8DA44D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5" r="-1" b="67248"/>
          <a:stretch/>
        </p:blipFill>
        <p:spPr>
          <a:xfrm flipH="1">
            <a:off x="7007650" y="3247007"/>
            <a:ext cx="641166" cy="70418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C57091-E5CC-4087-B432-D46574FE65B6}"/>
              </a:ext>
            </a:extLst>
          </p:cNvPr>
          <p:cNvSpPr/>
          <p:nvPr/>
        </p:nvSpPr>
        <p:spPr>
          <a:xfrm>
            <a:off x="2360742" y="3479618"/>
            <a:ext cx="12907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+mn-ea"/>
              </a:rPr>
              <a:t>ARRIVE AT HOTEL</a:t>
            </a:r>
            <a:endParaRPr lang="ko-KR" altLang="en-US" sz="1050" dirty="0"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6C022B7-CEBD-4293-900A-4C48B6C93E4A}"/>
              </a:ext>
            </a:extLst>
          </p:cNvPr>
          <p:cNvGrpSpPr/>
          <p:nvPr/>
        </p:nvGrpSpPr>
        <p:grpSpPr>
          <a:xfrm>
            <a:off x="3786009" y="3442393"/>
            <a:ext cx="609311" cy="369332"/>
            <a:chOff x="3786009" y="2442441"/>
            <a:chExt cx="60931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F0A4F3-AC69-4D3F-951D-DBD96BD15487}"/>
                </a:ext>
              </a:extLst>
            </p:cNvPr>
            <p:cNvSpPr txBox="1"/>
            <p:nvPr/>
          </p:nvSpPr>
          <p:spPr>
            <a:xfrm>
              <a:off x="3786009" y="24424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0</a:t>
              </a:r>
              <a:endParaRPr lang="ko-KR" altLang="en-US" sz="5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EED272-A774-410C-8041-7590C5B300B4}"/>
                </a:ext>
              </a:extLst>
            </p:cNvPr>
            <p:cNvSpPr/>
            <p:nvPr/>
          </p:nvSpPr>
          <p:spPr>
            <a:xfrm>
              <a:off x="398302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912B5C6-D311-4174-AC65-3A14F639A297}"/>
              </a:ext>
            </a:extLst>
          </p:cNvPr>
          <p:cNvSpPr txBox="1"/>
          <p:nvPr/>
        </p:nvSpPr>
        <p:spPr>
          <a:xfrm>
            <a:off x="3143836" y="3835447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C652F8-20EB-47A6-8B08-2458984E05C0}"/>
              </a:ext>
            </a:extLst>
          </p:cNvPr>
          <p:cNvSpPr txBox="1"/>
          <p:nvPr/>
        </p:nvSpPr>
        <p:spPr>
          <a:xfrm>
            <a:off x="3800050" y="383544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999625-EA9B-41A7-9E6D-A49D5476CFE5}"/>
              </a:ext>
            </a:extLst>
          </p:cNvPr>
          <p:cNvSpPr txBox="1"/>
          <p:nvPr/>
        </p:nvSpPr>
        <p:spPr>
          <a:xfrm>
            <a:off x="4320623" y="3835447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14E20D-1D4A-4EFF-A07E-19F5CFE58982}"/>
              </a:ext>
            </a:extLst>
          </p:cNvPr>
          <p:cNvSpPr/>
          <p:nvPr/>
        </p:nvSpPr>
        <p:spPr>
          <a:xfrm>
            <a:off x="2154708" y="349559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85059E-831B-4709-A702-D07AA5CDDFF1}"/>
              </a:ext>
            </a:extLst>
          </p:cNvPr>
          <p:cNvSpPr/>
          <p:nvPr/>
        </p:nvSpPr>
        <p:spPr>
          <a:xfrm>
            <a:off x="2347490" y="3489487"/>
            <a:ext cx="1368998" cy="20677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582FE7-C3CD-4BEB-8771-20C5968A9062}"/>
              </a:ext>
            </a:extLst>
          </p:cNvPr>
          <p:cNvSpPr/>
          <p:nvPr/>
        </p:nvSpPr>
        <p:spPr>
          <a:xfrm>
            <a:off x="4357688" y="348328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43CF31-04E7-4357-AC28-50225B41C559}"/>
              </a:ext>
            </a:extLst>
          </p:cNvPr>
          <p:cNvSpPr/>
          <p:nvPr/>
        </p:nvSpPr>
        <p:spPr>
          <a:xfrm>
            <a:off x="3785706" y="3480454"/>
            <a:ext cx="571982" cy="55582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599B63-6550-4C81-AE66-8539E2168D30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19.10.22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세부 내용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73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3212470"/>
            <a:ext cx="7399051" cy="8478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E66FA0C-C841-437A-AA1D-B3426BAA0BA6}"/>
              </a:ext>
            </a:extLst>
          </p:cNvPr>
          <p:cNvGrpSpPr/>
          <p:nvPr/>
        </p:nvGrpSpPr>
        <p:grpSpPr>
          <a:xfrm>
            <a:off x="653009" y="3224974"/>
            <a:ext cx="6670714" cy="215444"/>
            <a:chOff x="653009" y="3224974"/>
            <a:chExt cx="6670714" cy="21544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9A275CA-9620-4C8C-9AD5-05671D7BE990}"/>
                </a:ext>
              </a:extLst>
            </p:cNvPr>
            <p:cNvGrpSpPr/>
            <p:nvPr/>
          </p:nvGrpSpPr>
          <p:grpSpPr>
            <a:xfrm flipV="1">
              <a:off x="3262412" y="3266287"/>
              <a:ext cx="1368998" cy="144467"/>
              <a:chOff x="7000656" y="284324"/>
              <a:chExt cx="3790950" cy="400050"/>
            </a:xfrm>
          </p:grpSpPr>
          <p:pic>
            <p:nvPicPr>
              <p:cNvPr id="31" name="그래픽 6">
                <a:extLst>
                  <a:ext uri="{FF2B5EF4-FFF2-40B4-BE49-F238E27FC236}">
                    <a16:creationId xmlns:a16="http://schemas.microsoft.com/office/drawing/2014/main" id="{B65CA1C1-A14B-451C-BE92-11C081E32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00656" y="284324"/>
                <a:ext cx="3790950" cy="400050"/>
              </a:xfrm>
              <a:prstGeom prst="rect">
                <a:avLst/>
              </a:prstGeom>
            </p:spPr>
          </p:pic>
          <p:pic>
            <p:nvPicPr>
              <p:cNvPr id="32" name="그래픽 7">
                <a:extLst>
                  <a:ext uri="{FF2B5EF4-FFF2-40B4-BE49-F238E27FC236}">
                    <a16:creationId xmlns:a16="http://schemas.microsoft.com/office/drawing/2014/main" id="{BC85439A-C4AA-4310-8CCD-9A0907890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96118" y="284324"/>
                <a:ext cx="200025" cy="40005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C3389F-05E6-486D-ABAC-33873A5BA695}"/>
                </a:ext>
              </a:extLst>
            </p:cNvPr>
            <p:cNvSpPr txBox="1"/>
            <p:nvPr/>
          </p:nvSpPr>
          <p:spPr>
            <a:xfrm>
              <a:off x="6842501" y="3240363"/>
              <a:ext cx="4812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A11F8A2-2CD2-413A-8D84-B115C1985581}"/>
                </a:ext>
              </a:extLst>
            </p:cNvPr>
            <p:cNvGrpSpPr/>
            <p:nvPr/>
          </p:nvGrpSpPr>
          <p:grpSpPr>
            <a:xfrm>
              <a:off x="1279954" y="3224974"/>
              <a:ext cx="536128" cy="215444"/>
              <a:chOff x="4714737" y="2373044"/>
              <a:chExt cx="536128" cy="21544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6DD43C-449B-4440-B28A-3E10380D41F9}"/>
                  </a:ext>
                </a:extLst>
              </p:cNvPr>
              <p:cNvSpPr txBox="1"/>
              <p:nvPr/>
            </p:nvSpPr>
            <p:spPr>
              <a:xfrm>
                <a:off x="4798497" y="2373044"/>
                <a:ext cx="4523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596</a:t>
                </a:r>
                <a:r>
                  <a: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</a:t>
                </a:r>
                <a:endPara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36" name="그래픽 51">
                <a:extLst>
                  <a:ext uri="{FF2B5EF4-FFF2-40B4-BE49-F238E27FC236}">
                    <a16:creationId xmlns:a16="http://schemas.microsoft.com/office/drawing/2014/main" id="{85049E53-9753-41E1-8EE7-C139CD241644}"/>
                  </a:ext>
                </a:extLst>
              </p:cNvPr>
              <p:cNvGrpSpPr/>
              <p:nvPr/>
            </p:nvGrpSpPr>
            <p:grpSpPr>
              <a:xfrm>
                <a:off x="4714737" y="2419291"/>
                <a:ext cx="122951" cy="128813"/>
                <a:chOff x="3225126" y="1071367"/>
                <a:chExt cx="122951" cy="128813"/>
              </a:xfrm>
            </p:grpSpPr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62ACCFFF-94E9-477A-8347-C29583B19037}"/>
                    </a:ext>
                  </a:extLst>
                </p:cNvPr>
                <p:cNvSpPr/>
                <p:nvPr/>
              </p:nvSpPr>
              <p:spPr>
                <a:xfrm>
                  <a:off x="3225126" y="1071367"/>
                  <a:ext cx="122951" cy="122951"/>
                </a:xfrm>
                <a:custGeom>
                  <a:avLst/>
                  <a:gdLst>
                    <a:gd name="connsiteX0" fmla="*/ 0 w 122950"/>
                    <a:gd name="connsiteY0" fmla="*/ 0 h 122950"/>
                    <a:gd name="connsiteX1" fmla="*/ 124698 w 122950"/>
                    <a:gd name="connsiteY1" fmla="*/ 0 h 122950"/>
                    <a:gd name="connsiteX2" fmla="*/ 124698 w 122950"/>
                    <a:gd name="connsiteY2" fmla="*/ 124698 h 122950"/>
                    <a:gd name="connsiteX3" fmla="*/ 0 w 122950"/>
                    <a:gd name="connsiteY3" fmla="*/ 124698 h 12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950" h="122950">
                      <a:moveTo>
                        <a:pt x="0" y="0"/>
                      </a:moveTo>
                      <a:lnTo>
                        <a:pt x="124698" y="0"/>
                      </a:lnTo>
                      <a:lnTo>
                        <a:pt x="124698" y="124698"/>
                      </a:lnTo>
                      <a:lnTo>
                        <a:pt x="0" y="1246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19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343829C7-F2A7-4C76-B8F1-8A70F7A9CE22}"/>
                    </a:ext>
                  </a:extLst>
                </p:cNvPr>
                <p:cNvSpPr/>
                <p:nvPr/>
              </p:nvSpPr>
              <p:spPr>
                <a:xfrm>
                  <a:off x="3225126" y="1077229"/>
                  <a:ext cx="122951" cy="122951"/>
                </a:xfrm>
                <a:custGeom>
                  <a:avLst/>
                  <a:gdLst>
                    <a:gd name="connsiteX0" fmla="*/ 0 w 122950"/>
                    <a:gd name="connsiteY0" fmla="*/ 0 h 122950"/>
                    <a:gd name="connsiteX1" fmla="*/ 124698 w 122950"/>
                    <a:gd name="connsiteY1" fmla="*/ 124698 h 12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950" h="122950">
                      <a:moveTo>
                        <a:pt x="0" y="0"/>
                      </a:moveTo>
                      <a:lnTo>
                        <a:pt x="124698" y="124698"/>
                      </a:lnTo>
                    </a:path>
                  </a:pathLst>
                </a:custGeom>
                <a:ln w="619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16F0A8A-4286-4493-910A-8776860503A3}"/>
                    </a:ext>
                  </a:extLst>
                </p:cNvPr>
                <p:cNvSpPr/>
                <p:nvPr/>
              </p:nvSpPr>
              <p:spPr>
                <a:xfrm>
                  <a:off x="3225126" y="1077229"/>
                  <a:ext cx="122951" cy="122951"/>
                </a:xfrm>
                <a:custGeom>
                  <a:avLst/>
                  <a:gdLst>
                    <a:gd name="connsiteX0" fmla="*/ 124698 w 122950"/>
                    <a:gd name="connsiteY0" fmla="*/ 0 h 122950"/>
                    <a:gd name="connsiteX1" fmla="*/ 0 w 122950"/>
                    <a:gd name="connsiteY1" fmla="*/ 124698 h 12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950" h="122950">
                      <a:moveTo>
                        <a:pt x="124698" y="0"/>
                      </a:moveTo>
                      <a:lnTo>
                        <a:pt x="0" y="124698"/>
                      </a:lnTo>
                    </a:path>
                  </a:pathLst>
                </a:custGeom>
                <a:ln w="6191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231F453-B26E-4F44-A28B-42ACEA8F4F4C}"/>
                </a:ext>
              </a:extLst>
            </p:cNvPr>
            <p:cNvGrpSpPr/>
            <p:nvPr/>
          </p:nvGrpSpPr>
          <p:grpSpPr>
            <a:xfrm>
              <a:off x="653009" y="3224974"/>
              <a:ext cx="527834" cy="215444"/>
              <a:chOff x="3562350" y="1784394"/>
              <a:chExt cx="527834" cy="21544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6EB423-424C-45DD-8F87-0469ADE62955}"/>
                  </a:ext>
                </a:extLst>
              </p:cNvPr>
              <p:cNvSpPr txBox="1"/>
              <p:nvPr/>
            </p:nvSpPr>
            <p:spPr>
              <a:xfrm>
                <a:off x="3641022" y="1784394"/>
                <a:ext cx="4491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14:25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0E94B486-585A-4724-9460-04FE917CD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62350" y="1827405"/>
                <a:ext cx="129422" cy="129422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3507435" cy="1967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퇴장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종료 및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KRELL audio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수납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screen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슬립 모드로 전환되면서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퇴장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내장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LED,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외장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LED,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전시장 전면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LED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good-bye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모드로 전환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승차 시의 역 방향으로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LED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모션 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차내 전체 슬립 모드로 전환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퇴장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10140" b="9662"/>
          <a:stretch/>
        </p:blipFill>
        <p:spPr>
          <a:xfrm>
            <a:off x="248770" y="3212469"/>
            <a:ext cx="2943866" cy="8478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10140" b="9662"/>
          <a:stretch/>
        </p:blipFill>
        <p:spPr>
          <a:xfrm flipH="1">
            <a:off x="4696508" y="3212469"/>
            <a:ext cx="2943866" cy="8478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1211446" y="3577946"/>
            <a:ext cx="887767" cy="115410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5733881" y="3577946"/>
            <a:ext cx="887767" cy="115410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562055-ADC9-4AE4-B59F-EFF19B381385}"/>
              </a:ext>
            </a:extLst>
          </p:cNvPr>
          <p:cNvSpPr txBox="1"/>
          <p:nvPr/>
        </p:nvSpPr>
        <p:spPr>
          <a:xfrm>
            <a:off x="7883773" y="1977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mt_bye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4A4882-B5F0-4957-AECA-9FD707F33A75}"/>
              </a:ext>
            </a:extLst>
          </p:cNvPr>
          <p:cNvSpPr/>
          <p:nvPr/>
        </p:nvSpPr>
        <p:spPr>
          <a:xfrm>
            <a:off x="2796758" y="3479618"/>
            <a:ext cx="8547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50" dirty="0">
                <a:latin typeface="+mn-ea"/>
              </a:rPr>
              <a:t>GOOD BYE</a:t>
            </a:r>
            <a:endParaRPr lang="ko-KR" altLang="en-US" sz="1050" dirty="0"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B1D4D9-3D99-48FE-BAD1-F282DA1E4B87}"/>
              </a:ext>
            </a:extLst>
          </p:cNvPr>
          <p:cNvGrpSpPr/>
          <p:nvPr/>
        </p:nvGrpSpPr>
        <p:grpSpPr>
          <a:xfrm>
            <a:off x="3786009" y="3442393"/>
            <a:ext cx="609311" cy="369332"/>
            <a:chOff x="3786009" y="2442441"/>
            <a:chExt cx="609311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0A43B7-D864-4FC6-8D1A-19398AA1EC13}"/>
                </a:ext>
              </a:extLst>
            </p:cNvPr>
            <p:cNvSpPr txBox="1"/>
            <p:nvPr/>
          </p:nvSpPr>
          <p:spPr>
            <a:xfrm>
              <a:off x="3786009" y="24424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0</a:t>
              </a:r>
              <a:endParaRPr lang="ko-KR" altLang="en-US" sz="5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8964A8-6F3A-42EF-9898-6ABDDF4E39C5}"/>
                </a:ext>
              </a:extLst>
            </p:cNvPr>
            <p:cNvSpPr/>
            <p:nvPr/>
          </p:nvSpPr>
          <p:spPr>
            <a:xfrm>
              <a:off x="3983028" y="255473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MPH</a:t>
              </a:r>
              <a:endParaRPr lang="ko-KR" altLang="en-US" sz="8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F56DD7E-2AC0-46AA-A1B2-B4FD65CD3200}"/>
              </a:ext>
            </a:extLst>
          </p:cNvPr>
          <p:cNvSpPr txBox="1"/>
          <p:nvPr/>
        </p:nvSpPr>
        <p:spPr>
          <a:xfrm>
            <a:off x="3143836" y="3835447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228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9A8A4-0852-4A77-AC59-63E17DD4BBC5}"/>
              </a:ext>
            </a:extLst>
          </p:cNvPr>
          <p:cNvSpPr txBox="1"/>
          <p:nvPr/>
        </p:nvSpPr>
        <p:spPr>
          <a:xfrm>
            <a:off x="3800050" y="383544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F258C2-9C81-4F5A-BF91-E7521FF49DFF}"/>
              </a:ext>
            </a:extLst>
          </p:cNvPr>
          <p:cNvSpPr txBox="1"/>
          <p:nvPr/>
        </p:nvSpPr>
        <p:spPr>
          <a:xfrm>
            <a:off x="4320623" y="3835447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92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408119-10B9-4BD9-B36F-9143D06B2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4" y="1797449"/>
            <a:ext cx="7399150" cy="366103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A4E1F4B-DF30-4764-9BCB-E4BD291EFC4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EA76D0-1978-4B64-9C7F-86C1821E2C48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79CEF13-D45C-49B8-BB4F-92430F39623B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CB7866-BB1A-44B9-8107-6B70481A25CE}"/>
              </a:ext>
            </a:extLst>
          </p:cNvPr>
          <p:cNvSpPr txBox="1"/>
          <p:nvPr/>
        </p:nvSpPr>
        <p:spPr>
          <a:xfrm>
            <a:off x="136187" y="197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체험 시작 상태로 전환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AFA4D3-BC1B-4119-97E7-D2C0AD67BD6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21B4EC-F89D-4DDF-AF03-92EEA9274DE6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832DA1-DA17-4FC8-A201-548192F23677}"/>
              </a:ext>
            </a:extLst>
          </p:cNvPr>
          <p:cNvSpPr/>
          <p:nvPr/>
        </p:nvSpPr>
        <p:spPr>
          <a:xfrm>
            <a:off x="7885216" y="688769"/>
            <a:ext cx="2630848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체험 종료 후 </a:t>
            </a:r>
            <a:r>
              <a:rPr lang="ko-KR" altLang="en-US" sz="900" kern="100" dirty="0" err="1">
                <a:latin typeface="+mn-ea"/>
                <a:cs typeface="Times New Roman" panose="02020603050405020304" pitchFamily="18" charset="0"/>
              </a:rPr>
              <a:t>칵핏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 위치 자동 주행모드로 전환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스크린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idle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모드로 전환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진행자가 운전석 위치 변경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3F268-724F-4C51-92C2-B3621780C7F9}"/>
              </a:ext>
            </a:extLst>
          </p:cNvPr>
          <p:cNvSpPr txBox="1"/>
          <p:nvPr/>
        </p:nvSpPr>
        <p:spPr>
          <a:xfrm>
            <a:off x="7883773" y="197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mt_idle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872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774-9958-4F24-BFFA-568E23861230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Appendix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1838-6967-4EDB-85A6-1BBEDB96E6A6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B2057-5C97-4F4F-9B77-91C95966E4B3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4D7D6-C31B-4E3E-B042-55F8EE9C0355}"/>
              </a:ext>
            </a:extLst>
          </p:cNvPr>
          <p:cNvSpPr txBox="1"/>
          <p:nvPr/>
        </p:nvSpPr>
        <p:spPr>
          <a:xfrm>
            <a:off x="4779934" y="3166674"/>
            <a:ext cx="2632131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/>
              <a:t>** </a:t>
            </a:r>
            <a:r>
              <a:rPr lang="ko-KR" altLang="en-US" sz="1000" dirty="0"/>
              <a:t>예비 페이지로 디자인 진행 계획 없습니다</a:t>
            </a:r>
            <a:r>
              <a:rPr lang="en-US" altLang="ko-KR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6447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A2910E-3E64-4654-A968-A85FAB23BEB2}"/>
              </a:ext>
            </a:extLst>
          </p:cNvPr>
          <p:cNvSpPr/>
          <p:nvPr/>
        </p:nvSpPr>
        <p:spPr>
          <a:xfrm>
            <a:off x="249423" y="1797449"/>
            <a:ext cx="7399151" cy="36610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949CB81B-040A-4419-9267-A0859C74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58" y="2019878"/>
            <a:ext cx="7011449" cy="321618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3648809-4EF9-4598-8DFE-A32CA1F1717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4B8D19-A61E-4500-8F1E-ADDB69A13911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F47859D-FC14-4158-8E30-89C3039230E3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6A28ED-52F7-4957-B075-B0102D9412EC}"/>
              </a:ext>
            </a:extLst>
          </p:cNvPr>
          <p:cNvSpPr txBox="1"/>
          <p:nvPr/>
        </p:nvSpPr>
        <p:spPr>
          <a:xfrm>
            <a:off x="136187" y="19776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v-touch </a:t>
            </a:r>
            <a:r>
              <a:rPr lang="ko-KR" altLang="en-US" dirty="0"/>
              <a:t>가이드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2B7F0-DF40-47CC-AD30-74AE914F64C7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0FA94-52FD-4C50-8A3B-A744709E9237}"/>
              </a:ext>
            </a:extLst>
          </p:cNvPr>
          <p:cNvSpPr txBox="1"/>
          <p:nvPr/>
        </p:nvSpPr>
        <p:spPr>
          <a:xfrm>
            <a:off x="2491505" y="3193073"/>
            <a:ext cx="290675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Touch the space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where the indicator is visible.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4567E-FB74-4BC7-9DE9-4AF7E299B096}"/>
              </a:ext>
            </a:extLst>
          </p:cNvPr>
          <p:cNvSpPr/>
          <p:nvPr/>
        </p:nvSpPr>
        <p:spPr>
          <a:xfrm>
            <a:off x="7885216" y="688769"/>
            <a:ext cx="3557384" cy="4886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[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활성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가이드 문구 노출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영역 내 입력신호가 감지되면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필드가 활성상태로 변하면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문구 노출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내 입력신호 감지 시 지정 위치에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생성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(3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생성 후 부터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문구 노출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체험자가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터치에 모두 성공하면 다음 단계로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문구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endParaRPr lang="en-US" altLang="ko-KR" sz="90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AI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인디케이터로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변환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역할 수행 후 다시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복귀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7E279070-B834-4676-9988-9D8A059939CC}"/>
              </a:ext>
            </a:extLst>
          </p:cNvPr>
          <p:cNvSpPr/>
          <p:nvPr/>
        </p:nvSpPr>
        <p:spPr>
          <a:xfrm rot="16200000">
            <a:off x="6215414" y="2280406"/>
            <a:ext cx="329809" cy="284318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08533-27FF-46C2-856A-EE8BB4129F8E}"/>
              </a:ext>
            </a:extLst>
          </p:cNvPr>
          <p:cNvSpPr/>
          <p:nvPr/>
        </p:nvSpPr>
        <p:spPr>
          <a:xfrm>
            <a:off x="5966667" y="221318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DFAAC-DF70-480D-ABC7-E7A4703E73B2}"/>
              </a:ext>
            </a:extLst>
          </p:cNvPr>
          <p:cNvSpPr/>
          <p:nvPr/>
        </p:nvSpPr>
        <p:spPr>
          <a:xfrm>
            <a:off x="6161220" y="2213187"/>
            <a:ext cx="425779" cy="41875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2E149-1DAB-49E5-930A-99990D7C5956}"/>
              </a:ext>
            </a:extLst>
          </p:cNvPr>
          <p:cNvSpPr txBox="1"/>
          <p:nvPr/>
        </p:nvSpPr>
        <p:spPr>
          <a:xfrm>
            <a:off x="7883773" y="19776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sc_option_vtouchguide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2E0FA2-4135-40AC-BA0D-4D36DDE60470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8F47C8-06AC-48D4-A09F-A2DFBAED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33878"/>
              </p:ext>
            </p:extLst>
          </p:nvPr>
        </p:nvGraphicFramePr>
        <p:xfrm>
          <a:off x="7991472" y="2904207"/>
          <a:ext cx="4076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활성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향해 손을 들면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v-touch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모드로 진입합니다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이동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v-touch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 활성화된 영역 안에서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손을 이동해보세요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인디케이터가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보이는 공간을 터치해보세요</a:t>
                      </a: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7346" y="949665"/>
            <a:ext cx="4630759" cy="22912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5736" y="949665"/>
            <a:ext cx="4630759" cy="530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346" y="3240926"/>
            <a:ext cx="1177048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1000" dirty="0"/>
              <a:t>v-touch </a:t>
            </a:r>
            <a:r>
              <a:rPr lang="ko-KR" altLang="en-US" sz="1000" dirty="0"/>
              <a:t>필드</a:t>
            </a:r>
            <a:r>
              <a:rPr lang="en-US" altLang="ko-KR" sz="1000" dirty="0"/>
              <a:t> </a:t>
            </a:r>
            <a:r>
              <a:rPr lang="ko-KR" altLang="en-US" sz="1000" dirty="0"/>
              <a:t>활성</a:t>
            </a: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F8F9EECC-4030-43CB-98CB-1D8FB0F8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625" y="1106743"/>
            <a:ext cx="4310200" cy="19771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B429FD-6D91-49BA-B832-FF35C0EEE0A6}"/>
              </a:ext>
            </a:extLst>
          </p:cNvPr>
          <p:cNvSpPr/>
          <p:nvPr/>
        </p:nvSpPr>
        <p:spPr>
          <a:xfrm>
            <a:off x="987346" y="3711915"/>
            <a:ext cx="4630759" cy="22912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A6025661-DFB1-4FDD-BF8A-325262BE5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625" y="3896733"/>
            <a:ext cx="4310200" cy="1977106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0594DDD8-C7AF-4322-B08D-7E768A2D3E16}"/>
              </a:ext>
            </a:extLst>
          </p:cNvPr>
          <p:cNvSpPr/>
          <p:nvPr/>
        </p:nvSpPr>
        <p:spPr>
          <a:xfrm>
            <a:off x="4153353" y="4958628"/>
            <a:ext cx="247650" cy="247650"/>
          </a:xfrm>
          <a:prstGeom prst="ellipse">
            <a:avLst/>
          </a:prstGeom>
          <a:solidFill>
            <a:srgbClr val="21C5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E7CD8-0497-4360-A011-100D21C83681}"/>
              </a:ext>
            </a:extLst>
          </p:cNvPr>
          <p:cNvSpPr txBox="1"/>
          <p:nvPr/>
        </p:nvSpPr>
        <p:spPr>
          <a:xfrm>
            <a:off x="987346" y="6002925"/>
            <a:ext cx="1177048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1000" dirty="0"/>
              <a:t>v-touch </a:t>
            </a:r>
            <a:r>
              <a:rPr lang="ko-KR" altLang="en-US" sz="1000" dirty="0"/>
              <a:t>좌표 활성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EEF638-CECD-45D6-953B-9697DF084297}"/>
              </a:ext>
            </a:extLst>
          </p:cNvPr>
          <p:cNvGrpSpPr/>
          <p:nvPr/>
        </p:nvGrpSpPr>
        <p:grpSpPr>
          <a:xfrm>
            <a:off x="6574837" y="1678147"/>
            <a:ext cx="4644491" cy="530583"/>
            <a:chOff x="6574837" y="2257101"/>
            <a:chExt cx="4644491" cy="53058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2F8A61-0AB2-4471-93A2-5194F8216A08}"/>
                </a:ext>
              </a:extLst>
            </p:cNvPr>
            <p:cNvSpPr/>
            <p:nvPr/>
          </p:nvSpPr>
          <p:spPr>
            <a:xfrm>
              <a:off x="10445880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8C53A5B-FD5D-4568-A27F-B4A5FD756CC7}"/>
                </a:ext>
              </a:extLst>
            </p:cNvPr>
            <p:cNvSpPr/>
            <p:nvPr/>
          </p:nvSpPr>
          <p:spPr>
            <a:xfrm>
              <a:off x="9672433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604FB1-EE7B-47FA-BE02-CD5D4B11A6D3}"/>
                </a:ext>
              </a:extLst>
            </p:cNvPr>
            <p:cNvSpPr/>
            <p:nvPr/>
          </p:nvSpPr>
          <p:spPr>
            <a:xfrm>
              <a:off x="8897082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A4A29A1-99E6-4BF3-8B93-35DB3A389C1B}"/>
                </a:ext>
              </a:extLst>
            </p:cNvPr>
            <p:cNvSpPr/>
            <p:nvPr/>
          </p:nvSpPr>
          <p:spPr>
            <a:xfrm>
              <a:off x="8122683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2F57266-6508-4CB9-8F60-F6C1CC4E8012}"/>
                </a:ext>
              </a:extLst>
            </p:cNvPr>
            <p:cNvSpPr/>
            <p:nvPr/>
          </p:nvSpPr>
          <p:spPr>
            <a:xfrm>
              <a:off x="7347332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9C6BB2A-AC06-426B-8EE4-D29EC9A35700}"/>
                </a:ext>
              </a:extLst>
            </p:cNvPr>
            <p:cNvSpPr/>
            <p:nvPr/>
          </p:nvSpPr>
          <p:spPr>
            <a:xfrm>
              <a:off x="6574837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8F7AD8-B22C-412F-BAF4-A6A4E645CA9D}"/>
              </a:ext>
            </a:extLst>
          </p:cNvPr>
          <p:cNvSpPr/>
          <p:nvPr/>
        </p:nvSpPr>
        <p:spPr>
          <a:xfrm>
            <a:off x="6575736" y="4740792"/>
            <a:ext cx="4630759" cy="530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B75A9F4-A108-4504-9E02-B25A501AEC78}"/>
              </a:ext>
            </a:extLst>
          </p:cNvPr>
          <p:cNvGrpSpPr/>
          <p:nvPr/>
        </p:nvGrpSpPr>
        <p:grpSpPr>
          <a:xfrm>
            <a:off x="6574837" y="5469249"/>
            <a:ext cx="4644491" cy="530583"/>
            <a:chOff x="6574837" y="2257101"/>
            <a:chExt cx="4644491" cy="53058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528173F-466B-4FAB-A22C-22886EFE9E8B}"/>
                </a:ext>
              </a:extLst>
            </p:cNvPr>
            <p:cNvSpPr/>
            <p:nvPr/>
          </p:nvSpPr>
          <p:spPr>
            <a:xfrm>
              <a:off x="10445880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47F2FDA-1A43-41DA-BD19-39CAE72E2218}"/>
                </a:ext>
              </a:extLst>
            </p:cNvPr>
            <p:cNvSpPr/>
            <p:nvPr/>
          </p:nvSpPr>
          <p:spPr>
            <a:xfrm>
              <a:off x="9672433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52E1E0D-9F65-457A-8F9D-26B5A3B918FF}"/>
                </a:ext>
              </a:extLst>
            </p:cNvPr>
            <p:cNvSpPr/>
            <p:nvPr/>
          </p:nvSpPr>
          <p:spPr>
            <a:xfrm>
              <a:off x="8897082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DC3C82D-7366-4B80-91D8-1928F1A72029}"/>
                </a:ext>
              </a:extLst>
            </p:cNvPr>
            <p:cNvSpPr/>
            <p:nvPr/>
          </p:nvSpPr>
          <p:spPr>
            <a:xfrm>
              <a:off x="8122683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C889353-D410-4D41-9EFA-BD96D6349715}"/>
                </a:ext>
              </a:extLst>
            </p:cNvPr>
            <p:cNvSpPr/>
            <p:nvPr/>
          </p:nvSpPr>
          <p:spPr>
            <a:xfrm>
              <a:off x="7347332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1A7EB21-A0F0-4792-A560-3422790C3F3B}"/>
                </a:ext>
              </a:extLst>
            </p:cNvPr>
            <p:cNvSpPr/>
            <p:nvPr/>
          </p:nvSpPr>
          <p:spPr>
            <a:xfrm>
              <a:off x="6574837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23E6C-C49A-49B2-98DB-681674B58F8C}"/>
              </a:ext>
            </a:extLst>
          </p:cNvPr>
          <p:cNvSpPr/>
          <p:nvPr/>
        </p:nvSpPr>
        <p:spPr>
          <a:xfrm>
            <a:off x="6575736" y="2845241"/>
            <a:ext cx="4630759" cy="530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410FCA-73B3-4389-A805-182508099462}"/>
              </a:ext>
            </a:extLst>
          </p:cNvPr>
          <p:cNvGrpSpPr/>
          <p:nvPr/>
        </p:nvGrpSpPr>
        <p:grpSpPr>
          <a:xfrm>
            <a:off x="6574837" y="3573698"/>
            <a:ext cx="4644491" cy="530583"/>
            <a:chOff x="6574837" y="2257101"/>
            <a:chExt cx="4644491" cy="53058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A52BCC-A18D-4701-9207-A05896EF2B02}"/>
                </a:ext>
              </a:extLst>
            </p:cNvPr>
            <p:cNvSpPr/>
            <p:nvPr/>
          </p:nvSpPr>
          <p:spPr>
            <a:xfrm>
              <a:off x="10445880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97A7D-CC28-4539-B205-FE4ED0FB8E18}"/>
                </a:ext>
              </a:extLst>
            </p:cNvPr>
            <p:cNvSpPr/>
            <p:nvPr/>
          </p:nvSpPr>
          <p:spPr>
            <a:xfrm>
              <a:off x="9672433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A4950CC-D861-4436-8C33-C90579BD1F00}"/>
                </a:ext>
              </a:extLst>
            </p:cNvPr>
            <p:cNvSpPr/>
            <p:nvPr/>
          </p:nvSpPr>
          <p:spPr>
            <a:xfrm>
              <a:off x="8897082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DA38633-6C9A-4495-B567-47F4D7A015F1}"/>
                </a:ext>
              </a:extLst>
            </p:cNvPr>
            <p:cNvSpPr/>
            <p:nvPr/>
          </p:nvSpPr>
          <p:spPr>
            <a:xfrm>
              <a:off x="8122683" y="2257101"/>
              <a:ext cx="773448" cy="5305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4DB6A2-7BB1-418C-BE98-25F612E74AF7}"/>
                </a:ext>
              </a:extLst>
            </p:cNvPr>
            <p:cNvSpPr/>
            <p:nvPr/>
          </p:nvSpPr>
          <p:spPr>
            <a:xfrm>
              <a:off x="7347332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D761A09-5D75-4395-A94D-67CCD0A461D8}"/>
                </a:ext>
              </a:extLst>
            </p:cNvPr>
            <p:cNvSpPr/>
            <p:nvPr/>
          </p:nvSpPr>
          <p:spPr>
            <a:xfrm>
              <a:off x="6574837" y="2257101"/>
              <a:ext cx="773448" cy="53058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489139A-3C69-4721-8ABA-06F0F29E779C}"/>
              </a:ext>
            </a:extLst>
          </p:cNvPr>
          <p:cNvSpPr txBox="1"/>
          <p:nvPr/>
        </p:nvSpPr>
        <p:spPr>
          <a:xfrm>
            <a:off x="6573885" y="2208730"/>
            <a:ext cx="4285272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1000" dirty="0"/>
              <a:t>Eye tracking indicator center - </a:t>
            </a:r>
            <a:r>
              <a:rPr lang="ko-KR" altLang="en-US" sz="1000" dirty="0"/>
              <a:t>시야 영역 </a:t>
            </a:r>
            <a:r>
              <a:rPr lang="en-US" altLang="ko-KR" sz="1000" dirty="0"/>
              <a:t>640~1280px </a:t>
            </a:r>
            <a:r>
              <a:rPr lang="ko-KR" altLang="en-US" sz="1000" dirty="0"/>
              <a:t>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(405~820mm)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21EE25-2791-4EE8-BF3C-DC5FA5990B0A}"/>
              </a:ext>
            </a:extLst>
          </p:cNvPr>
          <p:cNvSpPr txBox="1"/>
          <p:nvPr/>
        </p:nvSpPr>
        <p:spPr>
          <a:xfrm>
            <a:off x="6573885" y="4104281"/>
            <a:ext cx="3794753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1000" dirty="0"/>
              <a:t>Eye tracking indicator left - </a:t>
            </a:r>
            <a:r>
              <a:rPr lang="ko-KR" altLang="en-US" sz="1000" dirty="0"/>
              <a:t>시야 영역 </a:t>
            </a:r>
            <a:r>
              <a:rPr lang="en-US" altLang="ko-KR" sz="1000" dirty="0"/>
              <a:t>0~640px </a:t>
            </a:r>
            <a:r>
              <a:rPr lang="ko-KR" altLang="en-US" sz="1000" dirty="0"/>
              <a:t>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(0~405mm)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2A59FF-8879-494F-9499-C4772C95E3D6}"/>
              </a:ext>
            </a:extLst>
          </p:cNvPr>
          <p:cNvSpPr txBox="1"/>
          <p:nvPr/>
        </p:nvSpPr>
        <p:spPr>
          <a:xfrm>
            <a:off x="6573885" y="6002925"/>
            <a:ext cx="4375040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1000" dirty="0"/>
              <a:t>Eye tracking indicator right - </a:t>
            </a:r>
            <a:r>
              <a:rPr lang="ko-KR" altLang="en-US" sz="1000" dirty="0"/>
              <a:t>시야 영역</a:t>
            </a:r>
            <a:r>
              <a:rPr lang="en-US" altLang="ko-KR" sz="1000" dirty="0"/>
              <a:t> 1280~1920px </a:t>
            </a:r>
            <a:r>
              <a:rPr lang="ko-KR" altLang="en-US" sz="1000" dirty="0"/>
              <a:t>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(820~1225mm)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4C45D7-0E0C-4893-BA20-86C5B26239BB}"/>
              </a:ext>
            </a:extLst>
          </p:cNvPr>
          <p:cNvGrpSpPr/>
          <p:nvPr/>
        </p:nvGrpSpPr>
        <p:grpSpPr>
          <a:xfrm flipV="1">
            <a:off x="7413704" y="1057591"/>
            <a:ext cx="2954934" cy="311827"/>
            <a:chOff x="7000656" y="284324"/>
            <a:chExt cx="3790950" cy="400050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9EA91FD1-661F-4F65-AF97-8FDF2EAC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F305E2FD-662C-4AC9-B0B1-91D407AD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96118" y="284324"/>
              <a:ext cx="200025" cy="40005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679C80-9C1B-4F3F-8509-DAF454571190}"/>
              </a:ext>
            </a:extLst>
          </p:cNvPr>
          <p:cNvGrpSpPr/>
          <p:nvPr/>
        </p:nvGrpSpPr>
        <p:grpSpPr>
          <a:xfrm flipV="1">
            <a:off x="7413704" y="2954631"/>
            <a:ext cx="2954934" cy="311827"/>
            <a:chOff x="7000656" y="284324"/>
            <a:chExt cx="3790950" cy="400050"/>
          </a:xfrm>
        </p:grpSpPr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4FC377BD-5CE9-4B54-AB31-4B020256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83FA5997-97B8-4B1C-8AA4-31B6A93E6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13004" y="284324"/>
              <a:ext cx="200026" cy="4000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F3658F5-1218-4BB3-83B7-C1AFBD8DB203}"/>
              </a:ext>
            </a:extLst>
          </p:cNvPr>
          <p:cNvGrpSpPr/>
          <p:nvPr/>
        </p:nvGrpSpPr>
        <p:grpSpPr>
          <a:xfrm flipV="1">
            <a:off x="7413704" y="4850607"/>
            <a:ext cx="2954934" cy="311827"/>
            <a:chOff x="7000656" y="284324"/>
            <a:chExt cx="3790950" cy="400050"/>
          </a:xfrm>
        </p:grpSpPr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E6CBA689-3A70-4EFC-86AE-14E5231B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0656" y="284324"/>
              <a:ext cx="3790950" cy="400050"/>
            </a:xfrm>
            <a:prstGeom prst="rect">
              <a:avLst/>
            </a:prstGeom>
          </p:spPr>
        </p:pic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400598C6-1C66-47A0-A299-1779FB4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88081" y="284324"/>
              <a:ext cx="200026" cy="40005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0030D32-DEAE-4995-8A7F-DFF1110A44C7}"/>
              </a:ext>
            </a:extLst>
          </p:cNvPr>
          <p:cNvGrpSpPr/>
          <p:nvPr/>
        </p:nvGrpSpPr>
        <p:grpSpPr>
          <a:xfrm>
            <a:off x="4190599" y="5031674"/>
            <a:ext cx="423536" cy="423536"/>
            <a:chOff x="13006173" y="5272768"/>
            <a:chExt cx="3054965" cy="3054967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A95D13A-EFD7-49BE-889E-39A715F7204D}"/>
                </a:ext>
              </a:extLst>
            </p:cNvPr>
            <p:cNvSpPr/>
            <p:nvPr/>
          </p:nvSpPr>
          <p:spPr>
            <a:xfrm>
              <a:off x="13551663" y="5608288"/>
              <a:ext cx="2437294" cy="2404582"/>
            </a:xfrm>
            <a:custGeom>
              <a:avLst/>
              <a:gdLst>
                <a:gd name="connsiteX0" fmla="*/ 111919 w 354806"/>
                <a:gd name="connsiteY0" fmla="*/ 242887 h 350044"/>
                <a:gd name="connsiteX1" fmla="*/ 4762 w 354806"/>
                <a:gd name="connsiteY1" fmla="*/ 42862 h 350044"/>
                <a:gd name="connsiteX2" fmla="*/ 0 w 354806"/>
                <a:gd name="connsiteY2" fmla="*/ 19050 h 350044"/>
                <a:gd name="connsiteX3" fmla="*/ 11906 w 354806"/>
                <a:gd name="connsiteY3" fmla="*/ 2381 h 350044"/>
                <a:gd name="connsiteX4" fmla="*/ 30956 w 354806"/>
                <a:gd name="connsiteY4" fmla="*/ 0 h 350044"/>
                <a:gd name="connsiteX5" fmla="*/ 97631 w 354806"/>
                <a:gd name="connsiteY5" fmla="*/ 76200 h 350044"/>
                <a:gd name="connsiteX6" fmla="*/ 111919 w 354806"/>
                <a:gd name="connsiteY6" fmla="*/ 54769 h 350044"/>
                <a:gd name="connsiteX7" fmla="*/ 145256 w 354806"/>
                <a:gd name="connsiteY7" fmla="*/ 61912 h 350044"/>
                <a:gd name="connsiteX8" fmla="*/ 166687 w 354806"/>
                <a:gd name="connsiteY8" fmla="*/ 47625 h 350044"/>
                <a:gd name="connsiteX9" fmla="*/ 209550 w 354806"/>
                <a:gd name="connsiteY9" fmla="*/ 50006 h 350044"/>
                <a:gd name="connsiteX10" fmla="*/ 221456 w 354806"/>
                <a:gd name="connsiteY10" fmla="*/ 38100 h 350044"/>
                <a:gd name="connsiteX11" fmla="*/ 259556 w 354806"/>
                <a:gd name="connsiteY11" fmla="*/ 33337 h 350044"/>
                <a:gd name="connsiteX12" fmla="*/ 354806 w 354806"/>
                <a:gd name="connsiteY12" fmla="*/ 209550 h 350044"/>
                <a:gd name="connsiteX13" fmla="*/ 338137 w 354806"/>
                <a:gd name="connsiteY13" fmla="*/ 288131 h 350044"/>
                <a:gd name="connsiteX14" fmla="*/ 280987 w 354806"/>
                <a:gd name="connsiteY14" fmla="*/ 340519 h 350044"/>
                <a:gd name="connsiteX15" fmla="*/ 228600 w 354806"/>
                <a:gd name="connsiteY15" fmla="*/ 350044 h 350044"/>
                <a:gd name="connsiteX16" fmla="*/ 23812 w 354806"/>
                <a:gd name="connsiteY16" fmla="*/ 297656 h 350044"/>
                <a:gd name="connsiteX17" fmla="*/ 14287 w 354806"/>
                <a:gd name="connsiteY17" fmla="*/ 273844 h 350044"/>
                <a:gd name="connsiteX18" fmla="*/ 30956 w 354806"/>
                <a:gd name="connsiteY18" fmla="*/ 250031 h 350044"/>
                <a:gd name="connsiteX19" fmla="*/ 111919 w 354806"/>
                <a:gd name="connsiteY19" fmla="*/ 242887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4806" h="350044">
                  <a:moveTo>
                    <a:pt x="111919" y="242887"/>
                  </a:moveTo>
                  <a:lnTo>
                    <a:pt x="4762" y="42862"/>
                  </a:lnTo>
                  <a:lnTo>
                    <a:pt x="0" y="19050"/>
                  </a:lnTo>
                  <a:lnTo>
                    <a:pt x="11906" y="2381"/>
                  </a:lnTo>
                  <a:lnTo>
                    <a:pt x="30956" y="0"/>
                  </a:lnTo>
                  <a:lnTo>
                    <a:pt x="97631" y="76200"/>
                  </a:lnTo>
                  <a:lnTo>
                    <a:pt x="111919" y="54769"/>
                  </a:lnTo>
                  <a:lnTo>
                    <a:pt x="145256" y="61912"/>
                  </a:lnTo>
                  <a:lnTo>
                    <a:pt x="166687" y="47625"/>
                  </a:lnTo>
                  <a:lnTo>
                    <a:pt x="209550" y="50006"/>
                  </a:lnTo>
                  <a:lnTo>
                    <a:pt x="221456" y="38100"/>
                  </a:lnTo>
                  <a:lnTo>
                    <a:pt x="259556" y="33337"/>
                  </a:lnTo>
                  <a:lnTo>
                    <a:pt x="354806" y="209550"/>
                  </a:lnTo>
                  <a:lnTo>
                    <a:pt x="338137" y="288131"/>
                  </a:lnTo>
                  <a:lnTo>
                    <a:pt x="280987" y="340519"/>
                  </a:lnTo>
                  <a:lnTo>
                    <a:pt x="228600" y="350044"/>
                  </a:lnTo>
                  <a:lnTo>
                    <a:pt x="23812" y="297656"/>
                  </a:lnTo>
                  <a:lnTo>
                    <a:pt x="14287" y="273844"/>
                  </a:lnTo>
                  <a:lnTo>
                    <a:pt x="30956" y="250031"/>
                  </a:lnTo>
                  <a:lnTo>
                    <a:pt x="111919" y="2428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87EADDA-123D-4B27-8CAE-E646ABAC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13006173" y="5272768"/>
              <a:ext cx="3054965" cy="305496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2D832C1-95F2-4B84-A809-496B70921ECF}"/>
              </a:ext>
            </a:extLst>
          </p:cNvPr>
          <p:cNvSpPr txBox="1"/>
          <p:nvPr/>
        </p:nvSpPr>
        <p:spPr>
          <a:xfrm>
            <a:off x="987346" y="6362265"/>
            <a:ext cx="5108654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**AI menu </a:t>
            </a:r>
            <a:r>
              <a:rPr lang="ko-KR" altLang="en-US" sz="1000" dirty="0">
                <a:solidFill>
                  <a:srgbClr val="7030A0"/>
                </a:solidFill>
              </a:rPr>
              <a:t>호출 시 </a:t>
            </a:r>
            <a:r>
              <a:rPr lang="en-US" altLang="ko-KR" sz="1000" dirty="0">
                <a:solidFill>
                  <a:srgbClr val="7030A0"/>
                </a:solidFill>
              </a:rPr>
              <a:t>/ </a:t>
            </a:r>
            <a:r>
              <a:rPr lang="ko-KR" altLang="en-US" sz="1000" dirty="0">
                <a:solidFill>
                  <a:srgbClr val="7030A0"/>
                </a:solidFill>
              </a:rPr>
              <a:t>발화 시 </a:t>
            </a:r>
            <a:r>
              <a:rPr lang="en-US" altLang="ko-KR" sz="1000" dirty="0">
                <a:solidFill>
                  <a:srgbClr val="7030A0"/>
                </a:solidFill>
              </a:rPr>
              <a:t>2</a:t>
            </a:r>
            <a:r>
              <a:rPr lang="ko-KR" altLang="en-US" sz="1000" dirty="0">
                <a:solidFill>
                  <a:srgbClr val="7030A0"/>
                </a:solidFill>
              </a:rPr>
              <a:t>가지 경우에만 손을 화면으로 뻗는 동작으로 필드 활성화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D172AF-CC99-4FD5-8C4B-6B2AEF389763}"/>
              </a:ext>
            </a:extLst>
          </p:cNvPr>
          <p:cNvSpPr txBox="1"/>
          <p:nvPr/>
        </p:nvSpPr>
        <p:spPr>
          <a:xfrm>
            <a:off x="6588570" y="6362265"/>
            <a:ext cx="4630758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**</a:t>
            </a:r>
            <a:r>
              <a:rPr lang="ko-KR" altLang="en-US" sz="1000" dirty="0">
                <a:solidFill>
                  <a:srgbClr val="7030A0"/>
                </a:solidFill>
              </a:rPr>
              <a:t>수동 주행 진입시점부터 도착시점까지 활성화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32ED3C-59B2-42F1-BF07-341E4231905A}"/>
              </a:ext>
            </a:extLst>
          </p:cNvPr>
          <p:cNvSpPr txBox="1"/>
          <p:nvPr/>
        </p:nvSpPr>
        <p:spPr>
          <a:xfrm>
            <a:off x="987346" y="595998"/>
            <a:ext cx="1471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주행 </a:t>
            </a:r>
            <a:r>
              <a:rPr lang="en-US" altLang="ko-KR" sz="1200" b="1" dirty="0"/>
              <a:t>v-touch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0D513C-7668-4FB9-B30F-40BB500E0997}"/>
              </a:ext>
            </a:extLst>
          </p:cNvPr>
          <p:cNvSpPr txBox="1"/>
          <p:nvPr/>
        </p:nvSpPr>
        <p:spPr>
          <a:xfrm>
            <a:off x="6575736" y="595998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수동 주행 </a:t>
            </a:r>
            <a:r>
              <a:rPr lang="en-US" altLang="ko-KR" sz="1200" b="1" dirty="0"/>
              <a:t>AI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0645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A2910E-3E64-4654-A968-A85FAB23BEB2}"/>
              </a:ext>
            </a:extLst>
          </p:cNvPr>
          <p:cNvSpPr/>
          <p:nvPr/>
        </p:nvSpPr>
        <p:spPr>
          <a:xfrm>
            <a:off x="249423" y="1797449"/>
            <a:ext cx="7399151" cy="36610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48809-4EF9-4598-8DFE-A32CA1F17171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4B8D19-A61E-4500-8F1E-ADDB69A13911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F47859D-FC14-4158-8E30-89C3039230E3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6A28ED-52F7-4957-B075-B0102D9412EC}"/>
              </a:ext>
            </a:extLst>
          </p:cNvPr>
          <p:cNvSpPr txBox="1"/>
          <p:nvPr/>
        </p:nvSpPr>
        <p:spPr>
          <a:xfrm>
            <a:off x="136187" y="19776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v-touch </a:t>
            </a:r>
            <a:r>
              <a:rPr lang="ko-KR" altLang="en-US" dirty="0"/>
              <a:t>가이드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2B7F0-DF40-47CC-AD30-74AE914F64C7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4567E-FB74-4BC7-9DE9-4AF7E299B096}"/>
              </a:ext>
            </a:extLst>
          </p:cNvPr>
          <p:cNvSpPr/>
          <p:nvPr/>
        </p:nvSpPr>
        <p:spPr>
          <a:xfrm>
            <a:off x="7885216" y="688769"/>
            <a:ext cx="2270173" cy="5125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AI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터치하면 가이드화면에서 벗어남 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활성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활성 가이드 문구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손을 들어 올리는 모션 재생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터치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터치 가이드 문구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영역을 찌르는 모션 재생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스핀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스핀 가이드 문구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손가락을 돌리는 모션 재생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문구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2E149-1DAB-49E5-930A-99990D7C5956}"/>
              </a:ext>
            </a:extLst>
          </p:cNvPr>
          <p:cNvSpPr txBox="1"/>
          <p:nvPr/>
        </p:nvSpPr>
        <p:spPr>
          <a:xfrm>
            <a:off x="7883773" y="19776"/>
            <a:ext cx="29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sc_option_vtouchguide_02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2E0FA2-4135-40AC-BA0D-4D36DDE60470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8F47C8-06AC-48D4-A09F-A2DFBAED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25973"/>
              </p:ext>
            </p:extLst>
          </p:nvPr>
        </p:nvGraphicFramePr>
        <p:xfrm>
          <a:off x="7991472" y="4209049"/>
          <a:ext cx="4076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활성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향해 손을 들면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v-touch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모드로 진입합니다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터치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원하는 곳을 가리키고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그곳을 찌릅니다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스핀</a:t>
                      </a:r>
                    </a:p>
                  </a:txBody>
                  <a:tcPr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스피커를 가리키고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손가락을 돌립니다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C6EFF8-082F-413D-8508-9B3D391A7128}"/>
              </a:ext>
            </a:extLst>
          </p:cNvPr>
          <p:cNvGrpSpPr/>
          <p:nvPr/>
        </p:nvGrpSpPr>
        <p:grpSpPr>
          <a:xfrm>
            <a:off x="5269563" y="2852702"/>
            <a:ext cx="1934627" cy="1906931"/>
            <a:chOff x="5333953" y="2852702"/>
            <a:chExt cx="1934627" cy="1906931"/>
          </a:xfrm>
        </p:grpSpPr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6F86B867-6F4D-4851-B59E-FB4F2AB3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817" r="9817"/>
            <a:stretch/>
          </p:blipFill>
          <p:spPr>
            <a:xfrm>
              <a:off x="5333953" y="3694137"/>
              <a:ext cx="1866774" cy="1065496"/>
            </a:xfrm>
            <a:prstGeom prst="rect">
              <a:avLst/>
            </a:prstGeom>
          </p:spPr>
        </p:pic>
        <p:grpSp>
          <p:nvGrpSpPr>
            <p:cNvPr id="29" name="그래픽 23">
              <a:extLst>
                <a:ext uri="{FF2B5EF4-FFF2-40B4-BE49-F238E27FC236}">
                  <a16:creationId xmlns:a16="http://schemas.microsoft.com/office/drawing/2014/main" id="{8C125DAC-6A3B-4FA0-8ABB-585FDB748537}"/>
                </a:ext>
              </a:extLst>
            </p:cNvPr>
            <p:cNvGrpSpPr/>
            <p:nvPr/>
          </p:nvGrpSpPr>
          <p:grpSpPr>
            <a:xfrm>
              <a:off x="6096000" y="3786870"/>
              <a:ext cx="427668" cy="721507"/>
              <a:chOff x="3043549" y="3541089"/>
              <a:chExt cx="427668" cy="721507"/>
            </a:xfrm>
          </p:grpSpPr>
          <p:grpSp>
            <p:nvGrpSpPr>
              <p:cNvPr id="30" name="그래픽 23">
                <a:extLst>
                  <a:ext uri="{FF2B5EF4-FFF2-40B4-BE49-F238E27FC236}">
                    <a16:creationId xmlns:a16="http://schemas.microsoft.com/office/drawing/2014/main" id="{8C125DAC-6A3B-4FA0-8ABB-585FDB748537}"/>
                  </a:ext>
                </a:extLst>
              </p:cNvPr>
              <p:cNvGrpSpPr/>
              <p:nvPr/>
            </p:nvGrpSpPr>
            <p:grpSpPr>
              <a:xfrm>
                <a:off x="3096561" y="3718117"/>
                <a:ext cx="374656" cy="544479"/>
                <a:chOff x="3096561" y="3718117"/>
                <a:chExt cx="374656" cy="544479"/>
              </a:xfrm>
              <a:noFill/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E40D9B5-F51E-4C25-B38E-697953433421}"/>
                    </a:ext>
                  </a:extLst>
                </p:cNvPr>
                <p:cNvSpPr/>
                <p:nvPr/>
              </p:nvSpPr>
              <p:spPr>
                <a:xfrm>
                  <a:off x="3173855" y="3718117"/>
                  <a:ext cx="82069" cy="355630"/>
                </a:xfrm>
                <a:custGeom>
                  <a:avLst/>
                  <a:gdLst>
                    <a:gd name="connsiteX0" fmla="*/ 86446 w 82068"/>
                    <a:gd name="connsiteY0" fmla="*/ 207816 h 355630"/>
                    <a:gd name="connsiteX1" fmla="*/ 86446 w 82068"/>
                    <a:gd name="connsiteY1" fmla="*/ 40031 h 355630"/>
                    <a:gd name="connsiteX2" fmla="*/ 43223 w 82068"/>
                    <a:gd name="connsiteY2" fmla="*/ 0 h 355630"/>
                    <a:gd name="connsiteX3" fmla="*/ 0 w 82068"/>
                    <a:gd name="connsiteY3" fmla="*/ 40031 h 355630"/>
                    <a:gd name="connsiteX4" fmla="*/ 0 w 82068"/>
                    <a:gd name="connsiteY4" fmla="*/ 363199 h 355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068" h="355630">
                      <a:moveTo>
                        <a:pt x="86446" y="207816"/>
                      </a:moveTo>
                      <a:lnTo>
                        <a:pt x="86446" y="40031"/>
                      </a:lnTo>
                      <a:cubicBezTo>
                        <a:pt x="86446" y="15958"/>
                        <a:pt x="74409" y="0"/>
                        <a:pt x="43223" y="0"/>
                      </a:cubicBezTo>
                      <a:cubicBezTo>
                        <a:pt x="12037" y="0"/>
                        <a:pt x="0" y="15958"/>
                        <a:pt x="0" y="40031"/>
                      </a:cubicBezTo>
                      <a:lnTo>
                        <a:pt x="0" y="363199"/>
                      </a:lnTo>
                    </a:path>
                  </a:pathLst>
                </a:custGeom>
                <a:noFill/>
                <a:ln w="25400" cap="rnd">
                  <a:solidFill>
                    <a:srgbClr val="00010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C64B3A54-1DA9-4F32-A0CA-56D639A0704B}"/>
                    </a:ext>
                  </a:extLst>
                </p:cNvPr>
                <p:cNvSpPr/>
                <p:nvPr/>
              </p:nvSpPr>
              <p:spPr>
                <a:xfrm>
                  <a:off x="3342917" y="3875232"/>
                  <a:ext cx="72950" cy="82069"/>
                </a:xfrm>
                <a:custGeom>
                  <a:avLst/>
                  <a:gdLst>
                    <a:gd name="connsiteX0" fmla="*/ 74409 w 72949"/>
                    <a:gd name="connsiteY0" fmla="*/ 85717 h 82068"/>
                    <a:gd name="connsiteX1" fmla="*/ 74409 w 72949"/>
                    <a:gd name="connsiteY1" fmla="*/ 57631 h 82068"/>
                    <a:gd name="connsiteX2" fmla="*/ 37204 w 72949"/>
                    <a:gd name="connsiteY2" fmla="*/ 365 h 82068"/>
                    <a:gd name="connsiteX3" fmla="*/ 0 w 72949"/>
                    <a:gd name="connsiteY3" fmla="*/ 7934 h 8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949" h="82068">
                      <a:moveTo>
                        <a:pt x="74409" y="85717"/>
                      </a:moveTo>
                      <a:lnTo>
                        <a:pt x="74409" y="57631"/>
                      </a:lnTo>
                      <a:cubicBezTo>
                        <a:pt x="74409" y="24439"/>
                        <a:pt x="66658" y="3192"/>
                        <a:pt x="37204" y="365"/>
                      </a:cubicBezTo>
                      <a:cubicBezTo>
                        <a:pt x="12310" y="-2005"/>
                        <a:pt x="0" y="7934"/>
                        <a:pt x="0" y="7934"/>
                      </a:cubicBezTo>
                    </a:path>
                  </a:pathLst>
                </a:custGeom>
                <a:noFill/>
                <a:ln w="25400" cap="rnd">
                  <a:solidFill>
                    <a:srgbClr val="00010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36752D79-1B47-4E30-9B2D-F42CDA260098}"/>
                    </a:ext>
                  </a:extLst>
                </p:cNvPr>
                <p:cNvSpPr/>
                <p:nvPr/>
              </p:nvSpPr>
              <p:spPr>
                <a:xfrm>
                  <a:off x="3416505" y="3918512"/>
                  <a:ext cx="54712" cy="337393"/>
                </a:xfrm>
                <a:custGeom>
                  <a:avLst/>
                  <a:gdLst>
                    <a:gd name="connsiteX0" fmla="*/ 821 w 54712"/>
                    <a:gd name="connsiteY0" fmla="*/ 1312 h 337392"/>
                    <a:gd name="connsiteX1" fmla="*/ 60366 w 54712"/>
                    <a:gd name="connsiteY1" fmla="*/ 55933 h 337392"/>
                    <a:gd name="connsiteX2" fmla="*/ 63649 w 54712"/>
                    <a:gd name="connsiteY2" fmla="*/ 162805 h 337392"/>
                    <a:gd name="connsiteX3" fmla="*/ 0 w 54712"/>
                    <a:gd name="connsiteY3" fmla="*/ 345270 h 337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712" h="337392">
                      <a:moveTo>
                        <a:pt x="821" y="1312"/>
                      </a:moveTo>
                      <a:cubicBezTo>
                        <a:pt x="44226" y="-5983"/>
                        <a:pt x="57995" y="17817"/>
                        <a:pt x="60366" y="55933"/>
                      </a:cubicBezTo>
                      <a:cubicBezTo>
                        <a:pt x="62737" y="94049"/>
                        <a:pt x="63649" y="114749"/>
                        <a:pt x="63649" y="162805"/>
                      </a:cubicBezTo>
                      <a:cubicBezTo>
                        <a:pt x="63649" y="278704"/>
                        <a:pt x="0" y="345270"/>
                        <a:pt x="0" y="345270"/>
                      </a:cubicBezTo>
                    </a:path>
                  </a:pathLst>
                </a:custGeom>
                <a:noFill/>
                <a:ln w="25400" cap="rnd">
                  <a:solidFill>
                    <a:srgbClr val="00010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504BF9E-7DCE-44C1-8C18-58979D81324F}"/>
                    </a:ext>
                  </a:extLst>
                </p:cNvPr>
                <p:cNvSpPr/>
                <p:nvPr/>
              </p:nvSpPr>
              <p:spPr>
                <a:xfrm>
                  <a:off x="3096561" y="3943441"/>
                  <a:ext cx="118544" cy="319155"/>
                </a:xfrm>
                <a:custGeom>
                  <a:avLst/>
                  <a:gdLst>
                    <a:gd name="connsiteX0" fmla="*/ 73647 w 118543"/>
                    <a:gd name="connsiteY0" fmla="*/ 2644 h 319155"/>
                    <a:gd name="connsiteX1" fmla="*/ 46291 w 118543"/>
                    <a:gd name="connsiteY1" fmla="*/ 0 h 319155"/>
                    <a:gd name="connsiteX2" fmla="*/ 5074 w 118543"/>
                    <a:gd name="connsiteY2" fmla="*/ 47782 h 319155"/>
                    <a:gd name="connsiteX3" fmla="*/ 59 w 118543"/>
                    <a:gd name="connsiteY3" fmla="*/ 121279 h 319155"/>
                    <a:gd name="connsiteX4" fmla="*/ 30333 w 118543"/>
                    <a:gd name="connsiteY4" fmla="*/ 230521 h 319155"/>
                    <a:gd name="connsiteX5" fmla="*/ 121156 w 118543"/>
                    <a:gd name="connsiteY5" fmla="*/ 321800 h 31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543" h="319155">
                      <a:moveTo>
                        <a:pt x="73647" y="2644"/>
                      </a:moveTo>
                      <a:cubicBezTo>
                        <a:pt x="69088" y="1277"/>
                        <a:pt x="55774" y="0"/>
                        <a:pt x="46291" y="0"/>
                      </a:cubicBezTo>
                      <a:cubicBezTo>
                        <a:pt x="24588" y="0"/>
                        <a:pt x="8357" y="17143"/>
                        <a:pt x="5074" y="47782"/>
                      </a:cubicBezTo>
                      <a:cubicBezTo>
                        <a:pt x="5074" y="47782"/>
                        <a:pt x="788" y="79606"/>
                        <a:pt x="59" y="121279"/>
                      </a:cubicBezTo>
                      <a:cubicBezTo>
                        <a:pt x="-853" y="175353"/>
                        <a:pt x="8813" y="199427"/>
                        <a:pt x="30333" y="230521"/>
                      </a:cubicBezTo>
                      <a:cubicBezTo>
                        <a:pt x="59878" y="273197"/>
                        <a:pt x="121156" y="321800"/>
                        <a:pt x="121156" y="321800"/>
                      </a:cubicBezTo>
                    </a:path>
                  </a:pathLst>
                </a:custGeom>
                <a:noFill/>
                <a:ln w="25400" cap="rnd">
                  <a:solidFill>
                    <a:srgbClr val="00010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C7546102-20BB-41AB-AD8E-56FFC37F49B3}"/>
                    </a:ext>
                  </a:extLst>
                </p:cNvPr>
                <p:cNvSpPr/>
                <p:nvPr/>
              </p:nvSpPr>
              <p:spPr>
                <a:xfrm>
                  <a:off x="3260392" y="3848789"/>
                  <a:ext cx="82069" cy="82069"/>
                </a:xfrm>
                <a:custGeom>
                  <a:avLst/>
                  <a:gdLst>
                    <a:gd name="connsiteX0" fmla="*/ 86263 w 82068"/>
                    <a:gd name="connsiteY0" fmla="*/ 85260 h 82068"/>
                    <a:gd name="connsiteX1" fmla="*/ 86263 w 82068"/>
                    <a:gd name="connsiteY1" fmla="*/ 62919 h 82068"/>
                    <a:gd name="connsiteX2" fmla="*/ 43132 w 82068"/>
                    <a:gd name="connsiteY2" fmla="*/ 0 h 82068"/>
                    <a:gd name="connsiteX3" fmla="*/ 0 w 82068"/>
                    <a:gd name="connsiteY3" fmla="*/ 7569 h 8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68" h="82068">
                      <a:moveTo>
                        <a:pt x="86263" y="85260"/>
                      </a:moveTo>
                      <a:lnTo>
                        <a:pt x="86263" y="62919"/>
                      </a:lnTo>
                      <a:cubicBezTo>
                        <a:pt x="86263" y="29727"/>
                        <a:pt x="77327" y="0"/>
                        <a:pt x="43132" y="0"/>
                      </a:cubicBezTo>
                      <a:cubicBezTo>
                        <a:pt x="14134" y="0"/>
                        <a:pt x="0" y="7569"/>
                        <a:pt x="0" y="7569"/>
                      </a:cubicBezTo>
                    </a:path>
                  </a:pathLst>
                </a:custGeom>
                <a:noFill/>
                <a:ln w="25400" cap="rnd">
                  <a:solidFill>
                    <a:srgbClr val="00010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C0706AE6-D467-42E2-834E-5E6243C192E9}"/>
                  </a:ext>
                </a:extLst>
              </p:cNvPr>
              <p:cNvSpPr/>
              <p:nvPr/>
            </p:nvSpPr>
            <p:spPr>
              <a:xfrm>
                <a:off x="3043549" y="3755322"/>
                <a:ext cx="63831" cy="54712"/>
              </a:xfrm>
              <a:custGeom>
                <a:avLst/>
                <a:gdLst>
                  <a:gd name="connsiteX0" fmla="*/ 72038 w 63831"/>
                  <a:gd name="connsiteY0" fmla="*/ 0 h 54712"/>
                  <a:gd name="connsiteX1" fmla="*/ 63102 w 63831"/>
                  <a:gd name="connsiteY1" fmla="*/ 61825 h 54712"/>
                  <a:gd name="connsiteX2" fmla="*/ 0 w 63831"/>
                  <a:gd name="connsiteY2" fmla="*/ 52706 h 5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31" h="54712">
                    <a:moveTo>
                      <a:pt x="72038" y="0"/>
                    </a:moveTo>
                    <a:lnTo>
                      <a:pt x="63102" y="61825"/>
                    </a:lnTo>
                    <a:lnTo>
                      <a:pt x="0" y="52706"/>
                    </a:lnTo>
                  </a:path>
                </a:pathLst>
              </a:custGeom>
              <a:noFill/>
              <a:ln w="28575" cap="flat">
                <a:solidFill>
                  <a:srgbClr val="3BABE2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410A7713-566A-441F-A46F-004C3A0FBD3F}"/>
                  </a:ext>
                </a:extLst>
              </p:cNvPr>
              <p:cNvSpPr/>
              <p:nvPr/>
            </p:nvSpPr>
            <p:spPr>
              <a:xfrm>
                <a:off x="3059256" y="3541089"/>
                <a:ext cx="319156" cy="273562"/>
              </a:xfrm>
              <a:custGeom>
                <a:avLst/>
                <a:gdLst>
                  <a:gd name="connsiteX0" fmla="*/ 47395 w 319155"/>
                  <a:gd name="connsiteY0" fmla="*/ 276058 h 273561"/>
                  <a:gd name="connsiteX1" fmla="*/ 47395 w 319155"/>
                  <a:gd name="connsiteY1" fmla="*/ 47360 h 273561"/>
                  <a:gd name="connsiteX2" fmla="*/ 276092 w 319155"/>
                  <a:gd name="connsiteY2" fmla="*/ 47360 h 273561"/>
                  <a:gd name="connsiteX3" fmla="*/ 276092 w 319155"/>
                  <a:gd name="connsiteY3" fmla="*/ 276058 h 273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155" h="273561">
                    <a:moveTo>
                      <a:pt x="47395" y="276058"/>
                    </a:moveTo>
                    <a:cubicBezTo>
                      <a:pt x="-15798" y="212865"/>
                      <a:pt x="-15798" y="110462"/>
                      <a:pt x="47395" y="47360"/>
                    </a:cubicBezTo>
                    <a:cubicBezTo>
                      <a:pt x="110587" y="-15741"/>
                      <a:pt x="212991" y="-15832"/>
                      <a:pt x="276092" y="47360"/>
                    </a:cubicBezTo>
                    <a:cubicBezTo>
                      <a:pt x="339194" y="110553"/>
                      <a:pt x="339285" y="212957"/>
                      <a:pt x="276092" y="276058"/>
                    </a:cubicBezTo>
                  </a:path>
                </a:pathLst>
              </a:custGeom>
              <a:noFill/>
              <a:ln w="28575" cap="flat">
                <a:solidFill>
                  <a:srgbClr val="3BABE2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370BD7-5E38-44EC-B2D9-FDA0B2DF2664}"/>
                </a:ext>
              </a:extLst>
            </p:cNvPr>
            <p:cNvSpPr txBox="1"/>
            <p:nvPr/>
          </p:nvSpPr>
          <p:spPr>
            <a:xfrm>
              <a:off x="5348169" y="2852702"/>
              <a:ext cx="1920411" cy="52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Point to the speakers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and turn your finger.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53608FE-8CA9-47F2-8771-95A66D17C022}"/>
              </a:ext>
            </a:extLst>
          </p:cNvPr>
          <p:cNvGrpSpPr/>
          <p:nvPr/>
        </p:nvGrpSpPr>
        <p:grpSpPr>
          <a:xfrm>
            <a:off x="452921" y="2852702"/>
            <a:ext cx="2419296" cy="1906931"/>
            <a:chOff x="592145" y="2852702"/>
            <a:chExt cx="2419296" cy="1906931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949CB81B-040A-4419-9267-A0859C74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817" r="9817"/>
            <a:stretch/>
          </p:blipFill>
          <p:spPr>
            <a:xfrm>
              <a:off x="895224" y="3694137"/>
              <a:ext cx="1866774" cy="106549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D49083-173F-47A1-963A-6E5BB6109BE0}"/>
                </a:ext>
              </a:extLst>
            </p:cNvPr>
            <p:cNvSpPr txBox="1"/>
            <p:nvPr/>
          </p:nvSpPr>
          <p:spPr>
            <a:xfrm>
              <a:off x="592145" y="2852702"/>
              <a:ext cx="2419296" cy="52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Raise your hand to the screen,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and enter the v-touch mode.</a:t>
              </a:r>
              <a:endParaRPr lang="ko-KR" altLang="en-US" sz="7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4D63CDE-34E6-410B-8025-CD6ACB96E80C}"/>
                </a:ext>
              </a:extLst>
            </p:cNvPr>
            <p:cNvGrpSpPr/>
            <p:nvPr/>
          </p:nvGrpSpPr>
          <p:grpSpPr>
            <a:xfrm>
              <a:off x="1541718" y="3886715"/>
              <a:ext cx="427333" cy="560211"/>
              <a:chOff x="1566051" y="4418113"/>
              <a:chExt cx="388938" cy="509877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D50D95DB-927D-49F8-A40D-E6568B98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114" y="4456502"/>
                <a:ext cx="80963" cy="311151"/>
              </a:xfrm>
              <a:custGeom>
                <a:avLst/>
                <a:gdLst>
                  <a:gd name="T0" fmla="*/ 2 w 41"/>
                  <a:gd name="T1" fmla="*/ 158 h 158"/>
                  <a:gd name="T2" fmla="*/ 0 w 41"/>
                  <a:gd name="T3" fmla="*/ 23 h 158"/>
                  <a:gd name="T4" fmla="*/ 18 w 41"/>
                  <a:gd name="T5" fmla="*/ 1 h 158"/>
                  <a:gd name="T6" fmla="*/ 35 w 41"/>
                  <a:gd name="T7" fmla="*/ 21 h 158"/>
                  <a:gd name="T8" fmla="*/ 41 w 41"/>
                  <a:gd name="T9" fmla="*/ 11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58">
                    <a:moveTo>
                      <a:pt x="2" y="15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2"/>
                      <a:pt x="4" y="0"/>
                      <a:pt x="18" y="1"/>
                    </a:cubicBezTo>
                    <a:cubicBezTo>
                      <a:pt x="32" y="1"/>
                      <a:pt x="34" y="12"/>
                      <a:pt x="35" y="21"/>
                    </a:cubicBezTo>
                    <a:cubicBezTo>
                      <a:pt x="41" y="116"/>
                      <a:pt x="41" y="116"/>
                      <a:pt x="41" y="116"/>
                    </a:cubicBezTo>
                  </a:path>
                </a:pathLst>
              </a:custGeom>
              <a:noFill/>
              <a:ln w="23813" cap="rnd">
                <a:solidFill>
                  <a:srgbClr val="1A1A1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A8C6B2D5-7AD4-4E50-9A33-92802C3E7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290" y="4418113"/>
                <a:ext cx="138135" cy="263425"/>
              </a:xfrm>
              <a:custGeom>
                <a:avLst/>
                <a:gdLst>
                  <a:gd name="T0" fmla="*/ 71 w 71"/>
                  <a:gd name="T1" fmla="*/ 149 h 149"/>
                  <a:gd name="T2" fmla="*/ 67 w 71"/>
                  <a:gd name="T3" fmla="*/ 46 h 149"/>
                  <a:gd name="T4" fmla="*/ 54 w 71"/>
                  <a:gd name="T5" fmla="*/ 21 h 149"/>
                  <a:gd name="T6" fmla="*/ 42 w 71"/>
                  <a:gd name="T7" fmla="*/ 33 h 149"/>
                  <a:gd name="T8" fmla="*/ 40 w 71"/>
                  <a:gd name="T9" fmla="*/ 138 h 149"/>
                  <a:gd name="T10" fmla="*/ 36 w 71"/>
                  <a:gd name="T11" fmla="*/ 33 h 149"/>
                  <a:gd name="T12" fmla="*/ 22 w 71"/>
                  <a:gd name="T13" fmla="*/ 3 h 149"/>
                  <a:gd name="T14" fmla="*/ 1 w 71"/>
                  <a:gd name="T15" fmla="*/ 22 h 149"/>
                  <a:gd name="T16" fmla="*/ 3 w 71"/>
                  <a:gd name="T17" fmla="*/ 141 h 149"/>
                  <a:gd name="connsiteX0" fmla="*/ 9888 w 9888"/>
                  <a:gd name="connsiteY0" fmla="*/ 9833 h 9833"/>
                  <a:gd name="connsiteX1" fmla="*/ 9325 w 9888"/>
                  <a:gd name="connsiteY1" fmla="*/ 2920 h 9833"/>
                  <a:gd name="connsiteX2" fmla="*/ 7494 w 9888"/>
                  <a:gd name="connsiteY2" fmla="*/ 1242 h 9833"/>
                  <a:gd name="connsiteX3" fmla="*/ 5803 w 9888"/>
                  <a:gd name="connsiteY3" fmla="*/ 2048 h 9833"/>
                  <a:gd name="connsiteX4" fmla="*/ 5522 w 9888"/>
                  <a:gd name="connsiteY4" fmla="*/ 9095 h 9833"/>
                  <a:gd name="connsiteX5" fmla="*/ 5135 w 9888"/>
                  <a:gd name="connsiteY5" fmla="*/ 1956 h 9833"/>
                  <a:gd name="connsiteX6" fmla="*/ 2987 w 9888"/>
                  <a:gd name="connsiteY6" fmla="*/ 34 h 9833"/>
                  <a:gd name="connsiteX7" fmla="*/ 29 w 9888"/>
                  <a:gd name="connsiteY7" fmla="*/ 1310 h 9833"/>
                  <a:gd name="connsiteX8" fmla="*/ 311 w 9888"/>
                  <a:gd name="connsiteY8" fmla="*/ 9296 h 9833"/>
                  <a:gd name="connsiteX0" fmla="*/ 10000 w 10000"/>
                  <a:gd name="connsiteY0" fmla="*/ 10000 h 10000"/>
                  <a:gd name="connsiteX1" fmla="*/ 9431 w 10000"/>
                  <a:gd name="connsiteY1" fmla="*/ 2970 h 10000"/>
                  <a:gd name="connsiteX2" fmla="*/ 7579 w 10000"/>
                  <a:gd name="connsiteY2" fmla="*/ 1263 h 10000"/>
                  <a:gd name="connsiteX3" fmla="*/ 5780 w 10000"/>
                  <a:gd name="connsiteY3" fmla="*/ 2083 h 10000"/>
                  <a:gd name="connsiteX4" fmla="*/ 5585 w 10000"/>
                  <a:gd name="connsiteY4" fmla="*/ 9249 h 10000"/>
                  <a:gd name="connsiteX5" fmla="*/ 5193 w 10000"/>
                  <a:gd name="connsiteY5" fmla="*/ 1989 h 10000"/>
                  <a:gd name="connsiteX6" fmla="*/ 3021 w 10000"/>
                  <a:gd name="connsiteY6" fmla="*/ 35 h 10000"/>
                  <a:gd name="connsiteX7" fmla="*/ 29 w 10000"/>
                  <a:gd name="connsiteY7" fmla="*/ 1332 h 10000"/>
                  <a:gd name="connsiteX8" fmla="*/ 315 w 10000"/>
                  <a:gd name="connsiteY8" fmla="*/ 9454 h 10000"/>
                  <a:gd name="connsiteX0" fmla="*/ 10000 w 10000"/>
                  <a:gd name="connsiteY0" fmla="*/ 10000 h 10000"/>
                  <a:gd name="connsiteX1" fmla="*/ 9431 w 10000"/>
                  <a:gd name="connsiteY1" fmla="*/ 2970 h 10000"/>
                  <a:gd name="connsiteX2" fmla="*/ 7579 w 10000"/>
                  <a:gd name="connsiteY2" fmla="*/ 1263 h 10000"/>
                  <a:gd name="connsiteX3" fmla="*/ 5780 w 10000"/>
                  <a:gd name="connsiteY3" fmla="*/ 2083 h 10000"/>
                  <a:gd name="connsiteX4" fmla="*/ 5585 w 10000"/>
                  <a:gd name="connsiteY4" fmla="*/ 9249 h 10000"/>
                  <a:gd name="connsiteX5" fmla="*/ 5193 w 10000"/>
                  <a:gd name="connsiteY5" fmla="*/ 1989 h 10000"/>
                  <a:gd name="connsiteX6" fmla="*/ 3021 w 10000"/>
                  <a:gd name="connsiteY6" fmla="*/ 35 h 10000"/>
                  <a:gd name="connsiteX7" fmla="*/ 29 w 10000"/>
                  <a:gd name="connsiteY7" fmla="*/ 1332 h 10000"/>
                  <a:gd name="connsiteX8" fmla="*/ 315 w 10000"/>
                  <a:gd name="connsiteY8" fmla="*/ 945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cubicBezTo>
                      <a:pt x="9810" y="7657"/>
                      <a:pt x="9621" y="5313"/>
                      <a:pt x="9431" y="2970"/>
                    </a:cubicBezTo>
                    <a:cubicBezTo>
                      <a:pt x="9431" y="2015"/>
                      <a:pt x="8634" y="1294"/>
                      <a:pt x="7579" y="1263"/>
                    </a:cubicBezTo>
                    <a:cubicBezTo>
                      <a:pt x="6524" y="1232"/>
                      <a:pt x="5780" y="1673"/>
                      <a:pt x="5780" y="2083"/>
                    </a:cubicBezTo>
                    <a:cubicBezTo>
                      <a:pt x="5780" y="2561"/>
                      <a:pt x="5683" y="9265"/>
                      <a:pt x="5585" y="9249"/>
                    </a:cubicBezTo>
                    <a:cubicBezTo>
                      <a:pt x="5487" y="9233"/>
                      <a:pt x="5193" y="1989"/>
                      <a:pt x="5193" y="1989"/>
                    </a:cubicBezTo>
                    <a:cubicBezTo>
                      <a:pt x="5193" y="1170"/>
                      <a:pt x="5299" y="172"/>
                      <a:pt x="3021" y="35"/>
                    </a:cubicBezTo>
                    <a:cubicBezTo>
                      <a:pt x="1026" y="-170"/>
                      <a:pt x="29" y="581"/>
                      <a:pt x="29" y="1332"/>
                    </a:cubicBezTo>
                    <a:cubicBezTo>
                      <a:pt x="-113" y="2151"/>
                      <a:pt x="315" y="9454"/>
                      <a:pt x="315" y="9454"/>
                    </a:cubicBezTo>
                  </a:path>
                </a:pathLst>
              </a:custGeom>
              <a:noFill/>
              <a:ln w="19050" cap="rnd">
                <a:solidFill>
                  <a:srgbClr val="1A1A1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DD8A014-8DA4-4019-B393-B0EE9BB61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664" y="4534289"/>
                <a:ext cx="60325" cy="392113"/>
              </a:xfrm>
              <a:custGeom>
                <a:avLst/>
                <a:gdLst>
                  <a:gd name="T0" fmla="*/ 0 w 31"/>
                  <a:gd name="T1" fmla="*/ 3 h 199"/>
                  <a:gd name="T2" fmla="*/ 25 w 31"/>
                  <a:gd name="T3" fmla="*/ 27 h 199"/>
                  <a:gd name="T4" fmla="*/ 31 w 31"/>
                  <a:gd name="T5" fmla="*/ 119 h 199"/>
                  <a:gd name="T6" fmla="*/ 3 w 31"/>
                  <a:gd name="T7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99">
                    <a:moveTo>
                      <a:pt x="0" y="3"/>
                    </a:moveTo>
                    <a:cubicBezTo>
                      <a:pt x="19" y="0"/>
                      <a:pt x="24" y="10"/>
                      <a:pt x="25" y="27"/>
                    </a:cubicBezTo>
                    <a:cubicBezTo>
                      <a:pt x="26" y="43"/>
                      <a:pt x="31" y="98"/>
                      <a:pt x="31" y="119"/>
                    </a:cubicBezTo>
                    <a:cubicBezTo>
                      <a:pt x="31" y="170"/>
                      <a:pt x="3" y="199"/>
                      <a:pt x="3" y="199"/>
                    </a:cubicBezTo>
                  </a:path>
                </a:pathLst>
              </a:custGeom>
              <a:noFill/>
              <a:ln w="23813" cap="rnd">
                <a:solidFill>
                  <a:srgbClr val="1A1A1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67BEFAD-4950-4165-BD50-4F51A18C0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6051" y="4642239"/>
                <a:ext cx="158750" cy="285751"/>
              </a:xfrm>
              <a:custGeom>
                <a:avLst/>
                <a:gdLst>
                  <a:gd name="T0" fmla="*/ 61 w 80"/>
                  <a:gd name="T1" fmla="*/ 64 h 145"/>
                  <a:gd name="T2" fmla="*/ 27 w 80"/>
                  <a:gd name="T3" fmla="*/ 7 h 145"/>
                  <a:gd name="T4" fmla="*/ 16 w 80"/>
                  <a:gd name="T5" fmla="*/ 2 h 145"/>
                  <a:gd name="T6" fmla="*/ 3 w 80"/>
                  <a:gd name="T7" fmla="*/ 12 h 145"/>
                  <a:gd name="T8" fmla="*/ 4 w 80"/>
                  <a:gd name="T9" fmla="*/ 25 h 145"/>
                  <a:gd name="T10" fmla="*/ 41 w 80"/>
                  <a:gd name="T11" fmla="*/ 105 h 145"/>
                  <a:gd name="T12" fmla="*/ 80 w 80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45">
                    <a:moveTo>
                      <a:pt x="61" y="64"/>
                    </a:moveTo>
                    <a:cubicBezTo>
                      <a:pt x="61" y="73"/>
                      <a:pt x="38" y="21"/>
                      <a:pt x="27" y="7"/>
                    </a:cubicBezTo>
                    <a:cubicBezTo>
                      <a:pt x="25" y="3"/>
                      <a:pt x="23" y="0"/>
                      <a:pt x="16" y="2"/>
                    </a:cubicBezTo>
                    <a:cubicBezTo>
                      <a:pt x="10" y="3"/>
                      <a:pt x="5" y="6"/>
                      <a:pt x="3" y="12"/>
                    </a:cubicBezTo>
                    <a:cubicBezTo>
                      <a:pt x="2" y="14"/>
                      <a:pt x="0" y="17"/>
                      <a:pt x="4" y="25"/>
                    </a:cubicBezTo>
                    <a:cubicBezTo>
                      <a:pt x="13" y="42"/>
                      <a:pt x="33" y="94"/>
                      <a:pt x="41" y="105"/>
                    </a:cubicBezTo>
                    <a:cubicBezTo>
                      <a:pt x="54" y="124"/>
                      <a:pt x="80" y="145"/>
                      <a:pt x="80" y="145"/>
                    </a:cubicBezTo>
                  </a:path>
                </a:pathLst>
              </a:custGeom>
              <a:noFill/>
              <a:ln w="23813" cap="rnd">
                <a:solidFill>
                  <a:srgbClr val="1A1A1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933FE938-0C6C-45A2-BA67-18D08551A800}"/>
                </a:ext>
              </a:extLst>
            </p:cNvPr>
            <p:cNvSpPr/>
            <p:nvPr/>
          </p:nvSpPr>
          <p:spPr>
            <a:xfrm rot="10800000">
              <a:off x="1748804" y="3711075"/>
              <a:ext cx="105978" cy="109982"/>
            </a:xfrm>
            <a:prstGeom prst="triangle">
              <a:avLst/>
            </a:prstGeom>
            <a:solidFill>
              <a:srgbClr val="62BCE8"/>
            </a:solidFill>
            <a:ln w="23813" cap="rnd">
              <a:noFill/>
              <a:prstDash val="solid"/>
              <a:miter lim="800000"/>
              <a:headEnd/>
              <a:tailEnd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D515C6CF-822C-431A-B446-F534EAAEC188}"/>
                </a:ext>
              </a:extLst>
            </p:cNvPr>
            <p:cNvSpPr/>
            <p:nvPr/>
          </p:nvSpPr>
          <p:spPr>
            <a:xfrm rot="13500000">
              <a:off x="1916062" y="3750853"/>
              <a:ext cx="105978" cy="109982"/>
            </a:xfrm>
            <a:prstGeom prst="triangle">
              <a:avLst/>
            </a:prstGeom>
            <a:solidFill>
              <a:srgbClr val="62BCE8"/>
            </a:solidFill>
            <a:ln w="23813" cap="rnd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B95482F1-1227-44BF-9EBD-184CBC94089A}"/>
                </a:ext>
              </a:extLst>
            </p:cNvPr>
            <p:cNvSpPr/>
            <p:nvPr/>
          </p:nvSpPr>
          <p:spPr>
            <a:xfrm rot="9000000">
              <a:off x="1581545" y="3749300"/>
              <a:ext cx="105978" cy="109982"/>
            </a:xfrm>
            <a:prstGeom prst="triangle">
              <a:avLst/>
            </a:prstGeom>
            <a:solidFill>
              <a:srgbClr val="62BCE8"/>
            </a:solidFill>
            <a:ln w="23813" cap="rnd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B20D277-D3F2-434A-976B-56A1885F1B8F}"/>
              </a:ext>
            </a:extLst>
          </p:cNvPr>
          <p:cNvGrpSpPr/>
          <p:nvPr/>
        </p:nvGrpSpPr>
        <p:grpSpPr>
          <a:xfrm>
            <a:off x="2988793" y="2852702"/>
            <a:ext cx="1920411" cy="1906931"/>
            <a:chOff x="3054117" y="2852702"/>
            <a:chExt cx="1920411" cy="1906931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415D29BE-A8B1-48D6-B408-D4D5E4E28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817" r="9817"/>
            <a:stretch/>
          </p:blipFill>
          <p:spPr>
            <a:xfrm>
              <a:off x="3080935" y="3694137"/>
              <a:ext cx="1866774" cy="106549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668E82-D77F-424B-9AA8-D272079BE4ED}"/>
                </a:ext>
              </a:extLst>
            </p:cNvPr>
            <p:cNvSpPr txBox="1"/>
            <p:nvPr/>
          </p:nvSpPr>
          <p:spPr>
            <a:xfrm>
              <a:off x="3054117" y="2852702"/>
              <a:ext cx="1920411" cy="52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Point to where you want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/>
                <a:t>and poke it.</a:t>
              </a:r>
              <a:endParaRPr lang="ko-KR" altLang="en-US" sz="1000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5EA8F78-7F62-40E3-8CE0-3FE2335871D6}"/>
                </a:ext>
              </a:extLst>
            </p:cNvPr>
            <p:cNvGrpSpPr/>
            <p:nvPr/>
          </p:nvGrpSpPr>
          <p:grpSpPr>
            <a:xfrm>
              <a:off x="3876861" y="3742133"/>
              <a:ext cx="274922" cy="274922"/>
              <a:chOff x="3742657" y="3379977"/>
              <a:chExt cx="274922" cy="27492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0C24346-CB6B-47D9-BA7C-BE7F37B49BCD}"/>
                  </a:ext>
                </a:extLst>
              </p:cNvPr>
              <p:cNvSpPr/>
              <p:nvPr/>
            </p:nvSpPr>
            <p:spPr>
              <a:xfrm>
                <a:off x="3742657" y="3379977"/>
                <a:ext cx="274922" cy="274922"/>
              </a:xfrm>
              <a:prstGeom prst="ellipse">
                <a:avLst/>
              </a:prstGeom>
              <a:solidFill>
                <a:srgbClr val="62BCE8">
                  <a:alpha val="40000"/>
                </a:srgbClr>
              </a:solidFill>
              <a:ln w="23813" cap="rnd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schemeClr val="tx1">
                      <a:alpha val="63000"/>
                    </a:schemeClr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9BE5D3FB-87FC-45D0-B896-A646019CD611}"/>
                  </a:ext>
                </a:extLst>
              </p:cNvPr>
              <p:cNvSpPr/>
              <p:nvPr/>
            </p:nvSpPr>
            <p:spPr>
              <a:xfrm>
                <a:off x="3773122" y="3410442"/>
                <a:ext cx="213992" cy="213992"/>
              </a:xfrm>
              <a:prstGeom prst="ellipse">
                <a:avLst/>
              </a:prstGeom>
              <a:solidFill>
                <a:srgbClr val="62BCE8">
                  <a:alpha val="70000"/>
                </a:srgbClr>
              </a:solidFill>
              <a:ln w="23813" cap="rnd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schemeClr val="tx1">
                      <a:alpha val="63000"/>
                    </a:schemeClr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F3ABA69-DBC9-4078-9A37-0B7B3CBC4818}"/>
                  </a:ext>
                </a:extLst>
              </p:cNvPr>
              <p:cNvSpPr/>
              <p:nvPr/>
            </p:nvSpPr>
            <p:spPr>
              <a:xfrm>
                <a:off x="3797031" y="3434351"/>
                <a:ext cx="166175" cy="166175"/>
              </a:xfrm>
              <a:prstGeom prst="ellipse">
                <a:avLst/>
              </a:prstGeom>
              <a:solidFill>
                <a:srgbClr val="62BCE8"/>
              </a:solidFill>
              <a:ln w="23813" cap="rnd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BBA20B-5EC2-40CE-AC86-922588489765}"/>
                </a:ext>
              </a:extLst>
            </p:cNvPr>
            <p:cNvGrpSpPr/>
            <p:nvPr/>
          </p:nvGrpSpPr>
          <p:grpSpPr>
            <a:xfrm rot="1800000">
              <a:off x="3720882" y="3881094"/>
              <a:ext cx="586880" cy="586880"/>
              <a:chOff x="13006173" y="5272768"/>
              <a:chExt cx="3054965" cy="3054967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D7884C96-02FD-47F5-81F1-8E12F9815586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822CD4E-725A-42FD-86F7-5B738AEBD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sp>
        <p:nvSpPr>
          <p:cNvPr id="58" name="육각형 57">
            <a:extLst>
              <a:ext uri="{FF2B5EF4-FFF2-40B4-BE49-F238E27FC236}">
                <a16:creationId xmlns:a16="http://schemas.microsoft.com/office/drawing/2014/main" id="{899F81A1-D532-4AE6-A953-C33A4BD43F6D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F7BE7E-DF8F-4248-82E4-B494C1135771}"/>
              </a:ext>
            </a:extLst>
          </p:cNvPr>
          <p:cNvSpPr/>
          <p:nvPr/>
        </p:nvSpPr>
        <p:spPr>
          <a:xfrm>
            <a:off x="3454226" y="203282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A07CA6-E195-4907-AEDF-C49367AE2951}"/>
              </a:ext>
            </a:extLst>
          </p:cNvPr>
          <p:cNvSpPr/>
          <p:nvPr/>
        </p:nvSpPr>
        <p:spPr>
          <a:xfrm>
            <a:off x="3648779" y="2032823"/>
            <a:ext cx="593659" cy="52424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C67D2A-FEF6-46FE-8663-7466099C909F}"/>
              </a:ext>
            </a:extLst>
          </p:cNvPr>
          <p:cNvSpPr/>
          <p:nvPr/>
        </p:nvSpPr>
        <p:spPr>
          <a:xfrm>
            <a:off x="481083" y="2852702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54E223-F298-45AA-8629-F13A0ED0460F}"/>
              </a:ext>
            </a:extLst>
          </p:cNvPr>
          <p:cNvSpPr/>
          <p:nvPr/>
        </p:nvSpPr>
        <p:spPr>
          <a:xfrm>
            <a:off x="675636" y="2852702"/>
            <a:ext cx="1946668" cy="206219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1690E6-01DB-4DE1-A099-9C726FC03E31}"/>
              </a:ext>
            </a:extLst>
          </p:cNvPr>
          <p:cNvSpPr/>
          <p:nvPr/>
        </p:nvSpPr>
        <p:spPr>
          <a:xfrm>
            <a:off x="2872217" y="2852702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3C9BF0-7F09-458F-B4AD-EC092BA6D08E}"/>
              </a:ext>
            </a:extLst>
          </p:cNvPr>
          <p:cNvSpPr/>
          <p:nvPr/>
        </p:nvSpPr>
        <p:spPr>
          <a:xfrm>
            <a:off x="3066770" y="2852701"/>
            <a:ext cx="1772625" cy="20621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F5D2B13-DEC5-4525-86D7-8D2874327481}"/>
              </a:ext>
            </a:extLst>
          </p:cNvPr>
          <p:cNvSpPr/>
          <p:nvPr/>
        </p:nvSpPr>
        <p:spPr>
          <a:xfrm>
            <a:off x="5159117" y="2852702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B92072-5625-40FE-A24B-3E0F6C1761E0}"/>
              </a:ext>
            </a:extLst>
          </p:cNvPr>
          <p:cNvSpPr/>
          <p:nvPr/>
        </p:nvSpPr>
        <p:spPr>
          <a:xfrm>
            <a:off x="5353670" y="2852702"/>
            <a:ext cx="1704355" cy="206219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83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98ADBB3-74AD-45E9-8C91-8C5A77FC3B7B}"/>
              </a:ext>
            </a:extLst>
          </p:cNvPr>
          <p:cNvGrpSpPr/>
          <p:nvPr/>
        </p:nvGrpSpPr>
        <p:grpSpPr>
          <a:xfrm>
            <a:off x="249423" y="1797449"/>
            <a:ext cx="7399150" cy="3661038"/>
            <a:chOff x="249423" y="1797449"/>
            <a:chExt cx="7399150" cy="366103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5777AC-C878-4E1D-BC07-07896914B8CF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52FC927-A3F6-4969-8CE9-55A1E88D7774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1" name="그림 8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B1F92F1-D4CF-4820-93E5-58238B393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2" name="그림 8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479F2CC-D754-483A-ACB2-35DFCF8945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65A574F-21C1-4582-AEA8-5E172C4D837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9" name="그림 7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786966D-AA04-42A0-9862-5D0C0EDC7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0" name="그림 7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044FCAD-F6D3-4042-AB44-EB0C104D4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6E66CEC-1391-46F8-9479-F4C345354857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7" name="그림 7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488557E6-0651-4017-B95D-48C645498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8" name="그림 7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802300C-D4C4-46A2-8C96-3E5DB78FC8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60263F-6FE9-455A-B85B-482F438B38AE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388F3F2E-7606-4EBA-A3C8-823F788FB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6CACC23-57F0-41F3-A7BF-7AD71AD2F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E5DE611-3284-4B4D-9463-7BB4EF178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B5C6ED3D-2FF5-4CE3-9FDF-E71535786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4C4E21D-2CC2-4C6F-B742-F307C790B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5060CE9-B344-4CF9-B8FE-791FF105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76109F1-2FC9-4FA4-B1EC-3C85D0280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FA58BD-CCE9-4CEF-8473-8B8C2AD600A9}"/>
                </a:ext>
              </a:extLst>
            </p:cNvPr>
            <p:cNvSpPr txBox="1"/>
            <p:nvPr/>
          </p:nvSpPr>
          <p:spPr>
            <a:xfrm>
              <a:off x="1834639" y="4724816"/>
              <a:ext cx="66396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</a:t>
              </a: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CFCD3C-5BBF-4E1F-96AB-D9ACD46E4351}"/>
                </a:ext>
              </a:extLst>
            </p:cNvPr>
            <p:cNvSpPr txBox="1"/>
            <p:nvPr/>
          </p:nvSpPr>
          <p:spPr>
            <a:xfrm>
              <a:off x="5673886" y="4694004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Parking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E3F50D-39C0-474D-A20B-4C1EBC7B43BD}"/>
                </a:ext>
              </a:extLst>
            </p:cNvPr>
            <p:cNvSpPr txBox="1"/>
            <p:nvPr/>
          </p:nvSpPr>
          <p:spPr>
            <a:xfrm>
              <a:off x="3469191" y="4178633"/>
              <a:ext cx="13676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You can enter </a:t>
              </a:r>
            </a:p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right away at room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A16975D-FE53-4C1A-81E3-026225D8D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938" y="3630560"/>
              <a:ext cx="264253" cy="77231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F74693-27F3-4870-A394-A05421BD6F89}"/>
                </a:ext>
              </a:extLst>
            </p:cNvPr>
            <p:cNvSpPr txBox="1"/>
            <p:nvPr/>
          </p:nvSpPr>
          <p:spPr>
            <a:xfrm>
              <a:off x="1804636" y="2044217"/>
              <a:ext cx="2386872" cy="469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Destination</a:t>
              </a:r>
              <a:endPara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MGM Grand Garden Arena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EADC0-D2C4-4001-A5FA-1358D62C0857}"/>
              </a:ext>
            </a:extLst>
          </p:cNvPr>
          <p:cNvSpPr/>
          <p:nvPr/>
        </p:nvSpPr>
        <p:spPr>
          <a:xfrm>
            <a:off x="247650" y="1797449"/>
            <a:ext cx="7402691" cy="366169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78515A6-4884-45BF-81AE-6E8CA4EF7D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45400" y="1840778"/>
            <a:ext cx="7393649" cy="867996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286D84-AE5A-4B98-96F9-858C957BBA5E}"/>
              </a:ext>
            </a:extLst>
          </p:cNvPr>
          <p:cNvGrpSpPr/>
          <p:nvPr/>
        </p:nvGrpSpPr>
        <p:grpSpPr>
          <a:xfrm>
            <a:off x="3012152" y="3673582"/>
            <a:ext cx="1883698" cy="850102"/>
            <a:chOff x="2691204" y="3679570"/>
            <a:chExt cx="2465480" cy="111265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EC29698-07C4-4F85-ADBA-C97A84A1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1204" y="3679570"/>
              <a:ext cx="1112658" cy="111265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4CEA856-246E-483A-B524-A6973583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44026" y="3679570"/>
              <a:ext cx="1112658" cy="111265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변경 가이드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6DC0DE-B105-4034-BCAE-CDF102829449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3749744" cy="4448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Message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출력 상태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변경 제안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첫번째 제안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dirty="0"/>
              <a:t>Would you like to change the music?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두번째 제안 </a:t>
            </a:r>
            <a:r>
              <a:rPr lang="en-US" altLang="ko-KR" sz="900" dirty="0"/>
              <a:t>: Really?</a:t>
            </a:r>
            <a:br>
              <a:rPr lang="en-US" altLang="ko-KR" sz="900" dirty="0"/>
            </a:br>
            <a:r>
              <a:rPr lang="en-US" altLang="ko-KR" sz="900" dirty="0"/>
              <a:t>-</a:t>
            </a:r>
            <a:r>
              <a:rPr lang="ko-KR" altLang="en-US" sz="900" dirty="0"/>
              <a:t> 해당 제안을 시작하기 전에 기본 화면 </a:t>
            </a:r>
            <a:br>
              <a:rPr lang="en-US" altLang="ko-KR" sz="900" dirty="0"/>
            </a:br>
            <a:br>
              <a:rPr lang="en-US" altLang="ko-KR" sz="900" dirty="0"/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활성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내 버튼이 활성화 될 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모드 활성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음악 선택 페이지로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한번 더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 번째 제안에서 수락하면 음악 선택 페이지로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 번째에도 거절하면 음악 변경 없이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사운트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컨트롤 가이드로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[5]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단계로 진입하면 미니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상시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추돌 경고 단계 전까지 지속 노출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6392C-2E1E-4589-AE4D-249FEDCB1533}"/>
              </a:ext>
            </a:extLst>
          </p:cNvPr>
          <p:cNvSpPr txBox="1"/>
          <p:nvPr/>
        </p:nvSpPr>
        <p:spPr>
          <a:xfrm>
            <a:off x="2647895" y="3136641"/>
            <a:ext cx="259398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Would you like to change the music?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1A14A7-36A4-4257-9C2B-FDEE1194C507}"/>
              </a:ext>
            </a:extLst>
          </p:cNvPr>
          <p:cNvSpPr/>
          <p:nvPr/>
        </p:nvSpPr>
        <p:spPr>
          <a:xfrm>
            <a:off x="3593176" y="233076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B170D-F37A-476C-8B36-CB32575A8149}"/>
              </a:ext>
            </a:extLst>
          </p:cNvPr>
          <p:cNvSpPr/>
          <p:nvPr/>
        </p:nvSpPr>
        <p:spPr>
          <a:xfrm>
            <a:off x="3593177" y="2522167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683E26-6ABB-485F-8A9E-5FA918AF5D72}"/>
              </a:ext>
            </a:extLst>
          </p:cNvPr>
          <p:cNvSpPr/>
          <p:nvPr/>
        </p:nvSpPr>
        <p:spPr>
          <a:xfrm>
            <a:off x="2626947" y="298408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DE1E2B-C3DA-408A-A608-CBDAED95A04B}"/>
              </a:ext>
            </a:extLst>
          </p:cNvPr>
          <p:cNvSpPr/>
          <p:nvPr/>
        </p:nvSpPr>
        <p:spPr>
          <a:xfrm>
            <a:off x="2626947" y="3179032"/>
            <a:ext cx="2614928" cy="2828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568A14-6B77-4EAD-8D4F-29A51F7D8290}"/>
              </a:ext>
            </a:extLst>
          </p:cNvPr>
          <p:cNvGrpSpPr/>
          <p:nvPr/>
        </p:nvGrpSpPr>
        <p:grpSpPr>
          <a:xfrm>
            <a:off x="3992028" y="3950035"/>
            <a:ext cx="617354" cy="246221"/>
            <a:chOff x="5393994" y="4896973"/>
            <a:chExt cx="617354" cy="24622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C14D41-F30C-476B-A6E9-FFA6532E5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93994" y="4936248"/>
              <a:ext cx="617354" cy="1995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5120BB-3E17-460B-83B7-06A26E4CEE20}"/>
                </a:ext>
              </a:extLst>
            </p:cNvPr>
            <p:cNvSpPr txBox="1"/>
            <p:nvPr/>
          </p:nvSpPr>
          <p:spPr>
            <a:xfrm>
              <a:off x="5516563" y="4896973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yes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DAA3F-06CC-4E06-B301-670891D8C128}"/>
              </a:ext>
            </a:extLst>
          </p:cNvPr>
          <p:cNvSpPr/>
          <p:nvPr/>
        </p:nvSpPr>
        <p:spPr>
          <a:xfrm>
            <a:off x="3254930" y="3936117"/>
            <a:ext cx="1373502" cy="27661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106CAD-4204-43F3-BFE7-E74F4D801914}"/>
              </a:ext>
            </a:extLst>
          </p:cNvPr>
          <p:cNvGrpSpPr/>
          <p:nvPr/>
        </p:nvGrpSpPr>
        <p:grpSpPr>
          <a:xfrm>
            <a:off x="3289430" y="3950035"/>
            <a:ext cx="617354" cy="246221"/>
            <a:chOff x="5393994" y="4896973"/>
            <a:chExt cx="617354" cy="24622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574F8EB-AB50-4B2F-89DF-31B7AABDF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93994" y="4936248"/>
              <a:ext cx="617354" cy="19959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58ADDA-A5BC-4248-BA87-EE4BAE4B86B5}"/>
                </a:ext>
              </a:extLst>
            </p:cNvPr>
            <p:cNvSpPr txBox="1"/>
            <p:nvPr/>
          </p:nvSpPr>
          <p:spPr>
            <a:xfrm>
              <a:off x="5534997" y="4896973"/>
              <a:ext cx="3353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9240A3-85FC-4C50-BE8D-61BE8D1444E1}"/>
              </a:ext>
            </a:extLst>
          </p:cNvPr>
          <p:cNvSpPr/>
          <p:nvPr/>
        </p:nvSpPr>
        <p:spPr>
          <a:xfrm>
            <a:off x="3254930" y="4212728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D4A4AD25-949D-4878-A6FF-ECC7AFC6AF37}"/>
              </a:ext>
            </a:extLst>
          </p:cNvPr>
          <p:cNvSpPr/>
          <p:nvPr/>
        </p:nvSpPr>
        <p:spPr>
          <a:xfrm>
            <a:off x="2882379" y="3592703"/>
            <a:ext cx="182480" cy="995507"/>
          </a:xfrm>
          <a:prstGeom prst="leftBracke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오른쪽 대괄호 42">
            <a:extLst>
              <a:ext uri="{FF2B5EF4-FFF2-40B4-BE49-F238E27FC236}">
                <a16:creationId xmlns:a16="http://schemas.microsoft.com/office/drawing/2014/main" id="{5667A686-C5C9-4F3D-A87F-C0D0FD42CA5E}"/>
              </a:ext>
            </a:extLst>
          </p:cNvPr>
          <p:cNvSpPr/>
          <p:nvPr/>
        </p:nvSpPr>
        <p:spPr>
          <a:xfrm>
            <a:off x="4804519" y="3593585"/>
            <a:ext cx="182480" cy="995507"/>
          </a:xfrm>
          <a:prstGeom prst="rightBracke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716D3E-7434-4C83-B0E7-02EB9B54A07F}"/>
              </a:ext>
            </a:extLst>
          </p:cNvPr>
          <p:cNvSpPr/>
          <p:nvPr/>
        </p:nvSpPr>
        <p:spPr>
          <a:xfrm>
            <a:off x="2692512" y="3593488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30A598-DE54-415A-B0CA-98DC8D1A83EF}"/>
              </a:ext>
            </a:extLst>
          </p:cNvPr>
          <p:cNvSpPr/>
          <p:nvPr/>
        </p:nvSpPr>
        <p:spPr>
          <a:xfrm>
            <a:off x="240376" y="1798266"/>
            <a:ext cx="946091" cy="93901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0458E4-491B-44AA-B363-712983ED1EAB}"/>
              </a:ext>
            </a:extLst>
          </p:cNvPr>
          <p:cNvSpPr/>
          <p:nvPr/>
        </p:nvSpPr>
        <p:spPr>
          <a:xfrm>
            <a:off x="6700232" y="1798266"/>
            <a:ext cx="946091" cy="93901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B315D6-B950-4427-B092-4B2BE713019E}"/>
              </a:ext>
            </a:extLst>
          </p:cNvPr>
          <p:cNvSpPr/>
          <p:nvPr/>
        </p:nvSpPr>
        <p:spPr>
          <a:xfrm>
            <a:off x="238315" y="160371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173E8F-0E84-4D3C-981F-F39A8708A8AE}"/>
              </a:ext>
            </a:extLst>
          </p:cNvPr>
          <p:cNvSpPr/>
          <p:nvPr/>
        </p:nvSpPr>
        <p:spPr>
          <a:xfrm>
            <a:off x="6698734" y="1603713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329F01F-71EF-4B43-9D77-8C2EB36A395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250"/>
          <a:stretch/>
        </p:blipFill>
        <p:spPr>
          <a:xfrm>
            <a:off x="3726046" y="2576835"/>
            <a:ext cx="445904" cy="443488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A5600715-77E7-4B45-A566-C82956FF39E5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60EF30-3F75-462B-A7CD-F642C2DB1D61}"/>
                </a:ext>
              </a:extLst>
            </p:cNvPr>
            <p:cNvSpPr txBox="1"/>
            <p:nvPr/>
          </p:nvSpPr>
          <p:spPr>
            <a:xfrm>
              <a:off x="6600030" y="198559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육각형 98">
              <a:extLst>
                <a:ext uri="{FF2B5EF4-FFF2-40B4-BE49-F238E27FC236}">
                  <a16:creationId xmlns:a16="http://schemas.microsoft.com/office/drawing/2014/main" id="{707B9672-D609-4CE0-A665-9930276AAD12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4D7B4C0-C414-4591-AF22-ADF7301C4B1A}"/>
              </a:ext>
            </a:extLst>
          </p:cNvPr>
          <p:cNvGrpSpPr/>
          <p:nvPr/>
        </p:nvGrpSpPr>
        <p:grpSpPr>
          <a:xfrm>
            <a:off x="440889" y="2635498"/>
            <a:ext cx="770058" cy="684263"/>
            <a:chOff x="440889" y="2635498"/>
            <a:chExt cx="770058" cy="684263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3E3181B-544E-482D-8150-A4F369714766}"/>
                </a:ext>
              </a:extLst>
            </p:cNvPr>
            <p:cNvGrpSpPr/>
            <p:nvPr/>
          </p:nvGrpSpPr>
          <p:grpSpPr>
            <a:xfrm>
              <a:off x="519607" y="2838515"/>
              <a:ext cx="691340" cy="481246"/>
              <a:chOff x="519607" y="2078157"/>
              <a:chExt cx="691340" cy="48124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5A16301F-B429-4DE8-89B1-B924342794FE}"/>
                  </a:ext>
                </a:extLst>
              </p:cNvPr>
              <p:cNvGrpSpPr/>
              <p:nvPr/>
            </p:nvGrpSpPr>
            <p:grpSpPr>
              <a:xfrm>
                <a:off x="519607" y="2297793"/>
                <a:ext cx="659302" cy="261610"/>
                <a:chOff x="6096000" y="1772998"/>
                <a:chExt cx="659302" cy="261610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F113F3B-9735-48D4-A868-81D96E9D41C6}"/>
                    </a:ext>
                  </a:extLst>
                </p:cNvPr>
                <p:cNvSpPr txBox="1"/>
                <p:nvPr/>
              </p:nvSpPr>
              <p:spPr>
                <a:xfrm>
                  <a:off x="6173091" y="1772998"/>
                  <a:ext cx="58221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596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08" name="그래픽 107">
                  <a:extLst>
                    <a:ext uri="{FF2B5EF4-FFF2-40B4-BE49-F238E27FC236}">
                      <a16:creationId xmlns:a16="http://schemas.microsoft.com/office/drawing/2014/main" id="{08D89458-2858-4C28-99CD-D88B497467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847910"/>
                  <a:ext cx="129422" cy="129422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1593299C-4779-4476-AADC-3097E2F5EDA2}"/>
                  </a:ext>
                </a:extLst>
              </p:cNvPr>
              <p:cNvGrpSpPr/>
              <p:nvPr/>
            </p:nvGrpSpPr>
            <p:grpSpPr>
              <a:xfrm>
                <a:off x="519607" y="2078157"/>
                <a:ext cx="691340" cy="261610"/>
                <a:chOff x="3562350" y="1784394"/>
                <a:chExt cx="691340" cy="261610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3F8DA11-F292-410C-82D7-71944C57166C}"/>
                    </a:ext>
                  </a:extLst>
                </p:cNvPr>
                <p:cNvSpPr txBox="1"/>
                <p:nvPr/>
              </p:nvSpPr>
              <p:spPr>
                <a:xfrm>
                  <a:off x="3641022" y="1784394"/>
                  <a:ext cx="6126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37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MPH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06" name="그래픽 105">
                  <a:extLst>
                    <a:ext uri="{FF2B5EF4-FFF2-40B4-BE49-F238E27FC236}">
                      <a16:creationId xmlns:a16="http://schemas.microsoft.com/office/drawing/2014/main" id="{558BFF17-1644-4A95-83A6-FE46EDF2D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2350" y="1847910"/>
                  <a:ext cx="129422" cy="129422"/>
                </a:xfrm>
                <a:prstGeom prst="rect">
                  <a:avLst/>
                </a:prstGeom>
              </p:spPr>
            </p:pic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858A23-C1C3-44CE-B16E-2BCF14EEA369}"/>
                </a:ext>
              </a:extLst>
            </p:cNvPr>
            <p:cNvSpPr txBox="1"/>
            <p:nvPr/>
          </p:nvSpPr>
          <p:spPr>
            <a:xfrm>
              <a:off x="440889" y="2635498"/>
              <a:ext cx="29046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463924-DDDE-4665-BDC3-A68E111D973E}"/>
              </a:ext>
            </a:extLst>
          </p:cNvPr>
          <p:cNvSpPr txBox="1"/>
          <p:nvPr/>
        </p:nvSpPr>
        <p:spPr>
          <a:xfrm>
            <a:off x="7883773" y="1977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sc_option_musicselect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557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A4D765CD-928C-4DF1-A8F7-89F43F4BCEBE}"/>
              </a:ext>
            </a:extLst>
          </p:cNvPr>
          <p:cNvGrpSpPr/>
          <p:nvPr/>
        </p:nvGrpSpPr>
        <p:grpSpPr>
          <a:xfrm>
            <a:off x="249423" y="1797449"/>
            <a:ext cx="7402112" cy="3661038"/>
            <a:chOff x="249423" y="1797449"/>
            <a:chExt cx="7402112" cy="366103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1A79F63-DD57-491A-BD6E-F4DB4347321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69D6999-509E-494C-AC18-84AA03776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" r="1260"/>
            <a:stretch/>
          </p:blipFill>
          <p:spPr>
            <a:xfrm>
              <a:off x="269875" y="1823686"/>
              <a:ext cx="7381660" cy="867996"/>
            </a:xfrm>
            <a:prstGeom prst="rect">
              <a:avLst/>
            </a:prstGeom>
          </p:spPr>
        </p:pic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999FCA2-2BDC-445A-B8CA-B5F2C2D86061}"/>
                </a:ext>
              </a:extLst>
            </p:cNvPr>
            <p:cNvGrpSpPr/>
            <p:nvPr/>
          </p:nvGrpSpPr>
          <p:grpSpPr>
            <a:xfrm>
              <a:off x="6600030" y="2758626"/>
              <a:ext cx="780984" cy="430330"/>
              <a:chOff x="6600030" y="1878151"/>
              <a:chExt cx="780984" cy="430330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8EA8D2-89FE-4DDC-B3ED-C2B4EAD472CD}"/>
                  </a:ext>
                </a:extLst>
              </p:cNvPr>
              <p:cNvSpPr txBox="1"/>
              <p:nvPr/>
            </p:nvSpPr>
            <p:spPr>
              <a:xfrm>
                <a:off x="6600030" y="1985594"/>
                <a:ext cx="3930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auto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4" name="육각형 163">
                <a:extLst>
                  <a:ext uri="{FF2B5EF4-FFF2-40B4-BE49-F238E27FC236}">
                    <a16:creationId xmlns:a16="http://schemas.microsoft.com/office/drawing/2014/main" id="{6D1D6F93-778E-4CC1-8236-D916D4FED599}"/>
                  </a:ext>
                </a:extLst>
              </p:cNvPr>
              <p:cNvSpPr/>
              <p:nvPr/>
            </p:nvSpPr>
            <p:spPr>
              <a:xfrm rot="16200000">
                <a:off x="6971885" y="1899352"/>
                <a:ext cx="430330" cy="387928"/>
              </a:xfrm>
              <a:prstGeom prst="hexagon">
                <a:avLst/>
              </a:prstGeom>
              <a:solidFill>
                <a:srgbClr val="66CC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D5F1904-8902-4085-A635-E43003479F4C}"/>
                </a:ext>
              </a:extLst>
            </p:cNvPr>
            <p:cNvGrpSpPr/>
            <p:nvPr/>
          </p:nvGrpSpPr>
          <p:grpSpPr>
            <a:xfrm>
              <a:off x="3821354" y="2006779"/>
              <a:ext cx="954107" cy="1077835"/>
              <a:chOff x="4355576" y="2758625"/>
              <a:chExt cx="954107" cy="1077835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C68C1E86-42FA-45FC-81E6-5081324900C7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13222B3-222E-4E04-9A10-E28A6785C17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13D84241-B932-4159-98AB-B80AFBA306AB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47357679-C1BB-451A-B07A-2301AA0684A1}"/>
                  </a:ext>
                </a:extLst>
              </p:cNvPr>
              <p:cNvSpPr/>
              <p:nvPr/>
            </p:nvSpPr>
            <p:spPr>
              <a:xfrm rot="20324237">
                <a:off x="4355576" y="2945539"/>
                <a:ext cx="95410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 Sound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E8EB972-96B9-46AD-AD17-BCE1844525B0}"/>
                </a:ext>
              </a:extLst>
            </p:cNvPr>
            <p:cNvGrpSpPr/>
            <p:nvPr/>
          </p:nvGrpSpPr>
          <p:grpSpPr>
            <a:xfrm>
              <a:off x="4941013" y="1808474"/>
              <a:ext cx="870271" cy="857407"/>
              <a:chOff x="5475235" y="2560320"/>
              <a:chExt cx="870271" cy="857407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B43B0ACA-7EF9-416F-9273-5A8FC687BD06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0BDDAA24-4AC7-417E-8375-38363AF6C4A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B45E8E8-7AF3-4366-88E9-4B8D2172398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A7F1678C-A678-4BDC-B58D-75F5B09FC2E3}"/>
                  </a:ext>
                </a:extLst>
              </p:cNvPr>
              <p:cNvSpPr/>
              <p:nvPr/>
            </p:nvSpPr>
            <p:spPr>
              <a:xfrm rot="20324237">
                <a:off x="5589970" y="2734668"/>
                <a:ext cx="7553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EE7A0A1-1C7D-4794-A823-8C39D3A6A2F1}"/>
                </a:ext>
              </a:extLst>
            </p:cNvPr>
            <p:cNvGrpSpPr/>
            <p:nvPr/>
          </p:nvGrpSpPr>
          <p:grpSpPr>
            <a:xfrm>
              <a:off x="2690860" y="2060662"/>
              <a:ext cx="870271" cy="1438391"/>
              <a:chOff x="2363620" y="2007322"/>
              <a:chExt cx="870271" cy="1438391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FAF92DAE-1017-40E4-9D0A-9A608FECC3B0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BBEDD097-6500-45AD-AD52-83BC4A17209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D4AE7AE6-F50E-4F5D-B239-152ED718FE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20F7BA9-8149-49B6-BB0F-2D4DC5CD56FF}"/>
                  </a:ext>
                </a:extLst>
              </p:cNvPr>
              <p:cNvSpPr/>
              <p:nvPr/>
            </p:nvSpPr>
            <p:spPr>
              <a:xfrm rot="20324237">
                <a:off x="2545685" y="2197198"/>
                <a:ext cx="5950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E9254B8E-0EC3-49B3-819D-2C91E10B4E46}"/>
                </a:ext>
              </a:extLst>
            </p:cNvPr>
            <p:cNvGrpSpPr/>
            <p:nvPr/>
          </p:nvGrpSpPr>
          <p:grpSpPr>
            <a:xfrm>
              <a:off x="1632011" y="2848388"/>
              <a:ext cx="870271" cy="1063893"/>
              <a:chOff x="2166233" y="3600234"/>
              <a:chExt cx="870271" cy="106389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CDFE74D8-DE5C-4444-8D35-0B51D134F917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49" name="평행 사변형 148">
                  <a:extLst>
                    <a:ext uri="{FF2B5EF4-FFF2-40B4-BE49-F238E27FC236}">
                      <a16:creationId xmlns:a16="http://schemas.microsoft.com/office/drawing/2014/main" id="{DD5C9FC3-0D87-4F72-ADE0-01571881B68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평행 사변형 149">
                  <a:extLst>
                    <a:ext uri="{FF2B5EF4-FFF2-40B4-BE49-F238E27FC236}">
                      <a16:creationId xmlns:a16="http://schemas.microsoft.com/office/drawing/2014/main" id="{CAB423E0-1C14-426A-9B2C-BAF74C7EC32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D865219-9B6A-447B-8F01-77E0A9BE7F68}"/>
                  </a:ext>
                </a:extLst>
              </p:cNvPr>
              <p:cNvSpPr/>
              <p:nvPr/>
            </p:nvSpPr>
            <p:spPr>
              <a:xfrm rot="20324237">
                <a:off x="2344828" y="3777849"/>
                <a:ext cx="58381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B9A94FD-CD78-44CF-841C-BEF2D87D6587}"/>
                </a:ext>
              </a:extLst>
            </p:cNvPr>
            <p:cNvGrpSpPr/>
            <p:nvPr/>
          </p:nvGrpSpPr>
          <p:grpSpPr>
            <a:xfrm>
              <a:off x="539606" y="3463020"/>
              <a:ext cx="870271" cy="867996"/>
              <a:chOff x="1073828" y="4214866"/>
              <a:chExt cx="870271" cy="8679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F000096A-99EC-4908-822B-6CD3C0518A1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45" name="평행 사변형 144">
                  <a:extLst>
                    <a:ext uri="{FF2B5EF4-FFF2-40B4-BE49-F238E27FC236}">
                      <a16:creationId xmlns:a16="http://schemas.microsoft.com/office/drawing/2014/main" id="{1F8D9905-8EE1-4F51-A283-3B9558E93D5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평행 사변형 145">
                  <a:extLst>
                    <a:ext uri="{FF2B5EF4-FFF2-40B4-BE49-F238E27FC236}">
                      <a16:creationId xmlns:a16="http://schemas.microsoft.com/office/drawing/2014/main" id="{B0AEC5D8-6AF3-4291-94E3-EE65578FD9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1E0EC5D-E4B8-4502-B1DC-CFA6F0D321A9}"/>
                  </a:ext>
                </a:extLst>
              </p:cNvPr>
              <p:cNvSpPr/>
              <p:nvPr/>
            </p:nvSpPr>
            <p:spPr>
              <a:xfrm rot="20324237">
                <a:off x="1194006" y="4392286"/>
                <a:ext cx="7024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456F7C-70D0-404D-B290-F38E258BCA55}"/>
                </a:ext>
              </a:extLst>
            </p:cNvPr>
            <p:cNvGrpSpPr/>
            <p:nvPr/>
          </p:nvGrpSpPr>
          <p:grpSpPr>
            <a:xfrm>
              <a:off x="3164550" y="2633042"/>
              <a:ext cx="1385716" cy="1475587"/>
              <a:chOff x="2898270" y="2633042"/>
              <a:chExt cx="1385716" cy="1475587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482C59A8-FDB6-415F-A90D-E4A4CC5FE49F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39" name="평행 사변형 138">
                  <a:extLst>
                    <a:ext uri="{FF2B5EF4-FFF2-40B4-BE49-F238E27FC236}">
                      <a16:creationId xmlns:a16="http://schemas.microsoft.com/office/drawing/2014/main" id="{FB769F39-C9F7-4FAE-94B0-5864626AA7D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평행 사변형 139">
                  <a:extLst>
                    <a:ext uri="{FF2B5EF4-FFF2-40B4-BE49-F238E27FC236}">
                      <a16:creationId xmlns:a16="http://schemas.microsoft.com/office/drawing/2014/main" id="{46734F87-8C29-4526-8CB6-BE7FF98780BB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0EE027E7-EBCA-4A23-907A-B97D64D5D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7FFD1F5D-DC56-411F-9402-92C9CAEB7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ABC3BF-21A9-4504-BEE0-B6526A5F6F2C}"/>
                  </a:ext>
                </a:extLst>
              </p:cNvPr>
              <p:cNvSpPr/>
              <p:nvPr/>
            </p:nvSpPr>
            <p:spPr>
              <a:xfrm rot="20324237">
                <a:off x="3726869" y="2633042"/>
                <a:ext cx="45236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 err="1"/>
                  <a:t>Higer</a:t>
                </a:r>
                <a:endParaRPr lang="en-US" altLang="ko-KR" sz="800" b="1" dirty="0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39CB7480-F962-43F7-8D75-C081769E5632}"/>
                  </a:ext>
                </a:extLst>
              </p:cNvPr>
              <p:cNvSpPr/>
              <p:nvPr/>
            </p:nvSpPr>
            <p:spPr>
              <a:xfrm rot="20324237">
                <a:off x="3737041" y="2758430"/>
                <a:ext cx="54694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 err="1">
                    <a:latin typeface="+mn-ea"/>
                  </a:rPr>
                  <a:t>Gregers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2E275F8-652D-4206-B764-B8B226FEABB5}"/>
                </a:ext>
              </a:extLst>
            </p:cNvPr>
            <p:cNvGrpSpPr/>
            <p:nvPr/>
          </p:nvGrpSpPr>
          <p:grpSpPr>
            <a:xfrm>
              <a:off x="3625933" y="2914073"/>
              <a:ext cx="1915289" cy="1592130"/>
              <a:chOff x="3359653" y="2914073"/>
              <a:chExt cx="1915289" cy="1592130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A261404-D68A-4219-A161-CCA38790E60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32" name="평행 사변형 131">
                  <a:extLst>
                    <a:ext uri="{FF2B5EF4-FFF2-40B4-BE49-F238E27FC236}">
                      <a16:creationId xmlns:a16="http://schemas.microsoft.com/office/drawing/2014/main" id="{88D2DC77-04C5-4423-9DEB-3BE2B371BDEC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평행 사변형 132">
                  <a:extLst>
                    <a:ext uri="{FF2B5EF4-FFF2-40B4-BE49-F238E27FC236}">
                      <a16:creationId xmlns:a16="http://schemas.microsoft.com/office/drawing/2014/main" id="{BAED4EE2-F790-4FDC-B63F-5ACC382EF82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89A2D8C7-C647-4835-8150-857821BED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0DF2F226-3455-4CBD-A369-C853773B7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56D7950-4BB1-426A-92DC-50C53FAB64AB}"/>
                  </a:ext>
                </a:extLst>
              </p:cNvPr>
              <p:cNvSpPr/>
              <p:nvPr/>
            </p:nvSpPr>
            <p:spPr>
              <a:xfrm rot="20324237">
                <a:off x="4153117" y="3103755"/>
                <a:ext cx="89479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119D07E-9F3E-4C77-ABF2-AE9A75893700}"/>
                  </a:ext>
                </a:extLst>
              </p:cNvPr>
              <p:cNvSpPr/>
              <p:nvPr/>
            </p:nvSpPr>
            <p:spPr>
              <a:xfrm rot="20324237">
                <a:off x="4149313" y="2914073"/>
                <a:ext cx="112562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If I Can`t Have You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57174D84-D4F8-4B0E-9E4D-B0D68003C413}"/>
                </a:ext>
              </a:extLst>
            </p:cNvPr>
            <p:cNvGrpSpPr/>
            <p:nvPr/>
          </p:nvGrpSpPr>
          <p:grpSpPr>
            <a:xfrm>
              <a:off x="4058324" y="3411781"/>
              <a:ext cx="1610890" cy="1484893"/>
              <a:chOff x="3792044" y="3411781"/>
              <a:chExt cx="1610890" cy="1484893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2B49E62F-1C6C-4320-89EB-41485F1397C6}"/>
                  </a:ext>
                </a:extLst>
              </p:cNvPr>
              <p:cNvGrpSpPr/>
              <p:nvPr/>
            </p:nvGrpSpPr>
            <p:grpSpPr>
              <a:xfrm flipH="1">
                <a:off x="3792044" y="3429002"/>
                <a:ext cx="887687" cy="1467672"/>
                <a:chOff x="1716240" y="560765"/>
                <a:chExt cx="1011625" cy="1672586"/>
              </a:xfrm>
            </p:grpSpPr>
            <p:sp>
              <p:nvSpPr>
                <p:cNvPr id="125" name="평행 사변형 124">
                  <a:extLst>
                    <a:ext uri="{FF2B5EF4-FFF2-40B4-BE49-F238E27FC236}">
                      <a16:creationId xmlns:a16="http://schemas.microsoft.com/office/drawing/2014/main" id="{8C8984FA-2CE1-484C-BBBB-1000E481AAC2}"/>
                    </a:ext>
                  </a:extLst>
                </p:cNvPr>
                <p:cNvSpPr/>
                <p:nvPr/>
              </p:nvSpPr>
              <p:spPr>
                <a:xfrm rot="5400000">
                  <a:off x="1409810" y="895697"/>
                  <a:ext cx="1652988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평행 사변형 125">
                  <a:extLst>
                    <a:ext uri="{FF2B5EF4-FFF2-40B4-BE49-F238E27FC236}">
                      <a16:creationId xmlns:a16="http://schemas.microsoft.com/office/drawing/2014/main" id="{DC3A5115-E188-4663-B830-643338099B1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9BD216C6-A8BC-4909-95ED-3C239956B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3CAED609-313C-48C7-835C-C4B9688F8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F59ECB8-AA96-4BDD-9DF4-AD5BA572B56E}"/>
                  </a:ext>
                </a:extLst>
              </p:cNvPr>
              <p:cNvSpPr/>
              <p:nvPr/>
            </p:nvSpPr>
            <p:spPr>
              <a:xfrm rot="20324237">
                <a:off x="4671222" y="3411781"/>
                <a:ext cx="421910" cy="215444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800" b="1">
                    <a:effectLst/>
                  </a:rPr>
                  <a:t>2002</a:t>
                </a:r>
                <a:endParaRPr lang="en-US" altLang="ko-KR" sz="800" b="1" dirty="0">
                  <a:effectLst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398DEF9-25DE-4DBF-978E-F54686A6B950}"/>
                  </a:ext>
                </a:extLst>
              </p:cNvPr>
              <p:cNvSpPr/>
              <p:nvPr/>
            </p:nvSpPr>
            <p:spPr>
              <a:xfrm rot="20324237">
                <a:off x="4671644" y="3494331"/>
                <a:ext cx="731290" cy="215444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800">
                    <a:effectLst/>
                    <a:latin typeface="+mn-ea"/>
                  </a:rPr>
                  <a:t>Anne-Marie</a:t>
                </a:r>
                <a:endParaRPr lang="en-US" altLang="ko-KR" sz="800" dirty="0">
                  <a:effectLst/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3D61B4E-DC40-4342-87D9-E9EB4C062283}"/>
                </a:ext>
              </a:extLst>
            </p:cNvPr>
            <p:cNvGrpSpPr/>
            <p:nvPr/>
          </p:nvGrpSpPr>
          <p:grpSpPr>
            <a:xfrm>
              <a:off x="4521211" y="4278049"/>
              <a:ext cx="2596281" cy="1095220"/>
              <a:chOff x="4254931" y="4278049"/>
              <a:chExt cx="2596281" cy="1095220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7AD9E5C-3099-4D20-A7BE-EE9CBCA8377B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5183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b="1" dirty="0"/>
                  <a:t>Boy With Luv (feat. H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C36CB6C-9251-436E-B2B5-46A08503DEBF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3545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latin typeface="+mn-ea"/>
                  </a:rPr>
                  <a:t>BTS</a:t>
                </a: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A4C67B1A-933B-4D1A-A9A3-0781544071E0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FE39DB57-30BF-4A2C-A37B-1423022E2D8F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8295FDE6-14E1-43ED-AEA5-C21F97E28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C651C29-B686-4B87-A320-37C64ED32E0A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3754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latin typeface="+mn-ea"/>
                  </a:rPr>
                  <a:t>1:35</a:t>
                </a: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BDFE6A4-806B-41B1-8CE2-98D5D1E20A4E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C1C5BF5-A960-4977-90EF-F7F20FBAC7D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6F7E665E-029A-4D8A-B3D3-1F78159363ED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F70B2348-D430-4F8C-B546-4E45150B9894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0133FCA4-FA30-4BF9-8D63-1A4DCDAA99BD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6692EC5-687B-4706-B3F1-EAFB2443F8A0}"/>
                </a:ext>
              </a:extLst>
            </p:cNvPr>
            <p:cNvGrpSpPr/>
            <p:nvPr/>
          </p:nvGrpSpPr>
          <p:grpSpPr>
            <a:xfrm>
              <a:off x="440889" y="2635498"/>
              <a:ext cx="770058" cy="684263"/>
              <a:chOff x="440889" y="2635498"/>
              <a:chExt cx="770058" cy="684263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5F82603-674F-44CF-A137-91CD76DE6D5F}"/>
                  </a:ext>
                </a:extLst>
              </p:cNvPr>
              <p:cNvGrpSpPr/>
              <p:nvPr/>
            </p:nvGrpSpPr>
            <p:grpSpPr>
              <a:xfrm>
                <a:off x="519607" y="2838515"/>
                <a:ext cx="691340" cy="481246"/>
                <a:chOff x="519607" y="2078157"/>
                <a:chExt cx="691340" cy="481246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0805301B-573B-49FF-8C45-CA0061471CC2}"/>
                    </a:ext>
                  </a:extLst>
                </p:cNvPr>
                <p:cNvGrpSpPr/>
                <p:nvPr/>
              </p:nvGrpSpPr>
              <p:grpSpPr>
                <a:xfrm>
                  <a:off x="519607" y="2297793"/>
                  <a:ext cx="659302" cy="261610"/>
                  <a:chOff x="6096000" y="1772998"/>
                  <a:chExt cx="659302" cy="261610"/>
                </a:xfrm>
              </p:grpSpPr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D77220E-44A2-483F-A63A-9BBA698201CC}"/>
                      </a:ext>
                    </a:extLst>
                  </p:cNvPr>
                  <p:cNvSpPr txBox="1"/>
                  <p:nvPr/>
                </p:nvSpPr>
                <p:spPr>
                  <a:xfrm>
                    <a:off x="6173091" y="1772998"/>
                    <a:ext cx="58221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596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mi</a:t>
                    </a:r>
                    <a:endPara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110" name="그래픽 109">
                    <a:extLst>
                      <a:ext uri="{FF2B5EF4-FFF2-40B4-BE49-F238E27FC236}">
                        <a16:creationId xmlns:a16="http://schemas.microsoft.com/office/drawing/2014/main" id="{971EE9C6-8D9B-41AF-BAC2-C16294CFDF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847910"/>
                    <a:ext cx="129422" cy="12942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E50AD8C1-B1C0-4BF7-BB84-633444190179}"/>
                    </a:ext>
                  </a:extLst>
                </p:cNvPr>
                <p:cNvGrpSpPr/>
                <p:nvPr/>
              </p:nvGrpSpPr>
              <p:grpSpPr>
                <a:xfrm>
                  <a:off x="519607" y="2078157"/>
                  <a:ext cx="691340" cy="261610"/>
                  <a:chOff x="3562350" y="1784394"/>
                  <a:chExt cx="691340" cy="261610"/>
                </a:xfrm>
              </p:grpSpPr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B231CD33-6AB7-4672-AB87-85CCC5E30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022" y="1784394"/>
                    <a:ext cx="61266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37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MPH</a:t>
                    </a:r>
                    <a:endPara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108" name="그래픽 107">
                    <a:extLst>
                      <a:ext uri="{FF2B5EF4-FFF2-40B4-BE49-F238E27FC236}">
                        <a16:creationId xmlns:a16="http://schemas.microsoft.com/office/drawing/2014/main" id="{5A0E6FA2-B1DD-4C2C-8842-120C60216E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2350" y="1847910"/>
                    <a:ext cx="129422" cy="12942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61C95E-C0DF-4737-B2B2-E117EC26726C}"/>
                  </a:ext>
                </a:extLst>
              </p:cNvPr>
              <p:cNvSpPr txBox="1"/>
              <p:nvPr/>
            </p:nvSpPr>
            <p:spPr>
              <a:xfrm>
                <a:off x="440889" y="2635498"/>
                <a:ext cx="29046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94A126-E1C7-4105-A5F6-F1E8BB84B5D2}"/>
              </a:ext>
            </a:extLst>
          </p:cNvPr>
          <p:cNvSpPr/>
          <p:nvPr/>
        </p:nvSpPr>
        <p:spPr>
          <a:xfrm>
            <a:off x="247650" y="1797449"/>
            <a:ext cx="7402691" cy="3661696"/>
          </a:xfrm>
          <a:prstGeom prst="rect">
            <a:avLst/>
          </a:prstGeom>
          <a:solidFill>
            <a:schemeClr val="bg1">
              <a:alpha val="92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 가이드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3791423" cy="337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가이드 문구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방향과 컨트롤 방법 가이드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‘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칵핏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양 옆의 스피커를 가리키고 손가락을 돌려보세요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Krell audio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그래픽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가이드 문구를 설명할 수 있는 그래픽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확장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화면으로 진입하면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확장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사운드 컨트롤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회 이상 체험 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초 이상 입력신호가 없으면 이전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Krell Audio indicator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오디오의 물리적 위치를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인티케이팅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바가 노출되는 순간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인디케이터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비활성</a:t>
            </a: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0DF2A-5B0B-4345-8A4D-9A902F7E8FEF}"/>
              </a:ext>
            </a:extLst>
          </p:cNvPr>
          <p:cNvSpPr txBox="1"/>
          <p:nvPr/>
        </p:nvSpPr>
        <p:spPr>
          <a:xfrm>
            <a:off x="2198841" y="3013937"/>
            <a:ext cx="3486852" cy="62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Point to the speakers on either side of the cockpit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and turn your finger.</a:t>
            </a:r>
            <a:endParaRPr lang="ko-KR" altLang="en-US" sz="2400" b="1" dirty="0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B36AD28-7940-43E2-B2F1-AA29BE009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872" y="3801920"/>
            <a:ext cx="742954" cy="63081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D7FDB78-1752-49C8-A8F4-E07488CF9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052" y="4628339"/>
            <a:ext cx="411986" cy="68103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0BC87BDD-D9CC-42F4-A6F3-8A3433940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904" y="4369243"/>
            <a:ext cx="114300" cy="352425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491A1C1-3314-4DCD-A4F9-3DE005BAC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18724" y="4369243"/>
            <a:ext cx="114300" cy="3524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A4B547-6273-4F7E-B6EC-6449A9D0DC83}"/>
              </a:ext>
            </a:extLst>
          </p:cNvPr>
          <p:cNvSpPr/>
          <p:nvPr/>
        </p:nvSpPr>
        <p:spPr>
          <a:xfrm>
            <a:off x="2201146" y="283676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78DCEE-1DC2-4FAE-BBE0-DAEC4B492D90}"/>
              </a:ext>
            </a:extLst>
          </p:cNvPr>
          <p:cNvSpPr/>
          <p:nvPr/>
        </p:nvSpPr>
        <p:spPr>
          <a:xfrm>
            <a:off x="2201146" y="3031319"/>
            <a:ext cx="3486851" cy="61041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276C3E-CA06-4127-9607-1F110615CB07}"/>
              </a:ext>
            </a:extLst>
          </p:cNvPr>
          <p:cNvSpPr/>
          <p:nvPr/>
        </p:nvSpPr>
        <p:spPr>
          <a:xfrm>
            <a:off x="3488593" y="3717119"/>
            <a:ext cx="911958" cy="16645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195CD1-FC4E-41CC-AAEA-CE62EABF755A}"/>
              </a:ext>
            </a:extLst>
          </p:cNvPr>
          <p:cNvSpPr/>
          <p:nvPr/>
        </p:nvSpPr>
        <p:spPr>
          <a:xfrm>
            <a:off x="3291594" y="371711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3141BF-CCB3-41BB-A69C-283F22738AE1}"/>
              </a:ext>
            </a:extLst>
          </p:cNvPr>
          <p:cNvSpPr/>
          <p:nvPr/>
        </p:nvSpPr>
        <p:spPr>
          <a:xfrm>
            <a:off x="7258049" y="4305301"/>
            <a:ext cx="361951" cy="4976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AAC784-79D8-4033-ADB8-D92745812E2A}"/>
              </a:ext>
            </a:extLst>
          </p:cNvPr>
          <p:cNvSpPr/>
          <p:nvPr/>
        </p:nvSpPr>
        <p:spPr>
          <a:xfrm>
            <a:off x="7061190" y="430146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4FA93-7FA8-4023-9393-B68F7DDB5FF5}"/>
              </a:ext>
            </a:extLst>
          </p:cNvPr>
          <p:cNvSpPr/>
          <p:nvPr/>
        </p:nvSpPr>
        <p:spPr>
          <a:xfrm>
            <a:off x="269004" y="4305301"/>
            <a:ext cx="361951" cy="4976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26EA07-89DB-4361-BC49-83242893BE2B}"/>
              </a:ext>
            </a:extLst>
          </p:cNvPr>
          <p:cNvSpPr/>
          <p:nvPr/>
        </p:nvSpPr>
        <p:spPr>
          <a:xfrm>
            <a:off x="633401" y="430146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BF410B-4A34-4B36-B605-DAA8535D9AFD}"/>
              </a:ext>
            </a:extLst>
          </p:cNvPr>
          <p:cNvSpPr/>
          <p:nvPr/>
        </p:nvSpPr>
        <p:spPr>
          <a:xfrm>
            <a:off x="1022272" y="159632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E7610A-4994-4168-B6DA-9371A54FB25C}"/>
              </a:ext>
            </a:extLst>
          </p:cNvPr>
          <p:cNvSpPr/>
          <p:nvPr/>
        </p:nvSpPr>
        <p:spPr>
          <a:xfrm>
            <a:off x="6706607" y="1596329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7EAA479-DB0A-4BBE-AFA9-534A481BD7D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250"/>
          <a:stretch/>
        </p:blipFill>
        <p:spPr>
          <a:xfrm>
            <a:off x="3726046" y="2576835"/>
            <a:ext cx="445904" cy="443488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5929C4FF-AAEA-487E-9697-67570469FE6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C6A4C8-3DEA-47AB-A6E4-6062217A1CB4}"/>
                </a:ext>
              </a:extLst>
            </p:cNvPr>
            <p:cNvSpPr txBox="1"/>
            <p:nvPr/>
          </p:nvSpPr>
          <p:spPr>
            <a:xfrm>
              <a:off x="6600030" y="198559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D8F95E25-E8C1-4E50-A6BA-E6B219096435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DD88D73-3A65-4808-A2F8-66FD1E244601}"/>
              </a:ext>
            </a:extLst>
          </p:cNvPr>
          <p:cNvGrpSpPr/>
          <p:nvPr/>
        </p:nvGrpSpPr>
        <p:grpSpPr>
          <a:xfrm>
            <a:off x="440889" y="2635498"/>
            <a:ext cx="770058" cy="684263"/>
            <a:chOff x="440889" y="2635498"/>
            <a:chExt cx="770058" cy="68426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795CD5E-1FF4-4A0D-A9ED-8E48C759476E}"/>
                </a:ext>
              </a:extLst>
            </p:cNvPr>
            <p:cNvGrpSpPr/>
            <p:nvPr/>
          </p:nvGrpSpPr>
          <p:grpSpPr>
            <a:xfrm>
              <a:off x="519607" y="2838515"/>
              <a:ext cx="691340" cy="481246"/>
              <a:chOff x="519607" y="2078157"/>
              <a:chExt cx="691340" cy="48124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8C27082E-00FF-4CA2-9961-F12A74B7806C}"/>
                  </a:ext>
                </a:extLst>
              </p:cNvPr>
              <p:cNvGrpSpPr/>
              <p:nvPr/>
            </p:nvGrpSpPr>
            <p:grpSpPr>
              <a:xfrm>
                <a:off x="519607" y="2297793"/>
                <a:ext cx="659302" cy="261610"/>
                <a:chOff x="6096000" y="1772998"/>
                <a:chExt cx="659302" cy="261610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6F2216C-F5DE-4D15-854A-3F7427F40763}"/>
                    </a:ext>
                  </a:extLst>
                </p:cNvPr>
                <p:cNvSpPr txBox="1"/>
                <p:nvPr/>
              </p:nvSpPr>
              <p:spPr>
                <a:xfrm>
                  <a:off x="6173091" y="1772998"/>
                  <a:ext cx="58221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596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87" name="그래픽 86">
                  <a:extLst>
                    <a:ext uri="{FF2B5EF4-FFF2-40B4-BE49-F238E27FC236}">
                      <a16:creationId xmlns:a16="http://schemas.microsoft.com/office/drawing/2014/main" id="{BDD17DFD-9D4D-4BBF-83EB-AABBAF022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847910"/>
                  <a:ext cx="129422" cy="129422"/>
                </a:xfrm>
                <a:prstGeom prst="rect">
                  <a:avLst/>
                </a:prstGeom>
              </p:spPr>
            </p:pic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F7CF2009-1210-4291-8532-E9765203F720}"/>
                  </a:ext>
                </a:extLst>
              </p:cNvPr>
              <p:cNvGrpSpPr/>
              <p:nvPr/>
            </p:nvGrpSpPr>
            <p:grpSpPr>
              <a:xfrm>
                <a:off x="519607" y="2078157"/>
                <a:ext cx="691340" cy="261610"/>
                <a:chOff x="3562350" y="1784394"/>
                <a:chExt cx="691340" cy="261610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A4DEE24-FD1D-40DC-BB31-57CBE3ED0A2C}"/>
                    </a:ext>
                  </a:extLst>
                </p:cNvPr>
                <p:cNvSpPr txBox="1"/>
                <p:nvPr/>
              </p:nvSpPr>
              <p:spPr>
                <a:xfrm>
                  <a:off x="3641022" y="1784394"/>
                  <a:ext cx="6126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37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MPH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85" name="그래픽 84">
                  <a:extLst>
                    <a:ext uri="{FF2B5EF4-FFF2-40B4-BE49-F238E27FC236}">
                      <a16:creationId xmlns:a16="http://schemas.microsoft.com/office/drawing/2014/main" id="{FB76FDED-19AB-47EE-81E1-97C36B7E27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2350" y="1847910"/>
                  <a:ext cx="129422" cy="129422"/>
                </a:xfrm>
                <a:prstGeom prst="rect">
                  <a:avLst/>
                </a:prstGeom>
              </p:spPr>
            </p:pic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F456C0C-E01F-4166-8580-9E627D5B4C0E}"/>
                </a:ext>
              </a:extLst>
            </p:cNvPr>
            <p:cNvSpPr txBox="1"/>
            <p:nvPr/>
          </p:nvSpPr>
          <p:spPr>
            <a:xfrm>
              <a:off x="440889" y="2635498"/>
              <a:ext cx="29046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A8745C08-A6DB-46DD-8E39-87BBF423A7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1823686"/>
            <a:ext cx="7381660" cy="86799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E45265-5D6F-4292-98F5-C0E7835C62EC}"/>
              </a:ext>
            </a:extLst>
          </p:cNvPr>
          <p:cNvSpPr/>
          <p:nvPr/>
        </p:nvSpPr>
        <p:spPr>
          <a:xfrm>
            <a:off x="6706607" y="1801071"/>
            <a:ext cx="929156" cy="83442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AFB567-8851-43FF-9DAE-AF65CBC75D95}"/>
              </a:ext>
            </a:extLst>
          </p:cNvPr>
          <p:cNvSpPr/>
          <p:nvPr/>
        </p:nvSpPr>
        <p:spPr>
          <a:xfrm>
            <a:off x="248592" y="1801071"/>
            <a:ext cx="962355" cy="8906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D9579A-B1FB-4B9C-ABE2-4B8F90264178}"/>
              </a:ext>
            </a:extLst>
          </p:cNvPr>
          <p:cNvSpPr txBox="1"/>
          <p:nvPr/>
        </p:nvSpPr>
        <p:spPr>
          <a:xfrm>
            <a:off x="7883773" y="19776"/>
            <a:ext cx="26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sc_option_soundcontrol</a:t>
            </a:r>
            <a:endParaRPr lang="en-US" altLang="ko-KR" dirty="0"/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813FBBA-44B1-42A9-8AD3-CF6802D2A057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45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EFC746-ACAA-41B8-9771-518F27EC8EF7}"/>
              </a:ext>
            </a:extLst>
          </p:cNvPr>
          <p:cNvGrpSpPr/>
          <p:nvPr/>
        </p:nvGrpSpPr>
        <p:grpSpPr>
          <a:xfrm>
            <a:off x="249423" y="1797449"/>
            <a:ext cx="7399150" cy="3661038"/>
            <a:chOff x="249423" y="1797449"/>
            <a:chExt cx="7399150" cy="366103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196E1E4-49AF-4BE5-84EC-1E81FB83F5E6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D78EE8E-E2DD-49FC-8192-8BB974AE5186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69" name="그림 6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25CB48-2D92-4DB6-9F37-F4311F3BB1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0" name="그림 6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7E23AAF-F36F-474A-BC9F-814F07D1E0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889B143-4C54-4C0A-A734-9926BBDF3A6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67" name="그림 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78A3C21-5530-43AA-A55F-D77CE9EA61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68" name="그림 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FB744EB-8D9B-49B5-8F26-E2860BFA99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1DE3105-727D-4A44-93B4-553B254D6F19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65" name="그림 6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D848617-F4E2-467A-9F7D-DFD09CFD6E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66" name="그림 6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62C713F-8F04-45F1-AEC8-F32F6C885F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7EF096F-08A0-4A9C-A4E0-34F1FB4B23C7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75ED46B6-9CBB-4D5A-89E6-7294FFC76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648FF64-7984-4DD8-8ED6-1D986777C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2C8532A-3A09-48BE-84BE-BA6A4F7A7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EC55FDFF-210D-44E0-A1A9-3D1E0720F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08D8002-8971-4DA2-B936-F2093A1C9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0DF14CF-4D00-496A-B8C0-5EBCDC124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872DFC7-718A-4507-9EF4-CDDA9C1B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0CE958-74A3-4BD1-A235-27C009592D31}"/>
                </a:ext>
              </a:extLst>
            </p:cNvPr>
            <p:cNvSpPr txBox="1"/>
            <p:nvPr/>
          </p:nvSpPr>
          <p:spPr>
            <a:xfrm>
              <a:off x="1834639" y="4724816"/>
              <a:ext cx="66396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</a:t>
              </a:r>
            </a:p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648EBC-2A5D-47A2-949E-4D80203A7A13}"/>
                </a:ext>
              </a:extLst>
            </p:cNvPr>
            <p:cNvSpPr txBox="1"/>
            <p:nvPr/>
          </p:nvSpPr>
          <p:spPr>
            <a:xfrm>
              <a:off x="5673886" y="4694004"/>
              <a:ext cx="6174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Parking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974E3-11C1-4F07-B920-A0D7B7C68525}"/>
                </a:ext>
              </a:extLst>
            </p:cNvPr>
            <p:cNvSpPr txBox="1"/>
            <p:nvPr/>
          </p:nvSpPr>
          <p:spPr>
            <a:xfrm>
              <a:off x="3469191" y="4178633"/>
              <a:ext cx="13676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You can enter </a:t>
              </a:r>
            </a:p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right away at room</a:t>
              </a: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2540E9-11E2-4806-A699-2B5A9BEB8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938" y="3630560"/>
              <a:ext cx="264253" cy="77231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972E39-F659-4415-B37D-BFDA38B885FA}"/>
                </a:ext>
              </a:extLst>
            </p:cNvPr>
            <p:cNvSpPr txBox="1"/>
            <p:nvPr/>
          </p:nvSpPr>
          <p:spPr>
            <a:xfrm>
              <a:off x="1804636" y="2044217"/>
              <a:ext cx="2386872" cy="469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5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Destination</a:t>
              </a:r>
              <a:endPara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MGM Grand Garden Arena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3B6A992-9797-4344-B1D2-792310880D72}"/>
              </a:ext>
            </a:extLst>
          </p:cNvPr>
          <p:cNvSpPr/>
          <p:nvPr/>
        </p:nvSpPr>
        <p:spPr>
          <a:xfrm>
            <a:off x="247650" y="1797449"/>
            <a:ext cx="7402691" cy="366169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수동 주행 변경 제안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3172663" cy="2904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Message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출력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경고 모드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주행 모드 변경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선택 문구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활성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내 버튼이 활성화 될 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모드 활성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버튼을 선택하면 자동 주행 모드로 다음 단계 이동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수동 모드 변경 단계로 이동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ko-KR" altLang="ko-KR" sz="9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25A46-9B87-4D98-88A3-D1A155508A6E}"/>
              </a:ext>
            </a:extLst>
          </p:cNvPr>
          <p:cNvSpPr txBox="1"/>
          <p:nvPr/>
        </p:nvSpPr>
        <p:spPr>
          <a:xfrm>
            <a:off x="2530876" y="3340162"/>
            <a:ext cx="2828018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We'll be late if we keep going.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/>
              <a:t>Do you want to change the Drive mode?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DC9DA-AB8E-469D-A4DD-DCCB83ACD3D1}"/>
              </a:ext>
            </a:extLst>
          </p:cNvPr>
          <p:cNvSpPr/>
          <p:nvPr/>
        </p:nvSpPr>
        <p:spPr>
          <a:xfrm>
            <a:off x="3593176" y="25063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09EFA-ECE6-485F-8A6B-76A72C04FA08}"/>
              </a:ext>
            </a:extLst>
          </p:cNvPr>
          <p:cNvSpPr/>
          <p:nvPr/>
        </p:nvSpPr>
        <p:spPr>
          <a:xfrm>
            <a:off x="3593177" y="2697761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6605A-1DCD-44FB-ACA6-F9AFD07A4F4D}"/>
              </a:ext>
            </a:extLst>
          </p:cNvPr>
          <p:cNvSpPr/>
          <p:nvPr/>
        </p:nvSpPr>
        <p:spPr>
          <a:xfrm>
            <a:off x="2336323" y="333631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98C478-8CE5-488D-80C8-5469F6C8D0DE}"/>
              </a:ext>
            </a:extLst>
          </p:cNvPr>
          <p:cNvSpPr/>
          <p:nvPr/>
        </p:nvSpPr>
        <p:spPr>
          <a:xfrm>
            <a:off x="2530876" y="3337758"/>
            <a:ext cx="2846250" cy="5698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F033E7-E9FF-4D38-9490-C440928FF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46" y="2748154"/>
            <a:ext cx="482254" cy="473866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7B4D2EA7-8AE1-4D64-A275-F1CFE45DF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2783" y="2792527"/>
            <a:ext cx="390525" cy="381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EEA905-28CF-4487-A1C4-4DD0FDDB4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00" y="2884519"/>
            <a:ext cx="191382" cy="191382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7893FE03-B6E2-4D52-8650-FB1BB190F0A5}"/>
              </a:ext>
            </a:extLst>
          </p:cNvPr>
          <p:cNvGrpSpPr/>
          <p:nvPr/>
        </p:nvGrpSpPr>
        <p:grpSpPr>
          <a:xfrm>
            <a:off x="3012152" y="4109729"/>
            <a:ext cx="1883698" cy="850102"/>
            <a:chOff x="2691204" y="3679570"/>
            <a:chExt cx="2465480" cy="1112656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9D69A53-1ECF-4F77-9268-6CE91AE61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91204" y="3679570"/>
              <a:ext cx="1112658" cy="111265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9BD60F9-F7DE-4FE5-A7D1-BD2570BC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44026" y="3679570"/>
              <a:ext cx="1112658" cy="1112656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F8730AD-054E-48FB-B42C-7BEA9118502D}"/>
              </a:ext>
            </a:extLst>
          </p:cNvPr>
          <p:cNvGrpSpPr/>
          <p:nvPr/>
        </p:nvGrpSpPr>
        <p:grpSpPr>
          <a:xfrm>
            <a:off x="3992028" y="4386182"/>
            <a:ext cx="617354" cy="246221"/>
            <a:chOff x="5393994" y="4896973"/>
            <a:chExt cx="617354" cy="246221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B359324-7120-4BE2-BA87-02743E1C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93994" y="4936248"/>
              <a:ext cx="617354" cy="19959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58E5F4-4255-48C4-925E-85E955AFF77E}"/>
                </a:ext>
              </a:extLst>
            </p:cNvPr>
            <p:cNvSpPr txBox="1"/>
            <p:nvPr/>
          </p:nvSpPr>
          <p:spPr>
            <a:xfrm>
              <a:off x="5516563" y="4896973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yes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D10023-1FD6-4262-819E-65D1BBCF1A1D}"/>
              </a:ext>
            </a:extLst>
          </p:cNvPr>
          <p:cNvSpPr/>
          <p:nvPr/>
        </p:nvSpPr>
        <p:spPr>
          <a:xfrm>
            <a:off x="3254930" y="4372264"/>
            <a:ext cx="1373502" cy="27661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6E44611-65CE-4938-9D7B-008D5383D2B1}"/>
              </a:ext>
            </a:extLst>
          </p:cNvPr>
          <p:cNvGrpSpPr/>
          <p:nvPr/>
        </p:nvGrpSpPr>
        <p:grpSpPr>
          <a:xfrm>
            <a:off x="3289430" y="4386182"/>
            <a:ext cx="617354" cy="246221"/>
            <a:chOff x="5393994" y="4896973"/>
            <a:chExt cx="617354" cy="246221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99A3915-F27C-4332-AD3C-5E9F4201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93994" y="4936248"/>
              <a:ext cx="617354" cy="19959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008474-D32E-4CEB-B118-9D790E36450E}"/>
                </a:ext>
              </a:extLst>
            </p:cNvPr>
            <p:cNvSpPr txBox="1"/>
            <p:nvPr/>
          </p:nvSpPr>
          <p:spPr>
            <a:xfrm>
              <a:off x="5534997" y="4896973"/>
              <a:ext cx="3353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2F3B27-8624-422F-B2E2-5DE68932F768}"/>
              </a:ext>
            </a:extLst>
          </p:cNvPr>
          <p:cNvSpPr/>
          <p:nvPr/>
        </p:nvSpPr>
        <p:spPr>
          <a:xfrm>
            <a:off x="3254930" y="464887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83" name="왼쪽 대괄호 82">
            <a:extLst>
              <a:ext uri="{FF2B5EF4-FFF2-40B4-BE49-F238E27FC236}">
                <a16:creationId xmlns:a16="http://schemas.microsoft.com/office/drawing/2014/main" id="{646FD9E4-A2D1-43CD-94EE-DE9733B4B3DC}"/>
              </a:ext>
            </a:extLst>
          </p:cNvPr>
          <p:cNvSpPr/>
          <p:nvPr/>
        </p:nvSpPr>
        <p:spPr>
          <a:xfrm>
            <a:off x="2882379" y="4028850"/>
            <a:ext cx="182480" cy="995507"/>
          </a:xfrm>
          <a:prstGeom prst="leftBracke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4" name="오른쪽 대괄호 83">
            <a:extLst>
              <a:ext uri="{FF2B5EF4-FFF2-40B4-BE49-F238E27FC236}">
                <a16:creationId xmlns:a16="http://schemas.microsoft.com/office/drawing/2014/main" id="{A12B1ED2-573D-4CDD-BEB8-E39A9D84E90C}"/>
              </a:ext>
            </a:extLst>
          </p:cNvPr>
          <p:cNvSpPr/>
          <p:nvPr/>
        </p:nvSpPr>
        <p:spPr>
          <a:xfrm>
            <a:off x="4804519" y="4029732"/>
            <a:ext cx="182480" cy="995507"/>
          </a:xfrm>
          <a:prstGeom prst="rightBracke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509FB9-9B48-4DA8-900D-8CBC8B637A4B}"/>
              </a:ext>
            </a:extLst>
          </p:cNvPr>
          <p:cNvSpPr/>
          <p:nvPr/>
        </p:nvSpPr>
        <p:spPr>
          <a:xfrm>
            <a:off x="2692512" y="402963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5E17EE2-6B26-4B01-A333-64B6B712E069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6E4B24A-E604-4BA9-B196-12A44EA346C0}"/>
                </a:ext>
              </a:extLst>
            </p:cNvPr>
            <p:cNvSpPr txBox="1"/>
            <p:nvPr/>
          </p:nvSpPr>
          <p:spPr>
            <a:xfrm>
              <a:off x="6600030" y="1985594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육각형 87">
              <a:extLst>
                <a:ext uri="{FF2B5EF4-FFF2-40B4-BE49-F238E27FC236}">
                  <a16:creationId xmlns:a16="http://schemas.microsoft.com/office/drawing/2014/main" id="{BDF63EAF-36BF-4654-8FDA-6522E631DAD4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7D5F8CA-CC0E-4749-B992-8DAE6807203A}"/>
              </a:ext>
            </a:extLst>
          </p:cNvPr>
          <p:cNvGrpSpPr/>
          <p:nvPr/>
        </p:nvGrpSpPr>
        <p:grpSpPr>
          <a:xfrm>
            <a:off x="440889" y="2635498"/>
            <a:ext cx="770058" cy="684263"/>
            <a:chOff x="440889" y="2635498"/>
            <a:chExt cx="770058" cy="68426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48BEB3-4D15-482A-B496-10F696F8FFB8}"/>
                </a:ext>
              </a:extLst>
            </p:cNvPr>
            <p:cNvGrpSpPr/>
            <p:nvPr/>
          </p:nvGrpSpPr>
          <p:grpSpPr>
            <a:xfrm>
              <a:off x="519607" y="2838515"/>
              <a:ext cx="691340" cy="481246"/>
              <a:chOff x="519607" y="2078157"/>
              <a:chExt cx="691340" cy="481246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C105947-10A1-4C18-956E-EF5F0E791A1D}"/>
                  </a:ext>
                </a:extLst>
              </p:cNvPr>
              <p:cNvGrpSpPr/>
              <p:nvPr/>
            </p:nvGrpSpPr>
            <p:grpSpPr>
              <a:xfrm>
                <a:off x="519607" y="2297793"/>
                <a:ext cx="659302" cy="261610"/>
                <a:chOff x="6096000" y="1772998"/>
                <a:chExt cx="659302" cy="261610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A3F152A-0B4B-49F0-9BF6-A62B23FB22C6}"/>
                    </a:ext>
                  </a:extLst>
                </p:cNvPr>
                <p:cNvSpPr txBox="1"/>
                <p:nvPr/>
              </p:nvSpPr>
              <p:spPr>
                <a:xfrm>
                  <a:off x="6173091" y="1772998"/>
                  <a:ext cx="58221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596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97" name="그래픽 96">
                  <a:extLst>
                    <a:ext uri="{FF2B5EF4-FFF2-40B4-BE49-F238E27FC236}">
                      <a16:creationId xmlns:a16="http://schemas.microsoft.com/office/drawing/2014/main" id="{EFAF9135-A347-4333-889A-4481CFBA3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847910"/>
                  <a:ext cx="129422" cy="129422"/>
                </a:xfrm>
                <a:prstGeom prst="rect">
                  <a:avLst/>
                </a:prstGeom>
              </p:spPr>
            </p:pic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05CBCC33-4BFC-40E7-BB6B-D9CDEED92338}"/>
                  </a:ext>
                </a:extLst>
              </p:cNvPr>
              <p:cNvGrpSpPr/>
              <p:nvPr/>
            </p:nvGrpSpPr>
            <p:grpSpPr>
              <a:xfrm>
                <a:off x="519607" y="2078157"/>
                <a:ext cx="691340" cy="261610"/>
                <a:chOff x="3562350" y="1784394"/>
                <a:chExt cx="691340" cy="261610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06C5376-F0DD-4B82-8D1C-6B1217CA7225}"/>
                    </a:ext>
                  </a:extLst>
                </p:cNvPr>
                <p:cNvSpPr txBox="1"/>
                <p:nvPr/>
              </p:nvSpPr>
              <p:spPr>
                <a:xfrm>
                  <a:off x="3641022" y="1784394"/>
                  <a:ext cx="6126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37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MPH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95" name="그래픽 94">
                  <a:extLst>
                    <a:ext uri="{FF2B5EF4-FFF2-40B4-BE49-F238E27FC236}">
                      <a16:creationId xmlns:a16="http://schemas.microsoft.com/office/drawing/2014/main" id="{AFE3390C-BC8F-4E89-A3B9-31F435E70F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2350" y="1847910"/>
                  <a:ext cx="129422" cy="129422"/>
                </a:xfrm>
                <a:prstGeom prst="rect">
                  <a:avLst/>
                </a:prstGeom>
              </p:spPr>
            </p:pic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073EFD4-E6A0-46F6-B2DB-DFEFA4C9E15A}"/>
                </a:ext>
              </a:extLst>
            </p:cNvPr>
            <p:cNvSpPr txBox="1"/>
            <p:nvPr/>
          </p:nvSpPr>
          <p:spPr>
            <a:xfrm>
              <a:off x="440889" y="2635498"/>
              <a:ext cx="29046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820AA1-C245-4602-BA2A-0CFA59B1F2A9}"/>
              </a:ext>
            </a:extLst>
          </p:cNvPr>
          <p:cNvSpPr txBox="1"/>
          <p:nvPr/>
        </p:nvSpPr>
        <p:spPr>
          <a:xfrm>
            <a:off x="7883773" y="1977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sc_option_modechange</a:t>
            </a:r>
            <a:endParaRPr lang="en-US" altLang="ko-KR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B57902-A8DD-4FCF-9D81-2034C816A4A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2909433" y="2165229"/>
            <a:ext cx="1296000" cy="886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Welcome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White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(White)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8246870" y="2165229"/>
            <a:ext cx="1296000" cy="886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FCW warning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Red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(Red)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4692785" y="2165229"/>
            <a:ext cx="1296000" cy="886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Auto D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Turquoise Blue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(Turquoise Blue)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6469828" y="2165229"/>
            <a:ext cx="1296000" cy="886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Manual D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Amber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(Amber)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680845" y="3502325"/>
            <a:ext cx="8548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0845" y="2296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80845" y="43876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pic>
        <p:nvPicPr>
          <p:cNvPr id="17" name="Picture 5" descr="U:\2019년\color\44c2ca973a43bfe20a41a49fef3fb980.jpg">
            <a:extLst>
              <a:ext uri="{FF2B5EF4-FFF2-40B4-BE49-F238E27FC236}">
                <a16:creationId xmlns:a16="http://schemas.microsoft.com/office/drawing/2014/main" id="{109529E8-C277-4F84-9521-39FACAD89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27362" r="11809" b="27362"/>
          <a:stretch/>
        </p:blipFill>
        <p:spPr bwMode="auto">
          <a:xfrm>
            <a:off x="6369649" y="1143962"/>
            <a:ext cx="1496358" cy="8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U:\2019년\color\73f5bca36cb50ef80e3780d216a79e41.jpg">
            <a:extLst>
              <a:ext uri="{FF2B5EF4-FFF2-40B4-BE49-F238E27FC236}">
                <a16:creationId xmlns:a16="http://schemas.microsoft.com/office/drawing/2014/main" id="{FBDD814E-6B06-45ED-8694-44D7C66B3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6" t="18009" r="31865" b="22105"/>
          <a:stretch/>
        </p:blipFill>
        <p:spPr bwMode="auto">
          <a:xfrm>
            <a:off x="5006557" y="1123427"/>
            <a:ext cx="668458" cy="9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2915742" y="4008104"/>
            <a:ext cx="1296000" cy="8796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점심식사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Orange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(Orange)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8246870" y="4008104"/>
            <a:ext cx="1296000" cy="8796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</a:rPr>
              <a:t>프로포즈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Pink + Purple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(Purple)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6469828" y="4008104"/>
            <a:ext cx="1296000" cy="8796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콘서트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Bluish purple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(Blue)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711D8B-D2FA-4A42-93B1-05519C79A72C}"/>
              </a:ext>
            </a:extLst>
          </p:cNvPr>
          <p:cNvSpPr/>
          <p:nvPr/>
        </p:nvSpPr>
        <p:spPr>
          <a:xfrm>
            <a:off x="4692785" y="4008104"/>
            <a:ext cx="1296000" cy="8796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호텔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trike="sngStrike" dirty="0">
                <a:solidFill>
                  <a:schemeClr val="tx1"/>
                </a:solidFill>
              </a:rPr>
              <a:t>Olive green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strike="sngStrike" dirty="0">
                <a:solidFill>
                  <a:schemeClr val="tx1"/>
                </a:solidFill>
              </a:rPr>
              <a:t>(</a:t>
            </a:r>
            <a:r>
              <a:rPr lang="ko-KR" altLang="en-US" sz="1000" strike="sngStrike" dirty="0">
                <a:solidFill>
                  <a:schemeClr val="tx1"/>
                </a:solidFill>
              </a:rPr>
              <a:t>미정</a:t>
            </a:r>
            <a:r>
              <a:rPr lang="en-US" altLang="ko-KR" sz="1000" strike="sngStrik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76AC15-8A95-4DCD-B164-D94F092AB26C}"/>
              </a:ext>
            </a:extLst>
          </p:cNvPr>
          <p:cNvSpPr/>
          <p:nvPr/>
        </p:nvSpPr>
        <p:spPr>
          <a:xfrm>
            <a:off x="10619134" y="6545969"/>
            <a:ext cx="1572866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괄호 안은 </a:t>
            </a:r>
            <a:r>
              <a:rPr lang="ko-KR" altLang="en-US" sz="1000" kern="100" dirty="0" err="1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라이팅</a:t>
            </a:r>
            <a:r>
              <a:rPr lang="ko-KR" altLang="en-US" sz="1000" kern="100" dirty="0">
                <a:solidFill>
                  <a:srgbClr val="7030A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컬러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929514-4D43-4BAC-BAE0-609F1873B331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목적지 키 컬러 및 </a:t>
            </a:r>
            <a:r>
              <a:rPr lang="ko-KR" altLang="en-US" sz="1000" dirty="0" err="1">
                <a:solidFill>
                  <a:schemeClr val="bg1"/>
                </a:solidFill>
              </a:rPr>
              <a:t>라이팅</a:t>
            </a:r>
            <a:r>
              <a:rPr lang="ko-KR" altLang="en-US" sz="1000" dirty="0">
                <a:solidFill>
                  <a:schemeClr val="bg1"/>
                </a:solidFill>
              </a:rPr>
              <a:t> 컬러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확인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B4E1F-BC24-4DA8-A813-78F3FB0849D5}"/>
              </a:ext>
            </a:extLst>
          </p:cNvPr>
          <p:cNvSpPr/>
          <p:nvPr/>
        </p:nvSpPr>
        <p:spPr>
          <a:xfrm>
            <a:off x="4958189" y="5087823"/>
            <a:ext cx="773973" cy="9058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TBD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6E906C3-1C21-4F2D-9212-51784806A9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37961" r="61708" b="37522"/>
          <a:stretch/>
        </p:blipFill>
        <p:spPr>
          <a:xfrm>
            <a:off x="3184618" y="5114042"/>
            <a:ext cx="745630" cy="8796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8496F64-28B7-40AD-B8EE-770F546B80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t="8381" r="61945" b="67102"/>
          <a:stretch/>
        </p:blipFill>
        <p:spPr>
          <a:xfrm>
            <a:off x="6745013" y="5114041"/>
            <a:ext cx="745629" cy="87968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084AE89-5D0F-437C-90CA-6BD64B8597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4" t="67788" r="42330" b="7695"/>
          <a:stretch/>
        </p:blipFill>
        <p:spPr>
          <a:xfrm>
            <a:off x="8518583" y="5114041"/>
            <a:ext cx="745630" cy="87968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8E9388-41A1-4E6B-BB9D-A924942D2663}"/>
              </a:ext>
            </a:extLst>
          </p:cNvPr>
          <p:cNvSpPr/>
          <p:nvPr/>
        </p:nvSpPr>
        <p:spPr>
          <a:xfrm>
            <a:off x="3177992" y="5393564"/>
            <a:ext cx="773973" cy="6001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TBD</a:t>
            </a:r>
            <a:endParaRPr lang="ko-KR" altLang="en-US" sz="12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BE737F-C0F0-4A9A-823B-A4F4C2A52CE0}"/>
              </a:ext>
            </a:extLst>
          </p:cNvPr>
          <p:cNvSpPr/>
          <p:nvPr/>
        </p:nvSpPr>
        <p:spPr>
          <a:xfrm>
            <a:off x="8503493" y="5393564"/>
            <a:ext cx="773973" cy="6001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TBD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40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12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9534" y="711542"/>
            <a:ext cx="1259441" cy="3883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idle</a:t>
            </a:r>
            <a:r>
              <a:rPr lang="ko-KR" altLang="en-US" sz="900" dirty="0">
                <a:solidFill>
                  <a:schemeClr val="tx1"/>
                </a:solidFill>
              </a:rPr>
              <a:t>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(screen - close)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01635" y="711542"/>
            <a:ext cx="1109897" cy="3883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Welcome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(screen - open)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14192" y="778215"/>
            <a:ext cx="1256106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AI </a:t>
            </a:r>
            <a:r>
              <a:rPr lang="ko-KR" altLang="en-US" sz="900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72958" y="778215"/>
            <a:ext cx="1109896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목적지 제안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85513" y="443754"/>
            <a:ext cx="624923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</a:t>
            </a:r>
            <a:r>
              <a:rPr lang="en-US" altLang="ko-KR" sz="900" dirty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85513" y="774924"/>
            <a:ext cx="624923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</a:t>
            </a:r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5513" y="1106094"/>
            <a:ext cx="624923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</a:t>
            </a:r>
            <a:r>
              <a:rPr lang="en-US" altLang="ko-KR" sz="900" dirty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6054" y="2239852"/>
            <a:ext cx="1256106" cy="3883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자동 주행 기본 화면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map / </a:t>
            </a:r>
            <a:r>
              <a:rPr lang="ko-KR" altLang="en-US" sz="900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20584" y="2946800"/>
            <a:ext cx="624924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음악 </a:t>
            </a:r>
            <a:r>
              <a:rPr lang="en-US" altLang="ko-KR" sz="900" dirty="0">
                <a:solidFill>
                  <a:schemeClr val="tx1"/>
                </a:solidFill>
              </a:rPr>
              <a:t>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0584" y="3277970"/>
            <a:ext cx="624924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음악 </a:t>
            </a:r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0584" y="3609140"/>
            <a:ext cx="624924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음악 </a:t>
            </a:r>
            <a:r>
              <a:rPr lang="en-US" altLang="ko-KR" sz="900" dirty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06054" y="4770917"/>
            <a:ext cx="1109896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주행 모드 변경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1934" y="4770917"/>
            <a:ext cx="1256106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Eye tracking </a:t>
            </a:r>
            <a:r>
              <a:rPr lang="ko-KR" altLang="en-US" sz="900" dirty="0">
                <a:solidFill>
                  <a:schemeClr val="tx1"/>
                </a:solidFill>
              </a:rPr>
              <a:t>가이드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00700" y="4770917"/>
            <a:ext cx="1256106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수동 주행 기본 화면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906054" y="6000219"/>
            <a:ext cx="1256106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차량 추돌 경고 노출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71010" y="6000757"/>
            <a:ext cx="1256105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목적지 도착 알림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10655" y="5929658"/>
            <a:ext cx="1256106" cy="388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idle</a:t>
            </a:r>
            <a:r>
              <a:rPr lang="ko-KR" altLang="en-US" sz="900" dirty="0">
                <a:solidFill>
                  <a:schemeClr val="tx1"/>
                </a:solidFill>
              </a:rPr>
              <a:t> 화면 전환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(screen - close)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6358" y="2306526"/>
            <a:ext cx="971907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AI Menu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9776" y="6000757"/>
            <a:ext cx="921208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하차 가이드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253643" y="6000757"/>
            <a:ext cx="754353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AI </a:t>
            </a:r>
            <a:r>
              <a:rPr lang="ko-KR" altLang="en-US" sz="900" dirty="0">
                <a:solidFill>
                  <a:schemeClr val="tx1"/>
                </a:solidFill>
              </a:rPr>
              <a:t>퇴장</a:t>
            </a:r>
          </a:p>
        </p:txBody>
      </p:sp>
      <p:cxnSp>
        <p:nvCxnSpPr>
          <p:cNvPr id="7" name="직선 화살표 연결선 6"/>
          <p:cNvCxnSpPr>
            <a:stCxn id="11" idx="3"/>
            <a:endCxn id="12" idx="1"/>
          </p:cNvCxnSpPr>
          <p:nvPr/>
        </p:nvCxnSpPr>
        <p:spPr>
          <a:xfrm>
            <a:off x="1898975" y="905728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11532" y="905728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870298" y="905728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161474" y="3416713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4021411" y="4898430"/>
            <a:ext cx="1036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8" idx="3"/>
            <a:endCxn id="29" idx="1"/>
          </p:cNvCxnSpPr>
          <p:nvPr/>
        </p:nvCxnSpPr>
        <p:spPr>
          <a:xfrm>
            <a:off x="6298040" y="4898430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32" idx="1"/>
          </p:cNvCxnSpPr>
          <p:nvPr/>
        </p:nvCxnSpPr>
        <p:spPr>
          <a:xfrm>
            <a:off x="4162160" y="6127732"/>
            <a:ext cx="308850" cy="5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727115" y="6127732"/>
            <a:ext cx="302660" cy="5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950983" y="6127732"/>
            <a:ext cx="302660" cy="5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07996" y="6127732"/>
            <a:ext cx="302660" cy="5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왼쪽 대괄호 68"/>
          <p:cNvSpPr/>
          <p:nvPr/>
        </p:nvSpPr>
        <p:spPr>
          <a:xfrm>
            <a:off x="4464134" y="3079755"/>
            <a:ext cx="156449" cy="988297"/>
          </a:xfrm>
          <a:prstGeom prst="leftBracket">
            <a:avLst>
              <a:gd name="adj" fmla="val 0"/>
            </a:avLst>
          </a:prstGeom>
          <a:ln w="63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대괄호 78"/>
          <p:cNvSpPr/>
          <p:nvPr/>
        </p:nvSpPr>
        <p:spPr>
          <a:xfrm flipH="1">
            <a:off x="7213494" y="589475"/>
            <a:ext cx="139435" cy="949008"/>
          </a:xfrm>
          <a:prstGeom prst="leftBracket">
            <a:avLst>
              <a:gd name="adj" fmla="val 0"/>
            </a:avLst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3468495" y="3414591"/>
            <a:ext cx="3602229" cy="1357434"/>
          </a:xfrm>
          <a:custGeom>
            <a:avLst/>
            <a:gdLst>
              <a:gd name="connsiteX0" fmla="*/ 3600450 w 3886200"/>
              <a:gd name="connsiteY0" fmla="*/ 0 h 1104900"/>
              <a:gd name="connsiteX1" fmla="*/ 3886200 w 3886200"/>
              <a:gd name="connsiteY1" fmla="*/ 0 h 1104900"/>
              <a:gd name="connsiteX2" fmla="*/ 3886200 w 3886200"/>
              <a:gd name="connsiteY2" fmla="*/ 790575 h 1104900"/>
              <a:gd name="connsiteX3" fmla="*/ 0 w 3886200"/>
              <a:gd name="connsiteY3" fmla="*/ 790575 h 1104900"/>
              <a:gd name="connsiteX4" fmla="*/ 0 w 3886200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1104900">
                <a:moveTo>
                  <a:pt x="3600450" y="0"/>
                </a:moveTo>
                <a:lnTo>
                  <a:pt x="3886200" y="0"/>
                </a:lnTo>
                <a:lnTo>
                  <a:pt x="3886200" y="790575"/>
                </a:lnTo>
                <a:lnTo>
                  <a:pt x="0" y="790575"/>
                </a:lnTo>
                <a:lnTo>
                  <a:pt x="0" y="110490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3468496" y="1726531"/>
            <a:ext cx="5993220" cy="354041"/>
          </a:xfrm>
          <a:custGeom>
            <a:avLst/>
            <a:gdLst>
              <a:gd name="connsiteX0" fmla="*/ 5057775 w 5057775"/>
              <a:gd name="connsiteY0" fmla="*/ 0 h 914400"/>
              <a:gd name="connsiteX1" fmla="*/ 5057775 w 5057775"/>
              <a:gd name="connsiteY1" fmla="*/ 276225 h 914400"/>
              <a:gd name="connsiteX2" fmla="*/ 0 w 5057775"/>
              <a:gd name="connsiteY2" fmla="*/ 276225 h 914400"/>
              <a:gd name="connsiteX3" fmla="*/ 0 w 505777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775" h="914400">
                <a:moveTo>
                  <a:pt x="5057775" y="0"/>
                </a:moveTo>
                <a:lnTo>
                  <a:pt x="5057775" y="276225"/>
                </a:lnTo>
                <a:lnTo>
                  <a:pt x="0" y="276225"/>
                </a:lnTo>
                <a:lnTo>
                  <a:pt x="0" y="91440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282853" y="908453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왼쪽 대괄호 82"/>
          <p:cNvSpPr/>
          <p:nvPr/>
        </p:nvSpPr>
        <p:spPr>
          <a:xfrm>
            <a:off x="6429064" y="589476"/>
            <a:ext cx="156449" cy="949007"/>
          </a:xfrm>
          <a:prstGeom prst="leftBracket">
            <a:avLst>
              <a:gd name="adj" fmla="val 0"/>
            </a:avLst>
          </a:prstGeom>
          <a:ln w="635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대괄호 83"/>
          <p:cNvSpPr/>
          <p:nvPr/>
        </p:nvSpPr>
        <p:spPr>
          <a:xfrm flipH="1">
            <a:off x="5244230" y="3068072"/>
            <a:ext cx="156449" cy="999980"/>
          </a:xfrm>
          <a:prstGeom prst="leftBracket">
            <a:avLst>
              <a:gd name="adj" fmla="val 0"/>
            </a:avLst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1761767" y="2434039"/>
            <a:ext cx="114095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1761767" y="3416713"/>
            <a:ext cx="114095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761767" y="4898430"/>
            <a:ext cx="1140951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자유형 90"/>
          <p:cNvSpPr/>
          <p:nvPr/>
        </p:nvSpPr>
        <p:spPr>
          <a:xfrm>
            <a:off x="1608265" y="2434039"/>
            <a:ext cx="153502" cy="2464384"/>
          </a:xfrm>
          <a:custGeom>
            <a:avLst/>
            <a:gdLst>
              <a:gd name="connsiteX0" fmla="*/ 133350 w 133350"/>
              <a:gd name="connsiteY0" fmla="*/ 3676650 h 3676650"/>
              <a:gd name="connsiteX1" fmla="*/ 133350 w 133350"/>
              <a:gd name="connsiteY1" fmla="*/ 0 h 3676650"/>
              <a:gd name="connsiteX2" fmla="*/ 0 w 133350"/>
              <a:gd name="connsiteY2" fmla="*/ 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3676650">
                <a:moveTo>
                  <a:pt x="133350" y="3676650"/>
                </a:moveTo>
                <a:lnTo>
                  <a:pt x="13335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24375" y="4750823"/>
            <a:ext cx="791395" cy="295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Driving</a:t>
            </a:r>
          </a:p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Mode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924375" y="3271770"/>
            <a:ext cx="791395" cy="295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Music</a:t>
            </a:r>
          </a:p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Mode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924375" y="2286451"/>
            <a:ext cx="791395" cy="295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Navigation</a:t>
            </a:r>
          </a:p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Mode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39534" y="552513"/>
            <a:ext cx="561646" cy="1585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entrance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9223862" y="5775285"/>
            <a:ext cx="342899" cy="1543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550956" y="3279608"/>
            <a:ext cx="1256106" cy="2550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사운드 컨트롤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5248296" y="3416713"/>
            <a:ext cx="3026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2118BD-1944-4B75-B6B1-1581B3A88215}"/>
              </a:ext>
            </a:extLst>
          </p:cNvPr>
          <p:cNvSpPr/>
          <p:nvPr/>
        </p:nvSpPr>
        <p:spPr>
          <a:xfrm>
            <a:off x="2906133" y="2077848"/>
            <a:ext cx="1255424" cy="169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sc_automatic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420CBFB-EF21-4293-9925-E589832B8A32}"/>
              </a:ext>
            </a:extLst>
          </p:cNvPr>
          <p:cNvSpPr/>
          <p:nvPr/>
        </p:nvSpPr>
        <p:spPr>
          <a:xfrm>
            <a:off x="5551638" y="3108378"/>
            <a:ext cx="1255424" cy="169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sc_s_con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E85520-AFF6-40A6-8BDD-B450AEC241D5}"/>
              </a:ext>
            </a:extLst>
          </p:cNvPr>
          <p:cNvGrpSpPr/>
          <p:nvPr/>
        </p:nvGrpSpPr>
        <p:grpSpPr>
          <a:xfrm>
            <a:off x="2906053" y="3108378"/>
            <a:ext cx="1255421" cy="424617"/>
            <a:chOff x="2906054" y="3270303"/>
            <a:chExt cx="1109896" cy="424617"/>
          </a:xfrm>
        </p:grpSpPr>
        <p:sp>
          <p:nvSpPr>
            <p:cNvPr id="22" name="직사각형 21"/>
            <p:cNvSpPr/>
            <p:nvPr/>
          </p:nvSpPr>
          <p:spPr>
            <a:xfrm>
              <a:off x="2906054" y="3439895"/>
              <a:ext cx="1109896" cy="255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음악 선택 메뉴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E3A9537-040D-46FC-8A4D-F03D43E12A74}"/>
                </a:ext>
              </a:extLst>
            </p:cNvPr>
            <p:cNvSpPr/>
            <p:nvPr/>
          </p:nvSpPr>
          <p:spPr>
            <a:xfrm>
              <a:off x="2906054" y="3270303"/>
              <a:ext cx="1109896" cy="1729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sc_m_sel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446A2E-BBB4-485E-8A4C-B3A9B6A2416D}"/>
              </a:ext>
            </a:extLst>
          </p:cNvPr>
          <p:cNvSpPr/>
          <p:nvPr/>
        </p:nvSpPr>
        <p:spPr>
          <a:xfrm>
            <a:off x="6601382" y="4599082"/>
            <a:ext cx="1255424" cy="169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sc_manual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94C65F-0E6A-4343-A08B-1D9D926C9461}"/>
              </a:ext>
            </a:extLst>
          </p:cNvPr>
          <p:cNvSpPr/>
          <p:nvPr/>
        </p:nvSpPr>
        <p:spPr>
          <a:xfrm>
            <a:off x="2906054" y="5837382"/>
            <a:ext cx="1255424" cy="169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sc_manual_alert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FA15A87-0DB2-4DF8-8FE6-8FE6E9B182F7}"/>
              </a:ext>
            </a:extLst>
          </p:cNvPr>
          <p:cNvSpPr/>
          <p:nvPr/>
        </p:nvSpPr>
        <p:spPr>
          <a:xfrm>
            <a:off x="3533775" y="5031661"/>
            <a:ext cx="3679719" cy="781050"/>
          </a:xfrm>
          <a:custGeom>
            <a:avLst/>
            <a:gdLst>
              <a:gd name="connsiteX0" fmla="*/ 4533900 w 4533900"/>
              <a:gd name="connsiteY0" fmla="*/ 0 h 781050"/>
              <a:gd name="connsiteX1" fmla="*/ 4533900 w 4533900"/>
              <a:gd name="connsiteY1" fmla="*/ 361950 h 781050"/>
              <a:gd name="connsiteX2" fmla="*/ 0 w 4533900"/>
              <a:gd name="connsiteY2" fmla="*/ 361950 h 781050"/>
              <a:gd name="connsiteX3" fmla="*/ 0 w 4533900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781050">
                <a:moveTo>
                  <a:pt x="4533900" y="0"/>
                </a:moveTo>
                <a:lnTo>
                  <a:pt x="4533900" y="361950"/>
                </a:lnTo>
                <a:lnTo>
                  <a:pt x="0" y="361950"/>
                </a:lnTo>
                <a:lnTo>
                  <a:pt x="0" y="781050"/>
                </a:lnTo>
              </a:path>
            </a:pathLst>
          </a:cu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7F12CC-2B19-4DB6-8515-58ADCA4C2E84}"/>
              </a:ext>
            </a:extLst>
          </p:cNvPr>
          <p:cNvSpPr/>
          <p:nvPr/>
        </p:nvSpPr>
        <p:spPr>
          <a:xfrm>
            <a:off x="6585513" y="1434809"/>
            <a:ext cx="624923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</a:t>
            </a:r>
            <a:r>
              <a:rPr lang="en-US" altLang="ko-KR" sz="900" dirty="0">
                <a:solidFill>
                  <a:schemeClr val="tx1"/>
                </a:solidFill>
              </a:rPr>
              <a:t>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AEF3B1-F12E-4D8B-A704-29B249DD73D8}"/>
              </a:ext>
            </a:extLst>
          </p:cNvPr>
          <p:cNvCxnSpPr>
            <a:cxnSpLocks/>
          </p:cNvCxnSpPr>
          <p:nvPr/>
        </p:nvCxnSpPr>
        <p:spPr>
          <a:xfrm>
            <a:off x="6429064" y="1224217"/>
            <a:ext cx="1564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7205309" y="910490"/>
            <a:ext cx="1523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7CAFC5-E338-42E8-BDA8-D95C9EC4C4E6}"/>
              </a:ext>
            </a:extLst>
          </p:cNvPr>
          <p:cNvCxnSpPr/>
          <p:nvPr/>
        </p:nvCxnSpPr>
        <p:spPr>
          <a:xfrm>
            <a:off x="7205309" y="1224472"/>
            <a:ext cx="1523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AF47147-D477-4285-A4ED-C1D8A4D8504A}"/>
              </a:ext>
            </a:extLst>
          </p:cNvPr>
          <p:cNvCxnSpPr>
            <a:cxnSpLocks/>
          </p:cNvCxnSpPr>
          <p:nvPr/>
        </p:nvCxnSpPr>
        <p:spPr>
          <a:xfrm>
            <a:off x="7352929" y="910490"/>
            <a:ext cx="1870933" cy="922991"/>
          </a:xfrm>
          <a:prstGeom prst="bentConnector3">
            <a:avLst>
              <a:gd name="adj1" fmla="val 112620"/>
            </a:avLst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3146A4-9E81-47FC-B6C2-65BC8179E68E}"/>
              </a:ext>
            </a:extLst>
          </p:cNvPr>
          <p:cNvCxnSpPr>
            <a:cxnSpLocks/>
          </p:cNvCxnSpPr>
          <p:nvPr/>
        </p:nvCxnSpPr>
        <p:spPr>
          <a:xfrm>
            <a:off x="3468495" y="2628227"/>
            <a:ext cx="0" cy="48015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901D5-2079-4A4B-8E26-301DD67CC2A9}"/>
              </a:ext>
            </a:extLst>
          </p:cNvPr>
          <p:cNvSpPr/>
          <p:nvPr/>
        </p:nvSpPr>
        <p:spPr>
          <a:xfrm>
            <a:off x="4620584" y="3940420"/>
            <a:ext cx="624924" cy="25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음악 </a:t>
            </a:r>
            <a:r>
              <a:rPr lang="en-US" altLang="ko-KR" sz="900" dirty="0">
                <a:solidFill>
                  <a:schemeClr val="tx1"/>
                </a:solidFill>
              </a:rPr>
              <a:t>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E2A0874-425A-4A77-A488-7AA7675B47F6}"/>
              </a:ext>
            </a:extLst>
          </p:cNvPr>
          <p:cNvCxnSpPr>
            <a:cxnSpLocks/>
          </p:cNvCxnSpPr>
          <p:nvPr/>
        </p:nvCxnSpPr>
        <p:spPr>
          <a:xfrm>
            <a:off x="4464134" y="3736198"/>
            <a:ext cx="15644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6969F0-2AE3-4293-B407-976325D3B349}"/>
              </a:ext>
            </a:extLst>
          </p:cNvPr>
          <p:cNvCxnSpPr/>
          <p:nvPr/>
        </p:nvCxnSpPr>
        <p:spPr>
          <a:xfrm>
            <a:off x="5244230" y="3738596"/>
            <a:ext cx="1523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E6B74F46-7BAA-4E88-A0B4-69A58909502B}"/>
              </a:ext>
            </a:extLst>
          </p:cNvPr>
          <p:cNvSpPr/>
          <p:nvPr/>
        </p:nvSpPr>
        <p:spPr>
          <a:xfrm>
            <a:off x="7894858" y="763702"/>
            <a:ext cx="741142" cy="29357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Y/N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EF5D21A0-6EAF-4381-AD2A-3350D68A05CA}"/>
              </a:ext>
            </a:extLst>
          </p:cNvPr>
          <p:cNvSpPr/>
          <p:nvPr/>
        </p:nvSpPr>
        <p:spPr>
          <a:xfrm>
            <a:off x="3097924" y="2699041"/>
            <a:ext cx="741142" cy="29357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Y/N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152A9FC0-2EC7-40A5-93B7-ADAB55A4E10B}"/>
              </a:ext>
            </a:extLst>
          </p:cNvPr>
          <p:cNvSpPr/>
          <p:nvPr/>
        </p:nvSpPr>
        <p:spPr>
          <a:xfrm>
            <a:off x="4107693" y="4748656"/>
            <a:ext cx="741142" cy="29357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Y/N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1537757" y="1699075"/>
            <a:ext cx="180753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D81C34-6AA1-41B7-A46F-020ACE672A8F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8E64FD2-3706-499C-B35F-D6C659571A60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47A83AD-6426-4E93-A05C-B044449B1A0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32EADD-1AB1-4CF8-A0E5-EBB8397ABA3A}"/>
              </a:ext>
            </a:extLst>
          </p:cNvPr>
          <p:cNvSpPr txBox="1"/>
          <p:nvPr/>
        </p:nvSpPr>
        <p:spPr>
          <a:xfrm>
            <a:off x="136187" y="197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BEF9165-A667-487A-B643-BC84D2C6DB1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170201" y="1695634"/>
            <a:ext cx="2826541" cy="119"/>
          </a:xfrm>
          <a:prstGeom prst="line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78EDC7-B439-494F-A994-D1D5F6F1900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539543" y="1695635"/>
            <a:ext cx="1829466" cy="118"/>
          </a:xfrm>
          <a:prstGeom prst="line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E205DAC-85F0-49E7-8135-D78E1FC90896}"/>
              </a:ext>
            </a:extLst>
          </p:cNvPr>
          <p:cNvGrpSpPr/>
          <p:nvPr/>
        </p:nvGrpSpPr>
        <p:grpSpPr>
          <a:xfrm>
            <a:off x="2330770" y="1255970"/>
            <a:ext cx="2854411" cy="4243141"/>
            <a:chOff x="2694364" y="1262410"/>
            <a:chExt cx="2854411" cy="4243141"/>
          </a:xfrm>
        </p:grpSpPr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8A2D1277-CF11-49C3-AE6B-6CFB2D77D60A}"/>
                </a:ext>
              </a:extLst>
            </p:cNvPr>
            <p:cNvSpPr/>
            <p:nvPr/>
          </p:nvSpPr>
          <p:spPr>
            <a:xfrm rot="16200000">
              <a:off x="3689815" y="1281482"/>
              <a:ext cx="866685" cy="828541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drive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A9EFEA5-3BD7-4373-809E-540A799053DD}"/>
                </a:ext>
              </a:extLst>
            </p:cNvPr>
            <p:cNvCxnSpPr>
              <a:cxnSpLocks/>
              <a:stCxn id="85" idx="2"/>
              <a:endCxn id="17" idx="1"/>
            </p:cNvCxnSpPr>
            <p:nvPr/>
          </p:nvCxnSpPr>
          <p:spPr>
            <a:xfrm>
              <a:off x="4121142" y="3325764"/>
              <a:ext cx="2015" cy="7959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왼쪽 대괄호 16">
              <a:extLst>
                <a:ext uri="{FF2B5EF4-FFF2-40B4-BE49-F238E27FC236}">
                  <a16:creationId xmlns:a16="http://schemas.microsoft.com/office/drawing/2014/main" id="{B8BA6AE3-3801-4581-8E33-ABE56E515812}"/>
                </a:ext>
              </a:extLst>
            </p:cNvPr>
            <p:cNvSpPr/>
            <p:nvPr/>
          </p:nvSpPr>
          <p:spPr>
            <a:xfrm rot="5400000">
              <a:off x="4007620" y="3477640"/>
              <a:ext cx="231074" cy="1519235"/>
            </a:xfrm>
            <a:prstGeom prst="leftBracket">
              <a:avLst>
                <a:gd name="adj" fmla="val 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7CCB247-6397-4C64-9EB8-8F9011DED85B}"/>
                </a:ext>
              </a:extLst>
            </p:cNvPr>
            <p:cNvGrpSpPr/>
            <p:nvPr/>
          </p:nvGrpSpPr>
          <p:grpSpPr>
            <a:xfrm>
              <a:off x="3455141" y="2168762"/>
              <a:ext cx="1336031" cy="1157002"/>
              <a:chOff x="4101172" y="5109897"/>
              <a:chExt cx="1336031" cy="11570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0C9F735-B700-4083-B851-1524DC5B387A}"/>
                  </a:ext>
                </a:extLst>
              </p:cNvPr>
              <p:cNvSpPr/>
              <p:nvPr/>
            </p:nvSpPr>
            <p:spPr>
              <a:xfrm>
                <a:off x="4467995" y="5109897"/>
                <a:ext cx="604800" cy="2310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default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BE6131A-985B-4002-86D2-96DF91FBD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5203" y="5432947"/>
                <a:ext cx="1332000" cy="666780"/>
              </a:xfrm>
              <a:prstGeom prst="rect">
                <a:avLst/>
              </a:prstGeom>
            </p:spPr>
          </p:pic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00A245D-877C-47F2-A30D-1C777F14FF8A}"/>
                  </a:ext>
                </a:extLst>
              </p:cNvPr>
              <p:cNvSpPr/>
              <p:nvPr/>
            </p:nvSpPr>
            <p:spPr>
              <a:xfrm>
                <a:off x="4101172" y="6097346"/>
                <a:ext cx="1332001" cy="16955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/>
                    </a:solidFill>
                  </a:rPr>
                  <a:t>sc_automatic_m00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89AEF8F-E7D8-472F-8118-859F18C2719C}"/>
                </a:ext>
              </a:extLst>
            </p:cNvPr>
            <p:cNvGrpSpPr/>
            <p:nvPr/>
          </p:nvGrpSpPr>
          <p:grpSpPr>
            <a:xfrm>
              <a:off x="4216774" y="4353777"/>
              <a:ext cx="1332001" cy="1151774"/>
              <a:chOff x="4051203" y="695093"/>
              <a:chExt cx="1332001" cy="115177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EEDF1D5D-D580-4F86-8956-212BF2B06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1203" y="1012706"/>
                <a:ext cx="1332000" cy="666848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16137BD-CE9F-4AE2-988E-CBBE0C1CCF3D}"/>
                  </a:ext>
                </a:extLst>
              </p:cNvPr>
              <p:cNvSpPr/>
              <p:nvPr/>
            </p:nvSpPr>
            <p:spPr>
              <a:xfrm>
                <a:off x="4415612" y="695093"/>
                <a:ext cx="603183" cy="2310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1000" dirty="0">
                    <a:solidFill>
                      <a:prstClr val="black"/>
                    </a:solidFill>
                  </a:rPr>
                  <a:t>menu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158BEAC-8DD0-4CB6-81D8-44C07C64CCE0}"/>
                  </a:ext>
                </a:extLst>
              </p:cNvPr>
              <p:cNvSpPr/>
              <p:nvPr/>
            </p:nvSpPr>
            <p:spPr>
              <a:xfrm>
                <a:off x="4051203" y="1677314"/>
                <a:ext cx="1332001" cy="16955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/>
                    </a:solidFill>
                  </a:rPr>
                  <a:t>sc_auto_menu2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6ED24EA-201C-4216-A2A3-94D0D2981606}"/>
                </a:ext>
              </a:extLst>
            </p:cNvPr>
            <p:cNvGrpSpPr/>
            <p:nvPr/>
          </p:nvGrpSpPr>
          <p:grpSpPr>
            <a:xfrm>
              <a:off x="2694364" y="4348549"/>
              <a:ext cx="1338350" cy="1157002"/>
              <a:chOff x="2595499" y="5109897"/>
              <a:chExt cx="1338350" cy="115700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535253D-BAAC-4826-B1E2-12A8C86828E3}"/>
                  </a:ext>
                </a:extLst>
              </p:cNvPr>
              <p:cNvSpPr/>
              <p:nvPr/>
            </p:nvSpPr>
            <p:spPr>
              <a:xfrm>
                <a:off x="2966257" y="5109897"/>
                <a:ext cx="603183" cy="2310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1000" dirty="0">
                    <a:solidFill>
                      <a:prstClr val="black"/>
                    </a:solidFill>
                  </a:rPr>
                  <a:t>message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C8EE523-BAA9-4C74-B513-A29E1A123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849" y="5432947"/>
                <a:ext cx="1332000" cy="668202"/>
              </a:xfrm>
              <a:prstGeom prst="rect">
                <a:avLst/>
              </a:prstGeom>
            </p:spPr>
          </p:pic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9894630-ADE6-4D65-89BE-FA50CEABFA0B}"/>
                  </a:ext>
                </a:extLst>
              </p:cNvPr>
              <p:cNvSpPr/>
              <p:nvPr/>
            </p:nvSpPr>
            <p:spPr>
              <a:xfrm>
                <a:off x="2595499" y="6097346"/>
                <a:ext cx="1332001" cy="16955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800" dirty="0" err="1">
                    <a:solidFill>
                      <a:prstClr val="black"/>
                    </a:solidFill>
                  </a:rPr>
                  <a:t>sc_select_map</a:t>
                </a:r>
                <a:endParaRPr lang="en-US" altLang="ko-KR" sz="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5250BF4-984F-439C-81F0-639F73D53A0C}"/>
              </a:ext>
            </a:extLst>
          </p:cNvPr>
          <p:cNvGrpSpPr/>
          <p:nvPr/>
        </p:nvGrpSpPr>
        <p:grpSpPr>
          <a:xfrm>
            <a:off x="210091" y="1140433"/>
            <a:ext cx="1332000" cy="1151245"/>
            <a:chOff x="210091" y="3390192"/>
            <a:chExt cx="1332000" cy="11512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51371B-716B-42D0-8E33-9DEF637E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91" y="3714344"/>
              <a:ext cx="1332000" cy="666735"/>
            </a:xfrm>
            <a:prstGeom prst="rect">
              <a:avLst/>
            </a:prstGeom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DC3BF23-AEB8-4B72-960A-2BA250D2FA29}"/>
                </a:ext>
              </a:extLst>
            </p:cNvPr>
            <p:cNvSpPr/>
            <p:nvPr/>
          </p:nvSpPr>
          <p:spPr>
            <a:xfrm>
              <a:off x="574500" y="3390192"/>
              <a:ext cx="603183" cy="2310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prstClr val="black"/>
                  </a:solidFill>
                </a:rPr>
                <a:t>open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712A3F-8FB1-4ED2-9EC1-F98645812AFE}"/>
                </a:ext>
              </a:extLst>
            </p:cNvPr>
            <p:cNvSpPr/>
            <p:nvPr/>
          </p:nvSpPr>
          <p:spPr>
            <a:xfrm>
              <a:off x="214425" y="4371884"/>
              <a:ext cx="1323332" cy="16955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800" dirty="0" err="1">
                  <a:solidFill>
                    <a:prstClr val="black"/>
                  </a:solidFill>
                </a:rPr>
                <a:t>mt_ai_entrance</a:t>
              </a:r>
              <a:endParaRPr lang="en-US" altLang="ko-K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4F9E241C-DAE7-4C05-BDD7-83FB1701F33F}"/>
              </a:ext>
            </a:extLst>
          </p:cNvPr>
          <p:cNvGrpSpPr/>
          <p:nvPr/>
        </p:nvGrpSpPr>
        <p:grpSpPr>
          <a:xfrm>
            <a:off x="9355300" y="1140433"/>
            <a:ext cx="2594943" cy="802283"/>
            <a:chOff x="9355300" y="2944111"/>
            <a:chExt cx="2594943" cy="802283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2128E143-E90F-437A-87A7-D4BBCFCC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55300" y="3265513"/>
              <a:ext cx="2594943" cy="317563"/>
            </a:xfrm>
            <a:prstGeom prst="rect">
              <a:avLst/>
            </a:prstGeom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90F99A4-8C5B-4FD1-A302-4E2D66D07492}"/>
                </a:ext>
              </a:extLst>
            </p:cNvPr>
            <p:cNvSpPr/>
            <p:nvPr/>
          </p:nvSpPr>
          <p:spPr>
            <a:xfrm>
              <a:off x="10351843" y="2944111"/>
              <a:ext cx="604800" cy="2310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close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CCCDB9F-7D61-4FDE-8643-E0F81A026F38}"/>
                </a:ext>
              </a:extLst>
            </p:cNvPr>
            <p:cNvSpPr/>
            <p:nvPr/>
          </p:nvSpPr>
          <p:spPr>
            <a:xfrm>
              <a:off x="9369009" y="3576841"/>
              <a:ext cx="2574382" cy="16955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800" dirty="0" err="1">
                  <a:solidFill>
                    <a:prstClr val="black"/>
                  </a:solidFill>
                </a:rPr>
                <a:t>mt_bye</a:t>
              </a:r>
              <a:endParaRPr lang="en-US" altLang="ko-KR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FA8E63-8A52-440D-BD9B-BEE8F7452FB5}"/>
              </a:ext>
            </a:extLst>
          </p:cNvPr>
          <p:cNvGrpSpPr/>
          <p:nvPr/>
        </p:nvGrpSpPr>
        <p:grpSpPr>
          <a:xfrm>
            <a:off x="5973860" y="1140433"/>
            <a:ext cx="2592760" cy="4015627"/>
            <a:chOff x="6196072" y="1140433"/>
            <a:chExt cx="2592760" cy="4015627"/>
          </a:xfrm>
        </p:grpSpPr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128E5A85-F2DD-42A4-8152-03FD6BDCF123}"/>
                </a:ext>
              </a:extLst>
            </p:cNvPr>
            <p:cNvSpPr/>
            <p:nvPr/>
          </p:nvSpPr>
          <p:spPr>
            <a:xfrm>
              <a:off x="7218954" y="1140433"/>
              <a:ext cx="542801" cy="111064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drive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F0C7C48-B32B-4046-BF88-EDB8112E8507}"/>
                </a:ext>
              </a:extLst>
            </p:cNvPr>
            <p:cNvGrpSpPr/>
            <p:nvPr/>
          </p:nvGrpSpPr>
          <p:grpSpPr>
            <a:xfrm>
              <a:off x="6196072" y="4353777"/>
              <a:ext cx="2592000" cy="802283"/>
              <a:chOff x="6193209" y="692201"/>
              <a:chExt cx="2592000" cy="8022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95DDA72-76D2-4180-A6A2-0AB06DD6D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3209" y="1013604"/>
                <a:ext cx="2592000" cy="317562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E656B00-77EE-41A4-AE04-3BB52B01469B}"/>
                  </a:ext>
                </a:extLst>
              </p:cNvPr>
              <p:cNvSpPr/>
              <p:nvPr/>
            </p:nvSpPr>
            <p:spPr>
              <a:xfrm>
                <a:off x="6806581" y="692201"/>
                <a:ext cx="1365257" cy="2310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eye tracking indicator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D722F7C-616A-47D9-8F0C-D98F17008B3D}"/>
                  </a:ext>
                </a:extLst>
              </p:cNvPr>
              <p:cNvSpPr/>
              <p:nvPr/>
            </p:nvSpPr>
            <p:spPr>
              <a:xfrm>
                <a:off x="6203975" y="1324931"/>
                <a:ext cx="2574382" cy="16955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800" dirty="0" err="1">
                    <a:solidFill>
                      <a:prstClr val="black"/>
                    </a:solidFill>
                  </a:rPr>
                  <a:t>sc_manual_eyetracker</a:t>
                </a:r>
                <a:endParaRPr lang="en-US" altLang="ko-KR" sz="8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9B96C4-0D89-4151-A0EF-5BCD875FD5E1}"/>
                </a:ext>
              </a:extLst>
            </p:cNvPr>
            <p:cNvGrpSpPr/>
            <p:nvPr/>
          </p:nvGrpSpPr>
          <p:grpSpPr>
            <a:xfrm>
              <a:off x="6196832" y="2304763"/>
              <a:ext cx="2592000" cy="768966"/>
              <a:chOff x="6193209" y="4828142"/>
              <a:chExt cx="2592000" cy="76896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1F493BD-AF7E-47D9-87F3-E31A536BE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3209" y="5121117"/>
                <a:ext cx="2592000" cy="314743"/>
              </a:xfrm>
              <a:prstGeom prst="rect">
                <a:avLst/>
              </a:prstGeom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0C9F735-B700-4083-B851-1524DC5B387A}"/>
                  </a:ext>
                </a:extLst>
              </p:cNvPr>
              <p:cNvSpPr/>
              <p:nvPr/>
            </p:nvSpPr>
            <p:spPr>
              <a:xfrm>
                <a:off x="7187619" y="4828142"/>
                <a:ext cx="603183" cy="2310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default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37E442B7-C9A2-43E9-AFC9-1B3F053B5943}"/>
                  </a:ext>
                </a:extLst>
              </p:cNvPr>
              <p:cNvSpPr/>
              <p:nvPr/>
            </p:nvSpPr>
            <p:spPr>
              <a:xfrm>
                <a:off x="6198161" y="5427555"/>
                <a:ext cx="2574382" cy="16955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r>
                  <a:rPr lang="en-US" altLang="ko-KR" sz="800" dirty="0" err="1">
                    <a:solidFill>
                      <a:prstClr val="black"/>
                    </a:solidFill>
                  </a:rPr>
                  <a:t>sc_manual_basic</a:t>
                </a:r>
                <a:endParaRPr lang="en-US" altLang="ko-KR" sz="8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45EF99B-3D37-4EF3-B8D2-D4DDD41D4ECB}"/>
                </a:ext>
              </a:extLst>
            </p:cNvPr>
            <p:cNvCxnSpPr>
              <a:cxnSpLocks/>
              <a:stCxn id="129" idx="2"/>
              <a:endCxn id="33" idx="0"/>
            </p:cNvCxnSpPr>
            <p:nvPr/>
          </p:nvCxnSpPr>
          <p:spPr>
            <a:xfrm>
              <a:off x="7488975" y="3073729"/>
              <a:ext cx="3098" cy="12800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63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965A23-1C20-4FCA-AC4D-74508457B607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724360-1E17-48A7-B560-5262EFAE2C81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118F08-27AF-4FF1-B098-248258D18B6C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7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3994</Words>
  <Application>Microsoft Office PowerPoint</Application>
  <PresentationFormat>와이드스크린</PresentationFormat>
  <Paragraphs>1501</Paragraphs>
  <Slides>53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h, eugene</cp:lastModifiedBy>
  <cp:revision>664</cp:revision>
  <dcterms:created xsi:type="dcterms:W3CDTF">2019-08-20T02:25:08Z</dcterms:created>
  <dcterms:modified xsi:type="dcterms:W3CDTF">2019-10-23T10:22:14Z</dcterms:modified>
</cp:coreProperties>
</file>