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3" r:id="rId2"/>
    <p:sldMasterId id="2147483722" r:id="rId3"/>
    <p:sldMasterId id="2147483823" r:id="rId4"/>
    <p:sldMasterId id="2147483841" r:id="rId5"/>
    <p:sldMasterId id="2147483848" r:id="rId6"/>
    <p:sldMasterId id="2147483933" r:id="rId7"/>
    <p:sldMasterId id="2147483935" r:id="rId8"/>
  </p:sldMasterIdLst>
  <p:notesMasterIdLst>
    <p:notesMasterId r:id="rId11"/>
  </p:notesMasterIdLst>
  <p:sldIdLst>
    <p:sldId id="837" r:id="rId9"/>
    <p:sldId id="838" r:id="rId10"/>
  </p:sldIdLst>
  <p:sldSz cx="9144000" cy="5143500" type="screen16x9"/>
  <p:notesSz cx="6735763" cy="9866313"/>
  <p:defaultTextStyle>
    <a:defPPr>
      <a:defRPr lang="ko-KR"/>
    </a:defPPr>
    <a:lvl1pPr marL="0" algn="l" defTabSz="910904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5457" algn="l" defTabSz="910904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0904" algn="l" defTabSz="910904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6358" algn="l" defTabSz="910904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1809" algn="l" defTabSz="910904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77263" algn="l" defTabSz="910904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2715" algn="l" defTabSz="910904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88168" algn="l" defTabSz="910904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43622" algn="l" defTabSz="910904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6CD319C-6C14-4D8E-BF59-BE2BC41CC19C}">
          <p14:sldIdLst>
            <p14:sldId id="837"/>
            <p14:sldId id="8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주찬호" initials="주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8" autoAdjust="0"/>
    <p:restoredTop sz="92620" autoAdjust="0"/>
  </p:normalViewPr>
  <p:slideViewPr>
    <p:cSldViewPr>
      <p:cViewPr varScale="1">
        <p:scale>
          <a:sx n="167" d="100"/>
          <a:sy n="167" d="100"/>
        </p:scale>
        <p:origin x="162" y="18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41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5AA67-3056-4F6B-A34E-C7F9AB62631A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92370-4A25-4EC0-AA4F-7BA441CAC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65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090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457" algn="l" defTabSz="91090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0904" algn="l" defTabSz="91090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6358" algn="l" defTabSz="91090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1809" algn="l" defTabSz="91090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77263" algn="l" defTabSz="91090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2715" algn="l" defTabSz="91090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88168" algn="l" defTabSz="91090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43622" algn="l" defTabSz="91090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6"/>
          <p:cNvGrpSpPr>
            <a:grpSpLocks/>
          </p:cNvGrpSpPr>
          <p:nvPr userDrawn="1"/>
        </p:nvGrpSpPr>
        <p:grpSpPr bwMode="auto">
          <a:xfrm>
            <a:off x="534870" y="1804992"/>
            <a:ext cx="8043496" cy="226219"/>
            <a:chOff x="329" y="1821"/>
            <a:chExt cx="6071" cy="0"/>
          </a:xfrm>
        </p:grpSpPr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ko-KR" altLang="en-US" sz="8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ko-KR" altLang="en-US" sz="8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43" name="제목 42"/>
          <p:cNvSpPr>
            <a:spLocks noGrp="1"/>
          </p:cNvSpPr>
          <p:nvPr>
            <p:ph type="title" hasCustomPrompt="1"/>
          </p:nvPr>
        </p:nvSpPr>
        <p:spPr>
          <a:xfrm>
            <a:off x="592147" y="1307958"/>
            <a:ext cx="4416503" cy="54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299" tIns="35650" rIns="71299" bIns="35650">
            <a:spAutoFit/>
          </a:bodyPr>
          <a:lstStyle>
            <a:lvl1pPr algn="l">
              <a:defRPr lang="ko-KR" altLang="en-US" sz="3100" kern="12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  <a:cs typeface="+mn-cs"/>
              </a:defRPr>
            </a:lvl1pPr>
          </a:lstStyle>
          <a:p>
            <a:pPr lvl="0" algn="l" defTabSz="711666" eaLnBrk="1" hangingPunct="1">
              <a:spcBef>
                <a:spcPct val="20000"/>
              </a:spcBef>
            </a:pP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현대하모니</a:t>
            </a:r>
            <a:r>
              <a:rPr lang="en-US" altLang="ko-KR" dirty="0" smtClean="0"/>
              <a:t>M – 36pt</a:t>
            </a:r>
            <a:endParaRPr lang="ko-KR" altLang="en-US" dirty="0"/>
          </a:p>
        </p:txBody>
      </p:sp>
      <p:sp>
        <p:nvSpPr>
          <p:cNvPr id="49" name="텍스트 개체 틀 48"/>
          <p:cNvSpPr>
            <a:spLocks noGrp="1"/>
          </p:cNvSpPr>
          <p:nvPr>
            <p:ph type="body" sz="quarter" idx="10" hasCustomPrompt="1"/>
          </p:nvPr>
        </p:nvSpPr>
        <p:spPr>
          <a:xfrm>
            <a:off x="583865" y="1012800"/>
            <a:ext cx="3322736" cy="269081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1700"/>
            </a:lvl1pPr>
            <a:lvl2pPr marL="388180" indent="0">
              <a:buNone/>
              <a:defRPr/>
            </a:lvl2pPr>
            <a:lvl3pPr marL="776364" indent="0">
              <a:buNone/>
              <a:defRPr/>
            </a:lvl3pPr>
            <a:lvl4pPr marL="1163200" indent="0">
              <a:buNone/>
              <a:defRPr/>
            </a:lvl4pPr>
            <a:lvl5pPr marL="1552727" indent="0">
              <a:buNone/>
              <a:defRPr/>
            </a:lvl5pPr>
          </a:lstStyle>
          <a:p>
            <a:pPr lvl="0"/>
            <a:r>
              <a:rPr lang="ko-KR" altLang="en-US" dirty="0" smtClean="0"/>
              <a:t>소제목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현대하모니</a:t>
            </a:r>
            <a:r>
              <a:rPr lang="en-US" altLang="ko-KR" dirty="0" smtClean="0"/>
              <a:t>M – 20pt</a:t>
            </a:r>
            <a:endParaRPr lang="ko-KR" altLang="en-US" dirty="0" smtClean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3" hasCustomPrompt="1"/>
          </p:nvPr>
        </p:nvSpPr>
        <p:spPr>
          <a:xfrm>
            <a:off x="650952" y="3702181"/>
            <a:ext cx="1195822" cy="201698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1200"/>
            </a:lvl1pPr>
            <a:lvl2pPr marL="388180" indent="0">
              <a:buNone/>
              <a:defRPr/>
            </a:lvl2pPr>
            <a:lvl3pPr marL="776364" indent="0">
              <a:buNone/>
              <a:defRPr/>
            </a:lvl3pPr>
            <a:lvl4pPr marL="1163200" indent="0">
              <a:buNone/>
              <a:defRPr/>
            </a:lvl4pPr>
            <a:lvl5pPr marL="1552727" indent="0">
              <a:buNone/>
              <a:defRPr/>
            </a:lvl5pPr>
          </a:lstStyle>
          <a:p>
            <a:pPr lvl="0"/>
            <a:r>
              <a:rPr lang="en-US" altLang="ko-KR" dirty="0" smtClean="0"/>
              <a:t>2015.03.09</a:t>
            </a:r>
            <a:endParaRPr lang="ko-KR" altLang="en-US" dirty="0" smtClean="0"/>
          </a:p>
        </p:txBody>
      </p:sp>
      <p:sp>
        <p:nvSpPr>
          <p:cNvPr id="55" name="텍스트 개체 틀 53"/>
          <p:cNvSpPr>
            <a:spLocks noGrp="1"/>
          </p:cNvSpPr>
          <p:nvPr>
            <p:ph type="body" sz="quarter" idx="14" hasCustomPrompt="1"/>
          </p:nvPr>
        </p:nvSpPr>
        <p:spPr>
          <a:xfrm>
            <a:off x="650952" y="4150627"/>
            <a:ext cx="1195822" cy="179930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900"/>
            </a:lvl1pPr>
            <a:lvl2pPr marL="388180" indent="0">
              <a:buNone/>
              <a:defRPr/>
            </a:lvl2pPr>
            <a:lvl3pPr marL="776364" indent="0">
              <a:buNone/>
              <a:defRPr/>
            </a:lvl3pPr>
            <a:lvl4pPr marL="1163200" indent="0">
              <a:buNone/>
              <a:defRPr/>
            </a:lvl4pPr>
            <a:lvl5pPr marL="1552727" indent="0">
              <a:buNone/>
              <a:defRPr/>
            </a:lvl5pPr>
          </a:lstStyle>
          <a:p>
            <a:pPr lvl="0"/>
            <a:r>
              <a:rPr lang="ko-KR" altLang="en-US" dirty="0" smtClean="0"/>
              <a:t>작성자</a:t>
            </a:r>
            <a:r>
              <a:rPr lang="en-US" altLang="ko-KR" dirty="0" smtClean="0"/>
              <a:t>: OOOSW</a:t>
            </a:r>
            <a:endParaRPr lang="ko-KR" altLang="en-US" dirty="0" smtClean="0"/>
          </a:p>
        </p:txBody>
      </p:sp>
      <p:sp>
        <p:nvSpPr>
          <p:cNvPr id="10" name="텍스트 개체 틀 53"/>
          <p:cNvSpPr>
            <a:spLocks noGrp="1"/>
          </p:cNvSpPr>
          <p:nvPr>
            <p:ph type="body" sz="quarter" idx="16" hasCustomPrompt="1"/>
          </p:nvPr>
        </p:nvSpPr>
        <p:spPr>
          <a:xfrm>
            <a:off x="650972" y="3921904"/>
            <a:ext cx="2591669" cy="201698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1200"/>
            </a:lvl1pPr>
            <a:lvl2pPr marL="388180" indent="0">
              <a:buNone/>
              <a:defRPr/>
            </a:lvl2pPr>
            <a:lvl3pPr marL="776364" indent="0">
              <a:buNone/>
              <a:defRPr/>
            </a:lvl3pPr>
            <a:lvl4pPr marL="1163200" indent="0">
              <a:buNone/>
              <a:defRPr/>
            </a:lvl4pPr>
            <a:lvl5pPr marL="1552727" indent="0">
              <a:buNone/>
              <a:defRPr/>
            </a:lvl5pPr>
          </a:lstStyle>
          <a:p>
            <a:pPr lvl="0"/>
            <a:r>
              <a:rPr lang="en-US" altLang="ko-KR" dirty="0" smtClean="0"/>
              <a:t>OOO</a:t>
            </a:r>
            <a:r>
              <a:rPr lang="ko-KR" altLang="en-US" dirty="0" smtClean="0"/>
              <a:t>본부 </a:t>
            </a:r>
            <a:r>
              <a:rPr lang="en-US" altLang="ko-KR" dirty="0" smtClean="0"/>
              <a:t>OOO</a:t>
            </a:r>
            <a:r>
              <a:rPr lang="ko-KR" altLang="en-US" dirty="0" smtClean="0"/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1984378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52712" y="215662"/>
            <a:ext cx="515815" cy="357188"/>
          </a:xfrm>
          <a:prstGeom prst="rect">
            <a:avLst/>
          </a:prstGeom>
          <a:ln/>
        </p:spPr>
        <p:txBody>
          <a:bodyPr lIns="77628" tIns="38814" rIns="77628" bIns="38814"/>
          <a:lstStyle>
            <a:lvl1pPr>
              <a:defRPr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DA0C5A46-EE51-40E6-BB65-A001141E0CC0}" type="slidenum">
              <a:rPr kumimoji="1" lang="ko-KR" altLang="en-US" sz="1000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000" dirty="0">
              <a:solidFill>
                <a:srgbClr val="000000"/>
              </a:solidFill>
            </a:endParaRPr>
          </a:p>
        </p:txBody>
      </p:sp>
      <p:sp>
        <p:nvSpPr>
          <p:cNvPr id="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0339" y="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7628" tIns="38814" rIns="77628" bIns="388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45095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863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6"/>
          <p:cNvGrpSpPr>
            <a:grpSpLocks/>
          </p:cNvGrpSpPr>
          <p:nvPr userDrawn="1"/>
        </p:nvGrpSpPr>
        <p:grpSpPr bwMode="auto">
          <a:xfrm>
            <a:off x="534886" y="1805022"/>
            <a:ext cx="8043496" cy="226219"/>
            <a:chOff x="329" y="1821"/>
            <a:chExt cx="6071" cy="0"/>
          </a:xfrm>
        </p:grpSpPr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500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500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</p:grpSp>
      <p:sp>
        <p:nvSpPr>
          <p:cNvPr id="43" name="제목 42"/>
          <p:cNvSpPr>
            <a:spLocks noGrp="1"/>
          </p:cNvSpPr>
          <p:nvPr>
            <p:ph type="title" hasCustomPrompt="1"/>
          </p:nvPr>
        </p:nvSpPr>
        <p:spPr>
          <a:xfrm>
            <a:off x="592166" y="1307958"/>
            <a:ext cx="4416503" cy="54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299" tIns="35650" rIns="71299" bIns="35650">
            <a:spAutoFit/>
          </a:bodyPr>
          <a:lstStyle>
            <a:lvl1pPr algn="l">
              <a:defRPr lang="ko-KR" altLang="en-US" sz="3100" kern="12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  <a:cs typeface="+mn-cs"/>
              </a:defRPr>
            </a:lvl1pPr>
          </a:lstStyle>
          <a:p>
            <a:pPr lvl="0" algn="l" defTabSz="711666" eaLnBrk="1" hangingPunct="1">
              <a:spcBef>
                <a:spcPct val="20000"/>
              </a:spcBef>
            </a:pP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현대하모니</a:t>
            </a:r>
            <a:r>
              <a:rPr lang="en-US" altLang="ko-KR" dirty="0" smtClean="0"/>
              <a:t>M – 36pt</a:t>
            </a:r>
            <a:endParaRPr lang="ko-KR" altLang="en-US" dirty="0"/>
          </a:p>
        </p:txBody>
      </p:sp>
      <p:sp>
        <p:nvSpPr>
          <p:cNvPr id="49" name="텍스트 개체 틀 48"/>
          <p:cNvSpPr>
            <a:spLocks noGrp="1"/>
          </p:cNvSpPr>
          <p:nvPr>
            <p:ph type="body" sz="quarter" idx="10" hasCustomPrompt="1"/>
          </p:nvPr>
        </p:nvSpPr>
        <p:spPr>
          <a:xfrm>
            <a:off x="583865" y="1012830"/>
            <a:ext cx="3322736" cy="269081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1700"/>
            </a:lvl1pPr>
            <a:lvl2pPr marL="388180" indent="0">
              <a:buNone/>
              <a:defRPr/>
            </a:lvl2pPr>
            <a:lvl3pPr marL="776364" indent="0">
              <a:buNone/>
              <a:defRPr/>
            </a:lvl3pPr>
            <a:lvl4pPr marL="1163200" indent="0">
              <a:buNone/>
              <a:defRPr/>
            </a:lvl4pPr>
            <a:lvl5pPr marL="1552727" indent="0">
              <a:buNone/>
              <a:defRPr/>
            </a:lvl5pPr>
          </a:lstStyle>
          <a:p>
            <a:pPr lvl="0"/>
            <a:r>
              <a:rPr lang="ko-KR" altLang="en-US" dirty="0" smtClean="0"/>
              <a:t>소제목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현대하모니</a:t>
            </a:r>
            <a:r>
              <a:rPr lang="en-US" altLang="ko-KR" dirty="0" smtClean="0"/>
              <a:t>M – 20pt</a:t>
            </a:r>
            <a:endParaRPr lang="ko-KR" altLang="en-US" dirty="0" smtClean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3" hasCustomPrompt="1"/>
          </p:nvPr>
        </p:nvSpPr>
        <p:spPr>
          <a:xfrm>
            <a:off x="650952" y="3702211"/>
            <a:ext cx="1195822" cy="201698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1200"/>
            </a:lvl1pPr>
            <a:lvl2pPr marL="388180" indent="0">
              <a:buNone/>
              <a:defRPr/>
            </a:lvl2pPr>
            <a:lvl3pPr marL="776364" indent="0">
              <a:buNone/>
              <a:defRPr/>
            </a:lvl3pPr>
            <a:lvl4pPr marL="1163200" indent="0">
              <a:buNone/>
              <a:defRPr/>
            </a:lvl4pPr>
            <a:lvl5pPr marL="1552727" indent="0">
              <a:buNone/>
              <a:defRPr/>
            </a:lvl5pPr>
          </a:lstStyle>
          <a:p>
            <a:pPr lvl="0"/>
            <a:r>
              <a:rPr lang="en-US" altLang="ko-KR" dirty="0" smtClean="0"/>
              <a:t>2015.03.09</a:t>
            </a:r>
            <a:endParaRPr lang="ko-KR" altLang="en-US" dirty="0" smtClean="0"/>
          </a:p>
        </p:txBody>
      </p:sp>
      <p:sp>
        <p:nvSpPr>
          <p:cNvPr id="55" name="텍스트 개체 틀 53"/>
          <p:cNvSpPr>
            <a:spLocks noGrp="1"/>
          </p:cNvSpPr>
          <p:nvPr>
            <p:ph type="body" sz="quarter" idx="14" hasCustomPrompt="1"/>
          </p:nvPr>
        </p:nvSpPr>
        <p:spPr>
          <a:xfrm>
            <a:off x="650952" y="4150657"/>
            <a:ext cx="1195822" cy="179930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900"/>
            </a:lvl1pPr>
            <a:lvl2pPr marL="388180" indent="0">
              <a:buNone/>
              <a:defRPr/>
            </a:lvl2pPr>
            <a:lvl3pPr marL="776364" indent="0">
              <a:buNone/>
              <a:defRPr/>
            </a:lvl3pPr>
            <a:lvl4pPr marL="1163200" indent="0">
              <a:buNone/>
              <a:defRPr/>
            </a:lvl4pPr>
            <a:lvl5pPr marL="1552727" indent="0">
              <a:buNone/>
              <a:defRPr/>
            </a:lvl5pPr>
          </a:lstStyle>
          <a:p>
            <a:pPr lvl="0"/>
            <a:r>
              <a:rPr lang="ko-KR" altLang="en-US" dirty="0" smtClean="0"/>
              <a:t>작성자</a:t>
            </a:r>
            <a:r>
              <a:rPr lang="en-US" altLang="ko-KR" dirty="0" smtClean="0"/>
              <a:t>: OOOSW</a:t>
            </a:r>
            <a:endParaRPr lang="ko-KR" altLang="en-US" dirty="0" smtClean="0"/>
          </a:p>
        </p:txBody>
      </p:sp>
      <p:sp>
        <p:nvSpPr>
          <p:cNvPr id="10" name="텍스트 개체 틀 53"/>
          <p:cNvSpPr>
            <a:spLocks noGrp="1"/>
          </p:cNvSpPr>
          <p:nvPr>
            <p:ph type="body" sz="quarter" idx="16" hasCustomPrompt="1"/>
          </p:nvPr>
        </p:nvSpPr>
        <p:spPr>
          <a:xfrm>
            <a:off x="650972" y="3921934"/>
            <a:ext cx="2591669" cy="201698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1200"/>
            </a:lvl1pPr>
            <a:lvl2pPr marL="388180" indent="0">
              <a:buNone/>
              <a:defRPr/>
            </a:lvl2pPr>
            <a:lvl3pPr marL="776364" indent="0">
              <a:buNone/>
              <a:defRPr/>
            </a:lvl3pPr>
            <a:lvl4pPr marL="1163200" indent="0">
              <a:buNone/>
              <a:defRPr/>
            </a:lvl4pPr>
            <a:lvl5pPr marL="1552727" indent="0">
              <a:buNone/>
              <a:defRPr/>
            </a:lvl5pPr>
          </a:lstStyle>
          <a:p>
            <a:pPr lvl="0"/>
            <a:r>
              <a:rPr lang="en-US" altLang="ko-KR" dirty="0" smtClean="0"/>
              <a:t>OOO</a:t>
            </a:r>
            <a:r>
              <a:rPr lang="ko-KR" altLang="en-US" dirty="0" smtClean="0"/>
              <a:t>본부 </a:t>
            </a:r>
            <a:r>
              <a:rPr lang="en-US" altLang="ko-KR" dirty="0" smtClean="0"/>
              <a:t>OOO</a:t>
            </a:r>
            <a:r>
              <a:rPr lang="ko-KR" altLang="en-US" dirty="0" smtClean="0"/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1955122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5480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499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하이라이트 사이언스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3955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264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6"/>
          <p:cNvGrpSpPr>
            <a:grpSpLocks/>
          </p:cNvGrpSpPr>
          <p:nvPr userDrawn="1"/>
        </p:nvGrpSpPr>
        <p:grpSpPr bwMode="auto">
          <a:xfrm>
            <a:off x="534886" y="1859509"/>
            <a:ext cx="8043496" cy="226219"/>
            <a:chOff x="329" y="1821"/>
            <a:chExt cx="6071" cy="0"/>
          </a:xfrm>
        </p:grpSpPr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500" dirty="0">
                <a:solidFill>
                  <a:srgbClr val="000000"/>
                </a:solidFill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5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3" name="제목 42"/>
          <p:cNvSpPr>
            <a:spLocks noGrp="1"/>
          </p:cNvSpPr>
          <p:nvPr>
            <p:ph type="title" hasCustomPrompt="1"/>
          </p:nvPr>
        </p:nvSpPr>
        <p:spPr>
          <a:xfrm>
            <a:off x="592164" y="1307958"/>
            <a:ext cx="4416503" cy="54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299" tIns="35650" rIns="71299" bIns="35650">
            <a:spAutoFit/>
          </a:bodyPr>
          <a:lstStyle>
            <a:lvl1pPr algn="l">
              <a:defRPr lang="ko-KR" altLang="en-US" sz="3100" kern="12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  <a:cs typeface="+mn-cs"/>
              </a:defRPr>
            </a:lvl1pPr>
          </a:lstStyle>
          <a:p>
            <a:pPr lvl="0" algn="l" defTabSz="711666" eaLnBrk="1" hangingPunct="1">
              <a:spcBef>
                <a:spcPct val="20000"/>
              </a:spcBef>
            </a:pP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현대하모니</a:t>
            </a:r>
            <a:r>
              <a:rPr lang="en-US" altLang="ko-KR" dirty="0" smtClean="0"/>
              <a:t>M – 36pt</a:t>
            </a:r>
            <a:endParaRPr lang="ko-KR" altLang="en-US" dirty="0"/>
          </a:p>
        </p:txBody>
      </p:sp>
      <p:sp>
        <p:nvSpPr>
          <p:cNvPr id="49" name="텍스트 개체 틀 48"/>
          <p:cNvSpPr>
            <a:spLocks noGrp="1"/>
          </p:cNvSpPr>
          <p:nvPr>
            <p:ph type="body" sz="quarter" idx="10" hasCustomPrompt="1"/>
          </p:nvPr>
        </p:nvSpPr>
        <p:spPr>
          <a:xfrm>
            <a:off x="583865" y="1012825"/>
            <a:ext cx="3322736" cy="269081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1700"/>
            </a:lvl1pPr>
            <a:lvl2pPr marL="388180" indent="0">
              <a:buNone/>
              <a:defRPr/>
            </a:lvl2pPr>
            <a:lvl3pPr marL="776364" indent="0">
              <a:buNone/>
              <a:defRPr/>
            </a:lvl3pPr>
            <a:lvl4pPr marL="1163200" indent="0">
              <a:buNone/>
              <a:defRPr/>
            </a:lvl4pPr>
            <a:lvl5pPr marL="1552727" indent="0">
              <a:buNone/>
              <a:defRPr/>
            </a:lvl5pPr>
          </a:lstStyle>
          <a:p>
            <a:pPr lvl="0"/>
            <a:r>
              <a:rPr lang="ko-KR" altLang="en-US" dirty="0" smtClean="0"/>
              <a:t>소제목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현대하모니</a:t>
            </a:r>
            <a:r>
              <a:rPr lang="en-US" altLang="ko-KR" dirty="0" smtClean="0"/>
              <a:t>M – 20pt</a:t>
            </a:r>
            <a:endParaRPr lang="ko-KR" altLang="en-US" dirty="0" smtClean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3" hasCustomPrompt="1"/>
          </p:nvPr>
        </p:nvSpPr>
        <p:spPr>
          <a:xfrm>
            <a:off x="650952" y="3702205"/>
            <a:ext cx="1195822" cy="201698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1200"/>
            </a:lvl1pPr>
            <a:lvl2pPr marL="388180" indent="0">
              <a:buNone/>
              <a:defRPr/>
            </a:lvl2pPr>
            <a:lvl3pPr marL="776364" indent="0">
              <a:buNone/>
              <a:defRPr/>
            </a:lvl3pPr>
            <a:lvl4pPr marL="1163200" indent="0">
              <a:buNone/>
              <a:defRPr/>
            </a:lvl4pPr>
            <a:lvl5pPr marL="1552727" indent="0">
              <a:buNone/>
              <a:defRPr/>
            </a:lvl5pPr>
          </a:lstStyle>
          <a:p>
            <a:pPr lvl="0"/>
            <a:r>
              <a:rPr lang="en-US" altLang="ko-KR" dirty="0" smtClean="0"/>
              <a:t>2015.03.09</a:t>
            </a:r>
            <a:endParaRPr lang="ko-KR" altLang="en-US" dirty="0" smtClean="0"/>
          </a:p>
        </p:txBody>
      </p:sp>
      <p:sp>
        <p:nvSpPr>
          <p:cNvPr id="55" name="텍스트 개체 틀 53"/>
          <p:cNvSpPr>
            <a:spLocks noGrp="1"/>
          </p:cNvSpPr>
          <p:nvPr>
            <p:ph type="body" sz="quarter" idx="14" hasCustomPrompt="1"/>
          </p:nvPr>
        </p:nvSpPr>
        <p:spPr>
          <a:xfrm>
            <a:off x="650952" y="4150654"/>
            <a:ext cx="1195822" cy="179930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900"/>
            </a:lvl1pPr>
            <a:lvl2pPr marL="388180" indent="0">
              <a:buNone/>
              <a:defRPr/>
            </a:lvl2pPr>
            <a:lvl3pPr marL="776364" indent="0">
              <a:buNone/>
              <a:defRPr/>
            </a:lvl3pPr>
            <a:lvl4pPr marL="1163200" indent="0">
              <a:buNone/>
              <a:defRPr/>
            </a:lvl4pPr>
            <a:lvl5pPr marL="1552727" indent="0">
              <a:buNone/>
              <a:defRPr/>
            </a:lvl5pPr>
          </a:lstStyle>
          <a:p>
            <a:pPr lvl="0"/>
            <a:r>
              <a:rPr lang="ko-KR" altLang="en-US" dirty="0" smtClean="0"/>
              <a:t>작성자</a:t>
            </a:r>
            <a:r>
              <a:rPr lang="en-US" altLang="ko-KR" dirty="0" smtClean="0"/>
              <a:t>: OOOSW</a:t>
            </a:r>
            <a:endParaRPr lang="ko-KR" altLang="en-US" dirty="0" smtClean="0"/>
          </a:p>
        </p:txBody>
      </p:sp>
      <p:sp>
        <p:nvSpPr>
          <p:cNvPr id="10" name="텍스트 개체 틀 53"/>
          <p:cNvSpPr>
            <a:spLocks noGrp="1"/>
          </p:cNvSpPr>
          <p:nvPr>
            <p:ph type="body" sz="quarter" idx="16" hasCustomPrompt="1"/>
          </p:nvPr>
        </p:nvSpPr>
        <p:spPr>
          <a:xfrm>
            <a:off x="650972" y="3921928"/>
            <a:ext cx="2591669" cy="201698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1200"/>
            </a:lvl1pPr>
            <a:lvl2pPr marL="388180" indent="0">
              <a:buNone/>
              <a:defRPr/>
            </a:lvl2pPr>
            <a:lvl3pPr marL="776364" indent="0">
              <a:buNone/>
              <a:defRPr/>
            </a:lvl3pPr>
            <a:lvl4pPr marL="1163200" indent="0">
              <a:buNone/>
              <a:defRPr/>
            </a:lvl4pPr>
            <a:lvl5pPr marL="1552727" indent="0">
              <a:buNone/>
              <a:defRPr/>
            </a:lvl5pPr>
          </a:lstStyle>
          <a:p>
            <a:pPr lvl="0"/>
            <a:r>
              <a:rPr lang="en-US" altLang="ko-KR" dirty="0" smtClean="0"/>
              <a:t>OOO</a:t>
            </a:r>
            <a:r>
              <a:rPr lang="ko-KR" altLang="en-US" dirty="0" smtClean="0"/>
              <a:t>본부 </a:t>
            </a:r>
            <a:r>
              <a:rPr lang="en-US" altLang="ko-KR" dirty="0" smtClean="0"/>
              <a:t>OOO</a:t>
            </a:r>
            <a:r>
              <a:rPr lang="ko-KR" altLang="en-US" dirty="0" smtClean="0"/>
              <a:t>팀</a:t>
            </a:r>
          </a:p>
        </p:txBody>
      </p:sp>
      <p:pic>
        <p:nvPicPr>
          <p:cNvPr id="12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1191" y="4537627"/>
            <a:ext cx="1162048" cy="40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472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52712" y="215662"/>
            <a:ext cx="515815" cy="357188"/>
          </a:xfrm>
          <a:prstGeom prst="rect">
            <a:avLst/>
          </a:prstGeom>
          <a:ln/>
        </p:spPr>
        <p:txBody>
          <a:bodyPr lIns="77628" tIns="38814" rIns="77628" bIns="38814"/>
          <a:lstStyle>
            <a:lvl1pPr>
              <a:defRPr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DA0C5A46-EE51-40E6-BB65-A001141E0CC0}" type="slidenum">
              <a:rPr kumimoji="1" lang="ko-KR" altLang="en-US" sz="1000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000" dirty="0">
              <a:solidFill>
                <a:srgbClr val="000000"/>
              </a:solidFill>
            </a:endParaRPr>
          </a:p>
        </p:txBody>
      </p:sp>
      <p:sp>
        <p:nvSpPr>
          <p:cNvPr id="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0339" y="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7628" tIns="38814" rIns="77628" bIns="388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86695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070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372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6"/>
          <p:cNvGrpSpPr>
            <a:grpSpLocks/>
          </p:cNvGrpSpPr>
          <p:nvPr userDrawn="1"/>
        </p:nvGrpSpPr>
        <p:grpSpPr bwMode="auto">
          <a:xfrm>
            <a:off x="534886" y="1805019"/>
            <a:ext cx="8043496" cy="226219"/>
            <a:chOff x="329" y="1821"/>
            <a:chExt cx="6071" cy="0"/>
          </a:xfrm>
        </p:grpSpPr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500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500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</p:grpSp>
      <p:sp>
        <p:nvSpPr>
          <p:cNvPr id="43" name="제목 42"/>
          <p:cNvSpPr>
            <a:spLocks noGrp="1"/>
          </p:cNvSpPr>
          <p:nvPr>
            <p:ph type="title" hasCustomPrompt="1"/>
          </p:nvPr>
        </p:nvSpPr>
        <p:spPr>
          <a:xfrm>
            <a:off x="592164" y="1307958"/>
            <a:ext cx="4416503" cy="54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299" tIns="35650" rIns="71299" bIns="35650">
            <a:spAutoFit/>
          </a:bodyPr>
          <a:lstStyle>
            <a:lvl1pPr algn="l">
              <a:defRPr lang="ko-KR" altLang="en-US" sz="3100" kern="12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  <a:cs typeface="+mn-cs"/>
              </a:defRPr>
            </a:lvl1pPr>
          </a:lstStyle>
          <a:p>
            <a:pPr lvl="0" algn="l" defTabSz="711666" eaLnBrk="1" hangingPunct="1">
              <a:spcBef>
                <a:spcPct val="20000"/>
              </a:spcBef>
            </a:pP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현대하모니</a:t>
            </a:r>
            <a:r>
              <a:rPr lang="en-US" altLang="ko-KR" dirty="0" smtClean="0"/>
              <a:t>M – 36pt</a:t>
            </a:r>
            <a:endParaRPr lang="ko-KR" altLang="en-US" dirty="0"/>
          </a:p>
        </p:txBody>
      </p:sp>
      <p:sp>
        <p:nvSpPr>
          <p:cNvPr id="49" name="텍스트 개체 틀 48"/>
          <p:cNvSpPr>
            <a:spLocks noGrp="1"/>
          </p:cNvSpPr>
          <p:nvPr>
            <p:ph type="body" sz="quarter" idx="10" hasCustomPrompt="1"/>
          </p:nvPr>
        </p:nvSpPr>
        <p:spPr>
          <a:xfrm>
            <a:off x="583865" y="1012827"/>
            <a:ext cx="3322736" cy="269081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1700"/>
            </a:lvl1pPr>
            <a:lvl2pPr marL="388180" indent="0">
              <a:buNone/>
              <a:defRPr/>
            </a:lvl2pPr>
            <a:lvl3pPr marL="776364" indent="0">
              <a:buNone/>
              <a:defRPr/>
            </a:lvl3pPr>
            <a:lvl4pPr marL="1163200" indent="0">
              <a:buNone/>
              <a:defRPr/>
            </a:lvl4pPr>
            <a:lvl5pPr marL="1552727" indent="0">
              <a:buNone/>
              <a:defRPr/>
            </a:lvl5pPr>
          </a:lstStyle>
          <a:p>
            <a:pPr lvl="0"/>
            <a:r>
              <a:rPr lang="ko-KR" altLang="en-US" dirty="0" smtClean="0"/>
              <a:t>소제목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현대하모니</a:t>
            </a:r>
            <a:r>
              <a:rPr lang="en-US" altLang="ko-KR" dirty="0" smtClean="0"/>
              <a:t>M – 20pt</a:t>
            </a:r>
            <a:endParaRPr lang="ko-KR" altLang="en-US" dirty="0" smtClean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3" hasCustomPrompt="1"/>
          </p:nvPr>
        </p:nvSpPr>
        <p:spPr>
          <a:xfrm>
            <a:off x="650952" y="3702207"/>
            <a:ext cx="1195822" cy="201698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1200"/>
            </a:lvl1pPr>
            <a:lvl2pPr marL="388180" indent="0">
              <a:buNone/>
              <a:defRPr/>
            </a:lvl2pPr>
            <a:lvl3pPr marL="776364" indent="0">
              <a:buNone/>
              <a:defRPr/>
            </a:lvl3pPr>
            <a:lvl4pPr marL="1163200" indent="0">
              <a:buNone/>
              <a:defRPr/>
            </a:lvl4pPr>
            <a:lvl5pPr marL="1552727" indent="0">
              <a:buNone/>
              <a:defRPr/>
            </a:lvl5pPr>
          </a:lstStyle>
          <a:p>
            <a:pPr lvl="0"/>
            <a:r>
              <a:rPr lang="en-US" altLang="ko-KR" dirty="0" smtClean="0"/>
              <a:t>2015.03.09</a:t>
            </a:r>
            <a:endParaRPr lang="ko-KR" altLang="en-US" dirty="0" smtClean="0"/>
          </a:p>
        </p:txBody>
      </p:sp>
      <p:sp>
        <p:nvSpPr>
          <p:cNvPr id="55" name="텍스트 개체 틀 53"/>
          <p:cNvSpPr>
            <a:spLocks noGrp="1"/>
          </p:cNvSpPr>
          <p:nvPr>
            <p:ph type="body" sz="quarter" idx="14" hasCustomPrompt="1"/>
          </p:nvPr>
        </p:nvSpPr>
        <p:spPr>
          <a:xfrm>
            <a:off x="650952" y="4150654"/>
            <a:ext cx="1195822" cy="179930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900"/>
            </a:lvl1pPr>
            <a:lvl2pPr marL="388180" indent="0">
              <a:buNone/>
              <a:defRPr/>
            </a:lvl2pPr>
            <a:lvl3pPr marL="776364" indent="0">
              <a:buNone/>
              <a:defRPr/>
            </a:lvl3pPr>
            <a:lvl4pPr marL="1163200" indent="0">
              <a:buNone/>
              <a:defRPr/>
            </a:lvl4pPr>
            <a:lvl5pPr marL="1552727" indent="0">
              <a:buNone/>
              <a:defRPr/>
            </a:lvl5pPr>
          </a:lstStyle>
          <a:p>
            <a:pPr lvl="0"/>
            <a:r>
              <a:rPr lang="ko-KR" altLang="en-US" dirty="0" smtClean="0"/>
              <a:t>작성자</a:t>
            </a:r>
            <a:r>
              <a:rPr lang="en-US" altLang="ko-KR" dirty="0" smtClean="0"/>
              <a:t>: OOOSW</a:t>
            </a:r>
            <a:endParaRPr lang="ko-KR" altLang="en-US" dirty="0" smtClean="0"/>
          </a:p>
        </p:txBody>
      </p:sp>
      <p:sp>
        <p:nvSpPr>
          <p:cNvPr id="10" name="텍스트 개체 틀 53"/>
          <p:cNvSpPr>
            <a:spLocks noGrp="1"/>
          </p:cNvSpPr>
          <p:nvPr>
            <p:ph type="body" sz="quarter" idx="16" hasCustomPrompt="1"/>
          </p:nvPr>
        </p:nvSpPr>
        <p:spPr>
          <a:xfrm>
            <a:off x="650972" y="3921931"/>
            <a:ext cx="2591669" cy="201698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1200"/>
            </a:lvl1pPr>
            <a:lvl2pPr marL="388180" indent="0">
              <a:buNone/>
              <a:defRPr/>
            </a:lvl2pPr>
            <a:lvl3pPr marL="776364" indent="0">
              <a:buNone/>
              <a:defRPr/>
            </a:lvl3pPr>
            <a:lvl4pPr marL="1163200" indent="0">
              <a:buNone/>
              <a:defRPr/>
            </a:lvl4pPr>
            <a:lvl5pPr marL="1552727" indent="0">
              <a:buNone/>
              <a:defRPr/>
            </a:lvl5pPr>
          </a:lstStyle>
          <a:p>
            <a:pPr lvl="0"/>
            <a:r>
              <a:rPr lang="en-US" altLang="ko-KR" dirty="0" smtClean="0"/>
              <a:t>OOO</a:t>
            </a:r>
            <a:r>
              <a:rPr lang="ko-KR" altLang="en-US" dirty="0" smtClean="0"/>
              <a:t>본부 </a:t>
            </a:r>
            <a:r>
              <a:rPr lang="en-US" altLang="ko-KR" dirty="0" smtClean="0"/>
              <a:t>OOO</a:t>
            </a:r>
            <a:r>
              <a:rPr lang="ko-KR" altLang="en-US" dirty="0" smtClean="0"/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3080590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441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820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하이라이트 사이언스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0418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30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6"/>
          <p:cNvGrpSpPr>
            <a:grpSpLocks/>
          </p:cNvGrpSpPr>
          <p:nvPr userDrawn="1"/>
        </p:nvGrpSpPr>
        <p:grpSpPr bwMode="auto">
          <a:xfrm>
            <a:off x="534884" y="1859506"/>
            <a:ext cx="8043496" cy="226219"/>
            <a:chOff x="329" y="1821"/>
            <a:chExt cx="6071" cy="0"/>
          </a:xfrm>
        </p:grpSpPr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500" dirty="0">
                <a:solidFill>
                  <a:srgbClr val="000000"/>
                </a:solidFill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5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3" name="제목 42"/>
          <p:cNvSpPr>
            <a:spLocks noGrp="1"/>
          </p:cNvSpPr>
          <p:nvPr>
            <p:ph type="title" hasCustomPrompt="1"/>
          </p:nvPr>
        </p:nvSpPr>
        <p:spPr>
          <a:xfrm>
            <a:off x="592161" y="1307958"/>
            <a:ext cx="4416503" cy="54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299" tIns="35650" rIns="71299" bIns="35650">
            <a:spAutoFit/>
          </a:bodyPr>
          <a:lstStyle>
            <a:lvl1pPr algn="l">
              <a:defRPr lang="ko-KR" altLang="en-US" sz="3100" kern="12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  <a:cs typeface="+mn-cs"/>
              </a:defRPr>
            </a:lvl1pPr>
          </a:lstStyle>
          <a:p>
            <a:pPr lvl="0" algn="l" defTabSz="711666" eaLnBrk="1" hangingPunct="1">
              <a:spcBef>
                <a:spcPct val="20000"/>
              </a:spcBef>
            </a:pP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현대하모니</a:t>
            </a:r>
            <a:r>
              <a:rPr lang="en-US" altLang="ko-KR" dirty="0" smtClean="0"/>
              <a:t>M – 36pt</a:t>
            </a:r>
            <a:endParaRPr lang="ko-KR" altLang="en-US" dirty="0"/>
          </a:p>
        </p:txBody>
      </p:sp>
      <p:sp>
        <p:nvSpPr>
          <p:cNvPr id="49" name="텍스트 개체 틀 48"/>
          <p:cNvSpPr>
            <a:spLocks noGrp="1"/>
          </p:cNvSpPr>
          <p:nvPr>
            <p:ph type="body" sz="quarter" idx="10" hasCustomPrompt="1"/>
          </p:nvPr>
        </p:nvSpPr>
        <p:spPr>
          <a:xfrm>
            <a:off x="583865" y="1012822"/>
            <a:ext cx="3322736" cy="269081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1700"/>
            </a:lvl1pPr>
            <a:lvl2pPr marL="388180" indent="0">
              <a:buNone/>
              <a:defRPr/>
            </a:lvl2pPr>
            <a:lvl3pPr marL="776364" indent="0">
              <a:buNone/>
              <a:defRPr/>
            </a:lvl3pPr>
            <a:lvl4pPr marL="1163200" indent="0">
              <a:buNone/>
              <a:defRPr/>
            </a:lvl4pPr>
            <a:lvl5pPr marL="1552727" indent="0">
              <a:buNone/>
              <a:defRPr/>
            </a:lvl5pPr>
          </a:lstStyle>
          <a:p>
            <a:pPr lvl="0"/>
            <a:r>
              <a:rPr lang="ko-KR" altLang="en-US" dirty="0" smtClean="0"/>
              <a:t>소제목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현대하모니</a:t>
            </a:r>
            <a:r>
              <a:rPr lang="en-US" altLang="ko-KR" dirty="0" smtClean="0"/>
              <a:t>M – 20pt</a:t>
            </a:r>
            <a:endParaRPr lang="ko-KR" altLang="en-US" dirty="0" smtClean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3" hasCustomPrompt="1"/>
          </p:nvPr>
        </p:nvSpPr>
        <p:spPr>
          <a:xfrm>
            <a:off x="650952" y="3702202"/>
            <a:ext cx="1195822" cy="201698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1200"/>
            </a:lvl1pPr>
            <a:lvl2pPr marL="388180" indent="0">
              <a:buNone/>
              <a:defRPr/>
            </a:lvl2pPr>
            <a:lvl3pPr marL="776364" indent="0">
              <a:buNone/>
              <a:defRPr/>
            </a:lvl3pPr>
            <a:lvl4pPr marL="1163200" indent="0">
              <a:buNone/>
              <a:defRPr/>
            </a:lvl4pPr>
            <a:lvl5pPr marL="1552727" indent="0">
              <a:buNone/>
              <a:defRPr/>
            </a:lvl5pPr>
          </a:lstStyle>
          <a:p>
            <a:pPr lvl="0"/>
            <a:r>
              <a:rPr lang="en-US" altLang="ko-KR" dirty="0" smtClean="0"/>
              <a:t>2015.03.09</a:t>
            </a:r>
            <a:endParaRPr lang="ko-KR" altLang="en-US" dirty="0" smtClean="0"/>
          </a:p>
        </p:txBody>
      </p:sp>
      <p:sp>
        <p:nvSpPr>
          <p:cNvPr id="55" name="텍스트 개체 틀 53"/>
          <p:cNvSpPr>
            <a:spLocks noGrp="1"/>
          </p:cNvSpPr>
          <p:nvPr>
            <p:ph type="body" sz="quarter" idx="14" hasCustomPrompt="1"/>
          </p:nvPr>
        </p:nvSpPr>
        <p:spPr>
          <a:xfrm>
            <a:off x="650952" y="4150651"/>
            <a:ext cx="1195822" cy="179930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900"/>
            </a:lvl1pPr>
            <a:lvl2pPr marL="388180" indent="0">
              <a:buNone/>
              <a:defRPr/>
            </a:lvl2pPr>
            <a:lvl3pPr marL="776364" indent="0">
              <a:buNone/>
              <a:defRPr/>
            </a:lvl3pPr>
            <a:lvl4pPr marL="1163200" indent="0">
              <a:buNone/>
              <a:defRPr/>
            </a:lvl4pPr>
            <a:lvl5pPr marL="1552727" indent="0">
              <a:buNone/>
              <a:defRPr/>
            </a:lvl5pPr>
          </a:lstStyle>
          <a:p>
            <a:pPr lvl="0"/>
            <a:r>
              <a:rPr lang="ko-KR" altLang="en-US" dirty="0" smtClean="0"/>
              <a:t>작성자</a:t>
            </a:r>
            <a:r>
              <a:rPr lang="en-US" altLang="ko-KR" dirty="0" smtClean="0"/>
              <a:t>: OOOSW</a:t>
            </a:r>
            <a:endParaRPr lang="ko-KR" altLang="en-US" dirty="0" smtClean="0"/>
          </a:p>
        </p:txBody>
      </p:sp>
      <p:sp>
        <p:nvSpPr>
          <p:cNvPr id="10" name="텍스트 개체 틀 53"/>
          <p:cNvSpPr>
            <a:spLocks noGrp="1"/>
          </p:cNvSpPr>
          <p:nvPr>
            <p:ph type="body" sz="quarter" idx="16" hasCustomPrompt="1"/>
          </p:nvPr>
        </p:nvSpPr>
        <p:spPr>
          <a:xfrm>
            <a:off x="650972" y="3921925"/>
            <a:ext cx="2591669" cy="201698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1200"/>
            </a:lvl1pPr>
            <a:lvl2pPr marL="388180" indent="0">
              <a:buNone/>
              <a:defRPr/>
            </a:lvl2pPr>
            <a:lvl3pPr marL="776364" indent="0">
              <a:buNone/>
              <a:defRPr/>
            </a:lvl3pPr>
            <a:lvl4pPr marL="1163200" indent="0">
              <a:buNone/>
              <a:defRPr/>
            </a:lvl4pPr>
            <a:lvl5pPr marL="1552727" indent="0">
              <a:buNone/>
              <a:defRPr/>
            </a:lvl5pPr>
          </a:lstStyle>
          <a:p>
            <a:pPr lvl="0"/>
            <a:r>
              <a:rPr lang="en-US" altLang="ko-KR" dirty="0" smtClean="0"/>
              <a:t>OOO</a:t>
            </a:r>
            <a:r>
              <a:rPr lang="ko-KR" altLang="en-US" dirty="0" smtClean="0"/>
              <a:t>본부 </a:t>
            </a:r>
            <a:r>
              <a:rPr lang="en-US" altLang="ko-KR" dirty="0" smtClean="0"/>
              <a:t>OOO</a:t>
            </a:r>
            <a:r>
              <a:rPr lang="ko-KR" altLang="en-US" dirty="0" smtClean="0"/>
              <a:t>팀</a:t>
            </a:r>
          </a:p>
        </p:txBody>
      </p:sp>
      <p:pic>
        <p:nvPicPr>
          <p:cNvPr id="12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1191" y="4537624"/>
            <a:ext cx="1162048" cy="40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651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52712" y="215662"/>
            <a:ext cx="515815" cy="357188"/>
          </a:xfrm>
          <a:prstGeom prst="rect">
            <a:avLst/>
          </a:prstGeom>
          <a:ln/>
        </p:spPr>
        <p:txBody>
          <a:bodyPr lIns="77628" tIns="38814" rIns="77628" bIns="38814"/>
          <a:lstStyle>
            <a:lvl1pPr>
              <a:defRPr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DA0C5A46-EE51-40E6-BB65-A001141E0CC0}" type="slidenum">
              <a:rPr kumimoji="1" lang="ko-KR" altLang="en-US" sz="1000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000" dirty="0">
              <a:solidFill>
                <a:srgbClr val="000000"/>
              </a:solidFill>
            </a:endParaRPr>
          </a:p>
        </p:txBody>
      </p:sp>
      <p:sp>
        <p:nvSpPr>
          <p:cNvPr id="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0339" y="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7628" tIns="38814" rIns="77628" bIns="388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15644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4006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6"/>
          <p:cNvGrpSpPr>
            <a:grpSpLocks/>
          </p:cNvGrpSpPr>
          <p:nvPr userDrawn="1"/>
        </p:nvGrpSpPr>
        <p:grpSpPr bwMode="auto">
          <a:xfrm>
            <a:off x="534886" y="1805019"/>
            <a:ext cx="8043496" cy="226219"/>
            <a:chOff x="329" y="1821"/>
            <a:chExt cx="6071" cy="0"/>
          </a:xfrm>
        </p:grpSpPr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500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500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</p:grpSp>
      <p:sp>
        <p:nvSpPr>
          <p:cNvPr id="43" name="제목 42"/>
          <p:cNvSpPr>
            <a:spLocks noGrp="1"/>
          </p:cNvSpPr>
          <p:nvPr>
            <p:ph type="title" hasCustomPrompt="1"/>
          </p:nvPr>
        </p:nvSpPr>
        <p:spPr>
          <a:xfrm>
            <a:off x="592164" y="1307958"/>
            <a:ext cx="4416503" cy="54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299" tIns="35650" rIns="71299" bIns="35650">
            <a:spAutoFit/>
          </a:bodyPr>
          <a:lstStyle>
            <a:lvl1pPr algn="l">
              <a:defRPr lang="ko-KR" altLang="en-US" sz="3100" kern="12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  <a:cs typeface="+mn-cs"/>
              </a:defRPr>
            </a:lvl1pPr>
          </a:lstStyle>
          <a:p>
            <a:pPr lvl="0" algn="l" defTabSz="711666" eaLnBrk="1" hangingPunct="1">
              <a:spcBef>
                <a:spcPct val="20000"/>
              </a:spcBef>
            </a:pP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현대하모니</a:t>
            </a:r>
            <a:r>
              <a:rPr lang="en-US" altLang="ko-KR" dirty="0" smtClean="0"/>
              <a:t>M – 36pt</a:t>
            </a:r>
            <a:endParaRPr lang="ko-KR" altLang="en-US" dirty="0"/>
          </a:p>
        </p:txBody>
      </p:sp>
      <p:sp>
        <p:nvSpPr>
          <p:cNvPr id="49" name="텍스트 개체 틀 48"/>
          <p:cNvSpPr>
            <a:spLocks noGrp="1"/>
          </p:cNvSpPr>
          <p:nvPr>
            <p:ph type="body" sz="quarter" idx="10" hasCustomPrompt="1"/>
          </p:nvPr>
        </p:nvSpPr>
        <p:spPr>
          <a:xfrm>
            <a:off x="583865" y="1012827"/>
            <a:ext cx="3322736" cy="269081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1700"/>
            </a:lvl1pPr>
            <a:lvl2pPr marL="388180" indent="0">
              <a:buNone/>
              <a:defRPr/>
            </a:lvl2pPr>
            <a:lvl3pPr marL="776364" indent="0">
              <a:buNone/>
              <a:defRPr/>
            </a:lvl3pPr>
            <a:lvl4pPr marL="1163200" indent="0">
              <a:buNone/>
              <a:defRPr/>
            </a:lvl4pPr>
            <a:lvl5pPr marL="1552727" indent="0">
              <a:buNone/>
              <a:defRPr/>
            </a:lvl5pPr>
          </a:lstStyle>
          <a:p>
            <a:pPr lvl="0"/>
            <a:r>
              <a:rPr lang="ko-KR" altLang="en-US" dirty="0" smtClean="0"/>
              <a:t>소제목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현대하모니</a:t>
            </a:r>
            <a:r>
              <a:rPr lang="en-US" altLang="ko-KR" dirty="0" smtClean="0"/>
              <a:t>M – 20pt</a:t>
            </a:r>
            <a:endParaRPr lang="ko-KR" altLang="en-US" dirty="0" smtClean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3" hasCustomPrompt="1"/>
          </p:nvPr>
        </p:nvSpPr>
        <p:spPr>
          <a:xfrm>
            <a:off x="650952" y="3702207"/>
            <a:ext cx="1195822" cy="201698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1200"/>
            </a:lvl1pPr>
            <a:lvl2pPr marL="388180" indent="0">
              <a:buNone/>
              <a:defRPr/>
            </a:lvl2pPr>
            <a:lvl3pPr marL="776364" indent="0">
              <a:buNone/>
              <a:defRPr/>
            </a:lvl3pPr>
            <a:lvl4pPr marL="1163200" indent="0">
              <a:buNone/>
              <a:defRPr/>
            </a:lvl4pPr>
            <a:lvl5pPr marL="1552727" indent="0">
              <a:buNone/>
              <a:defRPr/>
            </a:lvl5pPr>
          </a:lstStyle>
          <a:p>
            <a:pPr lvl="0"/>
            <a:r>
              <a:rPr lang="en-US" altLang="ko-KR" dirty="0" smtClean="0"/>
              <a:t>2015.03.09</a:t>
            </a:r>
            <a:endParaRPr lang="ko-KR" altLang="en-US" dirty="0" smtClean="0"/>
          </a:p>
        </p:txBody>
      </p:sp>
      <p:sp>
        <p:nvSpPr>
          <p:cNvPr id="55" name="텍스트 개체 틀 53"/>
          <p:cNvSpPr>
            <a:spLocks noGrp="1"/>
          </p:cNvSpPr>
          <p:nvPr>
            <p:ph type="body" sz="quarter" idx="14" hasCustomPrompt="1"/>
          </p:nvPr>
        </p:nvSpPr>
        <p:spPr>
          <a:xfrm>
            <a:off x="650952" y="4150654"/>
            <a:ext cx="1195822" cy="179930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900"/>
            </a:lvl1pPr>
            <a:lvl2pPr marL="388180" indent="0">
              <a:buNone/>
              <a:defRPr/>
            </a:lvl2pPr>
            <a:lvl3pPr marL="776364" indent="0">
              <a:buNone/>
              <a:defRPr/>
            </a:lvl3pPr>
            <a:lvl4pPr marL="1163200" indent="0">
              <a:buNone/>
              <a:defRPr/>
            </a:lvl4pPr>
            <a:lvl5pPr marL="1552727" indent="0">
              <a:buNone/>
              <a:defRPr/>
            </a:lvl5pPr>
          </a:lstStyle>
          <a:p>
            <a:pPr lvl="0"/>
            <a:r>
              <a:rPr lang="ko-KR" altLang="en-US" dirty="0" smtClean="0"/>
              <a:t>작성자</a:t>
            </a:r>
            <a:r>
              <a:rPr lang="en-US" altLang="ko-KR" dirty="0" smtClean="0"/>
              <a:t>: OOOSW</a:t>
            </a:r>
            <a:endParaRPr lang="ko-KR" altLang="en-US" dirty="0" smtClean="0"/>
          </a:p>
        </p:txBody>
      </p:sp>
      <p:sp>
        <p:nvSpPr>
          <p:cNvPr id="10" name="텍스트 개체 틀 53"/>
          <p:cNvSpPr>
            <a:spLocks noGrp="1"/>
          </p:cNvSpPr>
          <p:nvPr>
            <p:ph type="body" sz="quarter" idx="16" hasCustomPrompt="1"/>
          </p:nvPr>
        </p:nvSpPr>
        <p:spPr>
          <a:xfrm>
            <a:off x="650972" y="3921931"/>
            <a:ext cx="2591669" cy="201698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1200"/>
            </a:lvl1pPr>
            <a:lvl2pPr marL="388180" indent="0">
              <a:buNone/>
              <a:defRPr/>
            </a:lvl2pPr>
            <a:lvl3pPr marL="776364" indent="0">
              <a:buNone/>
              <a:defRPr/>
            </a:lvl3pPr>
            <a:lvl4pPr marL="1163200" indent="0">
              <a:buNone/>
              <a:defRPr/>
            </a:lvl4pPr>
            <a:lvl5pPr marL="1552727" indent="0">
              <a:buNone/>
              <a:defRPr/>
            </a:lvl5pPr>
          </a:lstStyle>
          <a:p>
            <a:pPr lvl="0"/>
            <a:r>
              <a:rPr lang="en-US" altLang="ko-KR" dirty="0" smtClean="0"/>
              <a:t>OOO</a:t>
            </a:r>
            <a:r>
              <a:rPr lang="ko-KR" altLang="en-US" dirty="0" smtClean="0"/>
              <a:t>본부 </a:t>
            </a:r>
            <a:r>
              <a:rPr lang="en-US" altLang="ko-KR" dirty="0" smtClean="0"/>
              <a:t>OOO</a:t>
            </a:r>
            <a:r>
              <a:rPr lang="ko-KR" altLang="en-US" dirty="0" smtClean="0"/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3671023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718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3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339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하이라이트 사이언스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13648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5549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6"/>
          <p:cNvGrpSpPr>
            <a:grpSpLocks/>
          </p:cNvGrpSpPr>
          <p:nvPr userDrawn="1"/>
        </p:nvGrpSpPr>
        <p:grpSpPr bwMode="auto">
          <a:xfrm>
            <a:off x="534884" y="1859506"/>
            <a:ext cx="8043496" cy="226219"/>
            <a:chOff x="329" y="1821"/>
            <a:chExt cx="6071" cy="0"/>
          </a:xfrm>
        </p:grpSpPr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500" dirty="0">
                <a:solidFill>
                  <a:srgbClr val="000000"/>
                </a:solidFill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5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3" name="제목 42"/>
          <p:cNvSpPr>
            <a:spLocks noGrp="1"/>
          </p:cNvSpPr>
          <p:nvPr>
            <p:ph type="title" hasCustomPrompt="1"/>
          </p:nvPr>
        </p:nvSpPr>
        <p:spPr>
          <a:xfrm>
            <a:off x="592161" y="1307958"/>
            <a:ext cx="4416503" cy="54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299" tIns="35650" rIns="71299" bIns="35650">
            <a:spAutoFit/>
          </a:bodyPr>
          <a:lstStyle>
            <a:lvl1pPr algn="l">
              <a:defRPr lang="ko-KR" altLang="en-US" sz="3100" kern="12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  <a:cs typeface="+mn-cs"/>
              </a:defRPr>
            </a:lvl1pPr>
          </a:lstStyle>
          <a:p>
            <a:pPr lvl="0" algn="l" defTabSz="711666" eaLnBrk="1" hangingPunct="1">
              <a:spcBef>
                <a:spcPct val="20000"/>
              </a:spcBef>
            </a:pP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현대하모니</a:t>
            </a:r>
            <a:r>
              <a:rPr lang="en-US" altLang="ko-KR" dirty="0" smtClean="0"/>
              <a:t>M – 36pt</a:t>
            </a:r>
            <a:endParaRPr lang="ko-KR" altLang="en-US" dirty="0"/>
          </a:p>
        </p:txBody>
      </p:sp>
      <p:sp>
        <p:nvSpPr>
          <p:cNvPr id="49" name="텍스트 개체 틀 48"/>
          <p:cNvSpPr>
            <a:spLocks noGrp="1"/>
          </p:cNvSpPr>
          <p:nvPr>
            <p:ph type="body" sz="quarter" idx="10" hasCustomPrompt="1"/>
          </p:nvPr>
        </p:nvSpPr>
        <p:spPr>
          <a:xfrm>
            <a:off x="583865" y="1012822"/>
            <a:ext cx="3322736" cy="269081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1700"/>
            </a:lvl1pPr>
            <a:lvl2pPr marL="388180" indent="0">
              <a:buNone/>
              <a:defRPr/>
            </a:lvl2pPr>
            <a:lvl3pPr marL="776364" indent="0">
              <a:buNone/>
              <a:defRPr/>
            </a:lvl3pPr>
            <a:lvl4pPr marL="1163200" indent="0">
              <a:buNone/>
              <a:defRPr/>
            </a:lvl4pPr>
            <a:lvl5pPr marL="1552727" indent="0">
              <a:buNone/>
              <a:defRPr/>
            </a:lvl5pPr>
          </a:lstStyle>
          <a:p>
            <a:pPr lvl="0"/>
            <a:r>
              <a:rPr lang="ko-KR" altLang="en-US" dirty="0" smtClean="0"/>
              <a:t>소제목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현대하모니</a:t>
            </a:r>
            <a:r>
              <a:rPr lang="en-US" altLang="ko-KR" dirty="0" smtClean="0"/>
              <a:t>M – 20pt</a:t>
            </a:r>
            <a:endParaRPr lang="ko-KR" altLang="en-US" dirty="0" smtClean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3" hasCustomPrompt="1"/>
          </p:nvPr>
        </p:nvSpPr>
        <p:spPr>
          <a:xfrm>
            <a:off x="650952" y="3702202"/>
            <a:ext cx="1195822" cy="201698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1200"/>
            </a:lvl1pPr>
            <a:lvl2pPr marL="388180" indent="0">
              <a:buNone/>
              <a:defRPr/>
            </a:lvl2pPr>
            <a:lvl3pPr marL="776364" indent="0">
              <a:buNone/>
              <a:defRPr/>
            </a:lvl3pPr>
            <a:lvl4pPr marL="1163200" indent="0">
              <a:buNone/>
              <a:defRPr/>
            </a:lvl4pPr>
            <a:lvl5pPr marL="1552727" indent="0">
              <a:buNone/>
              <a:defRPr/>
            </a:lvl5pPr>
          </a:lstStyle>
          <a:p>
            <a:pPr lvl="0"/>
            <a:r>
              <a:rPr lang="en-US" altLang="ko-KR" dirty="0" smtClean="0"/>
              <a:t>2015.03.09</a:t>
            </a:r>
            <a:endParaRPr lang="ko-KR" altLang="en-US" dirty="0" smtClean="0"/>
          </a:p>
        </p:txBody>
      </p:sp>
      <p:sp>
        <p:nvSpPr>
          <p:cNvPr id="55" name="텍스트 개체 틀 53"/>
          <p:cNvSpPr>
            <a:spLocks noGrp="1"/>
          </p:cNvSpPr>
          <p:nvPr>
            <p:ph type="body" sz="quarter" idx="14" hasCustomPrompt="1"/>
          </p:nvPr>
        </p:nvSpPr>
        <p:spPr>
          <a:xfrm>
            <a:off x="650952" y="4150651"/>
            <a:ext cx="1195822" cy="179930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900"/>
            </a:lvl1pPr>
            <a:lvl2pPr marL="388180" indent="0">
              <a:buNone/>
              <a:defRPr/>
            </a:lvl2pPr>
            <a:lvl3pPr marL="776364" indent="0">
              <a:buNone/>
              <a:defRPr/>
            </a:lvl3pPr>
            <a:lvl4pPr marL="1163200" indent="0">
              <a:buNone/>
              <a:defRPr/>
            </a:lvl4pPr>
            <a:lvl5pPr marL="1552727" indent="0">
              <a:buNone/>
              <a:defRPr/>
            </a:lvl5pPr>
          </a:lstStyle>
          <a:p>
            <a:pPr lvl="0"/>
            <a:r>
              <a:rPr lang="ko-KR" altLang="en-US" dirty="0" smtClean="0"/>
              <a:t>작성자</a:t>
            </a:r>
            <a:r>
              <a:rPr lang="en-US" altLang="ko-KR" dirty="0" smtClean="0"/>
              <a:t>: OOOSW</a:t>
            </a:r>
            <a:endParaRPr lang="ko-KR" altLang="en-US" dirty="0" smtClean="0"/>
          </a:p>
        </p:txBody>
      </p:sp>
      <p:sp>
        <p:nvSpPr>
          <p:cNvPr id="10" name="텍스트 개체 틀 53"/>
          <p:cNvSpPr>
            <a:spLocks noGrp="1"/>
          </p:cNvSpPr>
          <p:nvPr>
            <p:ph type="body" sz="quarter" idx="16" hasCustomPrompt="1"/>
          </p:nvPr>
        </p:nvSpPr>
        <p:spPr>
          <a:xfrm>
            <a:off x="650972" y="3921925"/>
            <a:ext cx="2591669" cy="201698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1200"/>
            </a:lvl1pPr>
            <a:lvl2pPr marL="388180" indent="0">
              <a:buNone/>
              <a:defRPr/>
            </a:lvl2pPr>
            <a:lvl3pPr marL="776364" indent="0">
              <a:buNone/>
              <a:defRPr/>
            </a:lvl3pPr>
            <a:lvl4pPr marL="1163200" indent="0">
              <a:buNone/>
              <a:defRPr/>
            </a:lvl4pPr>
            <a:lvl5pPr marL="1552727" indent="0">
              <a:buNone/>
              <a:defRPr/>
            </a:lvl5pPr>
          </a:lstStyle>
          <a:p>
            <a:pPr lvl="0"/>
            <a:r>
              <a:rPr lang="en-US" altLang="ko-KR" dirty="0" smtClean="0"/>
              <a:t>OOO</a:t>
            </a:r>
            <a:r>
              <a:rPr lang="ko-KR" altLang="en-US" dirty="0" smtClean="0"/>
              <a:t>본부 </a:t>
            </a:r>
            <a:r>
              <a:rPr lang="en-US" altLang="ko-KR" dirty="0" smtClean="0"/>
              <a:t>OOO</a:t>
            </a:r>
            <a:r>
              <a:rPr lang="ko-KR" altLang="en-US" dirty="0" smtClean="0"/>
              <a:t>팀</a:t>
            </a:r>
          </a:p>
        </p:txBody>
      </p:sp>
      <p:pic>
        <p:nvPicPr>
          <p:cNvPr id="12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1191" y="4537624"/>
            <a:ext cx="1162048" cy="40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63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52712" y="215662"/>
            <a:ext cx="515815" cy="357188"/>
          </a:xfrm>
          <a:prstGeom prst="rect">
            <a:avLst/>
          </a:prstGeom>
          <a:ln/>
        </p:spPr>
        <p:txBody>
          <a:bodyPr lIns="77628" tIns="38814" rIns="77628" bIns="38814"/>
          <a:lstStyle>
            <a:lvl1pPr>
              <a:defRPr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DA0C5A46-EE51-40E6-BB65-A001141E0CC0}" type="slidenum">
              <a:rPr kumimoji="1" lang="ko-KR" altLang="en-US" sz="1000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000" dirty="0">
              <a:solidFill>
                <a:srgbClr val="000000"/>
              </a:solidFill>
            </a:endParaRPr>
          </a:p>
        </p:txBody>
      </p:sp>
      <p:sp>
        <p:nvSpPr>
          <p:cNvPr id="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0339" y="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7628" tIns="38814" rIns="77628" bIns="388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87160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72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436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8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0229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6"/>
          <p:cNvGrpSpPr>
            <a:grpSpLocks/>
          </p:cNvGrpSpPr>
          <p:nvPr userDrawn="1"/>
        </p:nvGrpSpPr>
        <p:grpSpPr bwMode="auto">
          <a:xfrm>
            <a:off x="534879" y="1805010"/>
            <a:ext cx="8043496" cy="226219"/>
            <a:chOff x="329" y="1821"/>
            <a:chExt cx="6071" cy="0"/>
          </a:xfrm>
        </p:grpSpPr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1112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1112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43" name="제목 42"/>
          <p:cNvSpPr>
            <a:spLocks noGrp="1"/>
          </p:cNvSpPr>
          <p:nvPr>
            <p:ph type="title" hasCustomPrompt="1"/>
          </p:nvPr>
        </p:nvSpPr>
        <p:spPr>
          <a:xfrm>
            <a:off x="592157" y="1307957"/>
            <a:ext cx="4416501" cy="54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298" tIns="35650" rIns="71298" bIns="35650">
            <a:spAutoFit/>
          </a:bodyPr>
          <a:lstStyle>
            <a:lvl1pPr algn="l">
              <a:defRPr lang="ko-KR" altLang="en-US" sz="3100" kern="12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  <a:cs typeface="+mn-cs"/>
              </a:defRPr>
            </a:lvl1pPr>
          </a:lstStyle>
          <a:p>
            <a:pPr lvl="0" algn="l" defTabSz="711663" eaLnBrk="1" hangingPunct="1">
              <a:spcBef>
                <a:spcPct val="20000"/>
              </a:spcBef>
            </a:pP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현대하모니</a:t>
            </a:r>
            <a:r>
              <a:rPr lang="en-US" altLang="ko-KR" dirty="0" smtClean="0"/>
              <a:t>M – 36pt</a:t>
            </a:r>
            <a:endParaRPr lang="ko-KR" altLang="en-US" dirty="0"/>
          </a:p>
        </p:txBody>
      </p:sp>
      <p:sp>
        <p:nvSpPr>
          <p:cNvPr id="49" name="텍스트 개체 틀 48"/>
          <p:cNvSpPr>
            <a:spLocks noGrp="1"/>
          </p:cNvSpPr>
          <p:nvPr>
            <p:ph type="body" sz="quarter" idx="10" hasCustomPrompt="1"/>
          </p:nvPr>
        </p:nvSpPr>
        <p:spPr>
          <a:xfrm>
            <a:off x="583865" y="1012817"/>
            <a:ext cx="3322736" cy="269081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1700"/>
            </a:lvl1pPr>
            <a:lvl2pPr marL="388178" indent="0">
              <a:buNone/>
              <a:defRPr/>
            </a:lvl2pPr>
            <a:lvl3pPr marL="776361" indent="0">
              <a:buNone/>
              <a:defRPr/>
            </a:lvl3pPr>
            <a:lvl4pPr marL="1163195" indent="0">
              <a:buNone/>
              <a:defRPr/>
            </a:lvl4pPr>
            <a:lvl5pPr marL="1552723" indent="0">
              <a:buNone/>
              <a:defRPr/>
            </a:lvl5pPr>
          </a:lstStyle>
          <a:p>
            <a:pPr lvl="0"/>
            <a:r>
              <a:rPr lang="ko-KR" altLang="en-US" dirty="0" smtClean="0"/>
              <a:t>소제목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현대하모니</a:t>
            </a:r>
            <a:r>
              <a:rPr lang="en-US" altLang="ko-KR" dirty="0" smtClean="0"/>
              <a:t>M – 20pt</a:t>
            </a:r>
            <a:endParaRPr lang="ko-KR" altLang="en-US" dirty="0" smtClean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3" hasCustomPrompt="1"/>
          </p:nvPr>
        </p:nvSpPr>
        <p:spPr>
          <a:xfrm>
            <a:off x="650952" y="3702199"/>
            <a:ext cx="1195822" cy="201698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1200"/>
            </a:lvl1pPr>
            <a:lvl2pPr marL="388178" indent="0">
              <a:buNone/>
              <a:defRPr/>
            </a:lvl2pPr>
            <a:lvl3pPr marL="776361" indent="0">
              <a:buNone/>
              <a:defRPr/>
            </a:lvl3pPr>
            <a:lvl4pPr marL="1163195" indent="0">
              <a:buNone/>
              <a:defRPr/>
            </a:lvl4pPr>
            <a:lvl5pPr marL="1552723" indent="0">
              <a:buNone/>
              <a:defRPr/>
            </a:lvl5pPr>
          </a:lstStyle>
          <a:p>
            <a:pPr lvl="0"/>
            <a:r>
              <a:rPr lang="en-US" altLang="ko-KR" dirty="0" smtClean="0"/>
              <a:t>2015.03.09</a:t>
            </a:r>
            <a:endParaRPr lang="ko-KR" altLang="en-US" dirty="0" smtClean="0"/>
          </a:p>
        </p:txBody>
      </p:sp>
      <p:sp>
        <p:nvSpPr>
          <p:cNvPr id="55" name="텍스트 개체 틀 53"/>
          <p:cNvSpPr>
            <a:spLocks noGrp="1"/>
          </p:cNvSpPr>
          <p:nvPr>
            <p:ph type="body" sz="quarter" idx="14" hasCustomPrompt="1"/>
          </p:nvPr>
        </p:nvSpPr>
        <p:spPr>
          <a:xfrm>
            <a:off x="650952" y="4150647"/>
            <a:ext cx="1195822" cy="179930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900"/>
            </a:lvl1pPr>
            <a:lvl2pPr marL="388178" indent="0">
              <a:buNone/>
              <a:defRPr/>
            </a:lvl2pPr>
            <a:lvl3pPr marL="776361" indent="0">
              <a:buNone/>
              <a:defRPr/>
            </a:lvl3pPr>
            <a:lvl4pPr marL="1163195" indent="0">
              <a:buNone/>
              <a:defRPr/>
            </a:lvl4pPr>
            <a:lvl5pPr marL="1552723" indent="0">
              <a:buNone/>
              <a:defRPr/>
            </a:lvl5pPr>
          </a:lstStyle>
          <a:p>
            <a:pPr lvl="0"/>
            <a:r>
              <a:rPr lang="ko-KR" altLang="en-US" dirty="0" smtClean="0"/>
              <a:t>작성자</a:t>
            </a:r>
            <a:r>
              <a:rPr lang="en-US" altLang="ko-KR" dirty="0" smtClean="0"/>
              <a:t>: OOOSW</a:t>
            </a:r>
            <a:endParaRPr lang="ko-KR" altLang="en-US" dirty="0" smtClean="0"/>
          </a:p>
        </p:txBody>
      </p:sp>
      <p:sp>
        <p:nvSpPr>
          <p:cNvPr id="10" name="텍스트 개체 틀 53"/>
          <p:cNvSpPr>
            <a:spLocks noGrp="1"/>
          </p:cNvSpPr>
          <p:nvPr>
            <p:ph type="body" sz="quarter" idx="16" hasCustomPrompt="1"/>
          </p:nvPr>
        </p:nvSpPr>
        <p:spPr>
          <a:xfrm>
            <a:off x="650953" y="3921922"/>
            <a:ext cx="2591670" cy="201698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1200"/>
            </a:lvl1pPr>
            <a:lvl2pPr marL="388178" indent="0">
              <a:buNone/>
              <a:defRPr/>
            </a:lvl2pPr>
            <a:lvl3pPr marL="776361" indent="0">
              <a:buNone/>
              <a:defRPr/>
            </a:lvl3pPr>
            <a:lvl4pPr marL="1163195" indent="0">
              <a:buNone/>
              <a:defRPr/>
            </a:lvl4pPr>
            <a:lvl5pPr marL="1552723" indent="0">
              <a:buNone/>
              <a:defRPr/>
            </a:lvl5pPr>
          </a:lstStyle>
          <a:p>
            <a:pPr lvl="0"/>
            <a:r>
              <a:rPr lang="en-US" altLang="ko-KR" dirty="0" smtClean="0"/>
              <a:t>OOO</a:t>
            </a:r>
            <a:r>
              <a:rPr lang="ko-KR" altLang="en-US" dirty="0" smtClean="0"/>
              <a:t>본부 </a:t>
            </a:r>
            <a:r>
              <a:rPr lang="en-US" altLang="ko-KR" dirty="0" smtClean="0"/>
              <a:t>OOO</a:t>
            </a:r>
            <a:r>
              <a:rPr lang="ko-KR" altLang="en-US" dirty="0" smtClean="0"/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1647675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6"/>
          <p:cNvGrpSpPr>
            <a:grpSpLocks/>
          </p:cNvGrpSpPr>
          <p:nvPr userDrawn="1"/>
        </p:nvGrpSpPr>
        <p:grpSpPr bwMode="auto">
          <a:xfrm>
            <a:off x="534886" y="1805022"/>
            <a:ext cx="8043496" cy="226219"/>
            <a:chOff x="329" y="1821"/>
            <a:chExt cx="6071" cy="0"/>
          </a:xfrm>
        </p:grpSpPr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500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500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</p:grpSp>
      <p:sp>
        <p:nvSpPr>
          <p:cNvPr id="43" name="제목 42"/>
          <p:cNvSpPr>
            <a:spLocks noGrp="1"/>
          </p:cNvSpPr>
          <p:nvPr>
            <p:ph type="title" hasCustomPrompt="1"/>
          </p:nvPr>
        </p:nvSpPr>
        <p:spPr>
          <a:xfrm>
            <a:off x="592166" y="1307958"/>
            <a:ext cx="4416503" cy="54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299" tIns="35650" rIns="71299" bIns="35650">
            <a:spAutoFit/>
          </a:bodyPr>
          <a:lstStyle>
            <a:lvl1pPr algn="l">
              <a:defRPr lang="ko-KR" altLang="en-US" sz="3100" kern="12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  <a:cs typeface="+mn-cs"/>
              </a:defRPr>
            </a:lvl1pPr>
          </a:lstStyle>
          <a:p>
            <a:pPr lvl="0" algn="l" defTabSz="711666" eaLnBrk="1" hangingPunct="1">
              <a:spcBef>
                <a:spcPct val="20000"/>
              </a:spcBef>
            </a:pP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현대하모니</a:t>
            </a:r>
            <a:r>
              <a:rPr lang="en-US" altLang="ko-KR" dirty="0" smtClean="0"/>
              <a:t>M – 36pt</a:t>
            </a:r>
            <a:endParaRPr lang="ko-KR" altLang="en-US" dirty="0"/>
          </a:p>
        </p:txBody>
      </p:sp>
      <p:sp>
        <p:nvSpPr>
          <p:cNvPr id="49" name="텍스트 개체 틀 48"/>
          <p:cNvSpPr>
            <a:spLocks noGrp="1"/>
          </p:cNvSpPr>
          <p:nvPr>
            <p:ph type="body" sz="quarter" idx="10" hasCustomPrompt="1"/>
          </p:nvPr>
        </p:nvSpPr>
        <p:spPr>
          <a:xfrm>
            <a:off x="583865" y="1012830"/>
            <a:ext cx="3322736" cy="269081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1700"/>
            </a:lvl1pPr>
            <a:lvl2pPr marL="388180" indent="0">
              <a:buNone/>
              <a:defRPr/>
            </a:lvl2pPr>
            <a:lvl3pPr marL="776364" indent="0">
              <a:buNone/>
              <a:defRPr/>
            </a:lvl3pPr>
            <a:lvl4pPr marL="1163200" indent="0">
              <a:buNone/>
              <a:defRPr/>
            </a:lvl4pPr>
            <a:lvl5pPr marL="1552727" indent="0">
              <a:buNone/>
              <a:defRPr/>
            </a:lvl5pPr>
          </a:lstStyle>
          <a:p>
            <a:pPr lvl="0"/>
            <a:r>
              <a:rPr lang="ko-KR" altLang="en-US" dirty="0" smtClean="0"/>
              <a:t>소제목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현대하모니</a:t>
            </a:r>
            <a:r>
              <a:rPr lang="en-US" altLang="ko-KR" dirty="0" smtClean="0"/>
              <a:t>M – 20pt</a:t>
            </a:r>
            <a:endParaRPr lang="ko-KR" altLang="en-US" dirty="0" smtClean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3" hasCustomPrompt="1"/>
          </p:nvPr>
        </p:nvSpPr>
        <p:spPr>
          <a:xfrm>
            <a:off x="650952" y="3702211"/>
            <a:ext cx="1195822" cy="201698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1200"/>
            </a:lvl1pPr>
            <a:lvl2pPr marL="388180" indent="0">
              <a:buNone/>
              <a:defRPr/>
            </a:lvl2pPr>
            <a:lvl3pPr marL="776364" indent="0">
              <a:buNone/>
              <a:defRPr/>
            </a:lvl3pPr>
            <a:lvl4pPr marL="1163200" indent="0">
              <a:buNone/>
              <a:defRPr/>
            </a:lvl4pPr>
            <a:lvl5pPr marL="1552727" indent="0">
              <a:buNone/>
              <a:defRPr/>
            </a:lvl5pPr>
          </a:lstStyle>
          <a:p>
            <a:pPr lvl="0"/>
            <a:r>
              <a:rPr lang="en-US" altLang="ko-KR" dirty="0" smtClean="0"/>
              <a:t>2015.03.09</a:t>
            </a:r>
            <a:endParaRPr lang="ko-KR" altLang="en-US" dirty="0" smtClean="0"/>
          </a:p>
        </p:txBody>
      </p:sp>
      <p:sp>
        <p:nvSpPr>
          <p:cNvPr id="55" name="텍스트 개체 틀 53"/>
          <p:cNvSpPr>
            <a:spLocks noGrp="1"/>
          </p:cNvSpPr>
          <p:nvPr>
            <p:ph type="body" sz="quarter" idx="14" hasCustomPrompt="1"/>
          </p:nvPr>
        </p:nvSpPr>
        <p:spPr>
          <a:xfrm>
            <a:off x="650952" y="4150657"/>
            <a:ext cx="1195822" cy="179930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900"/>
            </a:lvl1pPr>
            <a:lvl2pPr marL="388180" indent="0">
              <a:buNone/>
              <a:defRPr/>
            </a:lvl2pPr>
            <a:lvl3pPr marL="776364" indent="0">
              <a:buNone/>
              <a:defRPr/>
            </a:lvl3pPr>
            <a:lvl4pPr marL="1163200" indent="0">
              <a:buNone/>
              <a:defRPr/>
            </a:lvl4pPr>
            <a:lvl5pPr marL="1552727" indent="0">
              <a:buNone/>
              <a:defRPr/>
            </a:lvl5pPr>
          </a:lstStyle>
          <a:p>
            <a:pPr lvl="0"/>
            <a:r>
              <a:rPr lang="ko-KR" altLang="en-US" dirty="0" smtClean="0"/>
              <a:t>작성자</a:t>
            </a:r>
            <a:r>
              <a:rPr lang="en-US" altLang="ko-KR" dirty="0" smtClean="0"/>
              <a:t>: OOOSW</a:t>
            </a:r>
            <a:endParaRPr lang="ko-KR" altLang="en-US" dirty="0" smtClean="0"/>
          </a:p>
        </p:txBody>
      </p:sp>
      <p:sp>
        <p:nvSpPr>
          <p:cNvPr id="10" name="텍스트 개체 틀 53"/>
          <p:cNvSpPr>
            <a:spLocks noGrp="1"/>
          </p:cNvSpPr>
          <p:nvPr>
            <p:ph type="body" sz="quarter" idx="16" hasCustomPrompt="1"/>
          </p:nvPr>
        </p:nvSpPr>
        <p:spPr>
          <a:xfrm>
            <a:off x="650972" y="3921934"/>
            <a:ext cx="2591669" cy="201698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1200"/>
            </a:lvl1pPr>
            <a:lvl2pPr marL="388180" indent="0">
              <a:buNone/>
              <a:defRPr/>
            </a:lvl2pPr>
            <a:lvl3pPr marL="776364" indent="0">
              <a:buNone/>
              <a:defRPr/>
            </a:lvl3pPr>
            <a:lvl4pPr marL="1163200" indent="0">
              <a:buNone/>
              <a:defRPr/>
            </a:lvl4pPr>
            <a:lvl5pPr marL="1552727" indent="0">
              <a:buNone/>
              <a:defRPr/>
            </a:lvl5pPr>
          </a:lstStyle>
          <a:p>
            <a:pPr lvl="0"/>
            <a:r>
              <a:rPr lang="en-US" altLang="ko-KR" dirty="0" smtClean="0"/>
              <a:t>OOO</a:t>
            </a:r>
            <a:r>
              <a:rPr lang="ko-KR" altLang="en-US" dirty="0" smtClean="0"/>
              <a:t>본부 </a:t>
            </a:r>
            <a:r>
              <a:rPr lang="en-US" altLang="ko-KR" dirty="0" smtClean="0"/>
              <a:t>OOO</a:t>
            </a:r>
            <a:r>
              <a:rPr lang="ko-KR" altLang="en-US" dirty="0" smtClean="0"/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247075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607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718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하이라이트 사이언스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5917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2715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6"/>
          <p:cNvGrpSpPr>
            <a:grpSpLocks/>
          </p:cNvGrpSpPr>
          <p:nvPr userDrawn="1"/>
        </p:nvGrpSpPr>
        <p:grpSpPr bwMode="auto">
          <a:xfrm>
            <a:off x="534879" y="1805010"/>
            <a:ext cx="8043496" cy="226219"/>
            <a:chOff x="329" y="1821"/>
            <a:chExt cx="6071" cy="0"/>
          </a:xfrm>
        </p:grpSpPr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1112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1112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43" name="제목 42"/>
          <p:cNvSpPr>
            <a:spLocks noGrp="1"/>
          </p:cNvSpPr>
          <p:nvPr>
            <p:ph type="title" hasCustomPrompt="1"/>
          </p:nvPr>
        </p:nvSpPr>
        <p:spPr>
          <a:xfrm>
            <a:off x="592157" y="1307957"/>
            <a:ext cx="4416501" cy="54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298" tIns="35650" rIns="71298" bIns="35650">
            <a:spAutoFit/>
          </a:bodyPr>
          <a:lstStyle>
            <a:lvl1pPr algn="l">
              <a:defRPr lang="ko-KR" altLang="en-US" sz="3100" kern="12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  <a:cs typeface="+mn-cs"/>
              </a:defRPr>
            </a:lvl1pPr>
          </a:lstStyle>
          <a:p>
            <a:pPr lvl="0" algn="l" defTabSz="711663" eaLnBrk="1" hangingPunct="1">
              <a:spcBef>
                <a:spcPct val="20000"/>
              </a:spcBef>
            </a:pP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현대하모니</a:t>
            </a:r>
            <a:r>
              <a:rPr lang="en-US" altLang="ko-KR" dirty="0" smtClean="0"/>
              <a:t>M – 36pt</a:t>
            </a:r>
            <a:endParaRPr lang="ko-KR" altLang="en-US" dirty="0"/>
          </a:p>
        </p:txBody>
      </p:sp>
      <p:sp>
        <p:nvSpPr>
          <p:cNvPr id="49" name="텍스트 개체 틀 48"/>
          <p:cNvSpPr>
            <a:spLocks noGrp="1"/>
          </p:cNvSpPr>
          <p:nvPr>
            <p:ph type="body" sz="quarter" idx="10" hasCustomPrompt="1"/>
          </p:nvPr>
        </p:nvSpPr>
        <p:spPr>
          <a:xfrm>
            <a:off x="583865" y="1012817"/>
            <a:ext cx="3322736" cy="269081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1700"/>
            </a:lvl1pPr>
            <a:lvl2pPr marL="388178" indent="0">
              <a:buNone/>
              <a:defRPr/>
            </a:lvl2pPr>
            <a:lvl3pPr marL="776361" indent="0">
              <a:buNone/>
              <a:defRPr/>
            </a:lvl3pPr>
            <a:lvl4pPr marL="1163195" indent="0">
              <a:buNone/>
              <a:defRPr/>
            </a:lvl4pPr>
            <a:lvl5pPr marL="1552723" indent="0">
              <a:buNone/>
              <a:defRPr/>
            </a:lvl5pPr>
          </a:lstStyle>
          <a:p>
            <a:pPr lvl="0"/>
            <a:r>
              <a:rPr lang="ko-KR" altLang="en-US" dirty="0" smtClean="0"/>
              <a:t>소제목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현대하모니</a:t>
            </a:r>
            <a:r>
              <a:rPr lang="en-US" altLang="ko-KR" dirty="0" smtClean="0"/>
              <a:t>M – 20pt</a:t>
            </a:r>
            <a:endParaRPr lang="ko-KR" altLang="en-US" dirty="0" smtClean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3" hasCustomPrompt="1"/>
          </p:nvPr>
        </p:nvSpPr>
        <p:spPr>
          <a:xfrm>
            <a:off x="650952" y="3702199"/>
            <a:ext cx="1195822" cy="201698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1200"/>
            </a:lvl1pPr>
            <a:lvl2pPr marL="388178" indent="0">
              <a:buNone/>
              <a:defRPr/>
            </a:lvl2pPr>
            <a:lvl3pPr marL="776361" indent="0">
              <a:buNone/>
              <a:defRPr/>
            </a:lvl3pPr>
            <a:lvl4pPr marL="1163195" indent="0">
              <a:buNone/>
              <a:defRPr/>
            </a:lvl4pPr>
            <a:lvl5pPr marL="1552723" indent="0">
              <a:buNone/>
              <a:defRPr/>
            </a:lvl5pPr>
          </a:lstStyle>
          <a:p>
            <a:pPr lvl="0"/>
            <a:r>
              <a:rPr lang="en-US" altLang="ko-KR" dirty="0" smtClean="0"/>
              <a:t>2015.03.09</a:t>
            </a:r>
            <a:endParaRPr lang="ko-KR" altLang="en-US" dirty="0" smtClean="0"/>
          </a:p>
        </p:txBody>
      </p:sp>
      <p:sp>
        <p:nvSpPr>
          <p:cNvPr id="55" name="텍스트 개체 틀 53"/>
          <p:cNvSpPr>
            <a:spLocks noGrp="1"/>
          </p:cNvSpPr>
          <p:nvPr>
            <p:ph type="body" sz="quarter" idx="14" hasCustomPrompt="1"/>
          </p:nvPr>
        </p:nvSpPr>
        <p:spPr>
          <a:xfrm>
            <a:off x="650952" y="4150647"/>
            <a:ext cx="1195822" cy="179930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900"/>
            </a:lvl1pPr>
            <a:lvl2pPr marL="388178" indent="0">
              <a:buNone/>
              <a:defRPr/>
            </a:lvl2pPr>
            <a:lvl3pPr marL="776361" indent="0">
              <a:buNone/>
              <a:defRPr/>
            </a:lvl3pPr>
            <a:lvl4pPr marL="1163195" indent="0">
              <a:buNone/>
              <a:defRPr/>
            </a:lvl4pPr>
            <a:lvl5pPr marL="1552723" indent="0">
              <a:buNone/>
              <a:defRPr/>
            </a:lvl5pPr>
          </a:lstStyle>
          <a:p>
            <a:pPr lvl="0"/>
            <a:r>
              <a:rPr lang="ko-KR" altLang="en-US" dirty="0" smtClean="0"/>
              <a:t>작성자</a:t>
            </a:r>
            <a:r>
              <a:rPr lang="en-US" altLang="ko-KR" dirty="0" smtClean="0"/>
              <a:t>: OOOSW</a:t>
            </a:r>
            <a:endParaRPr lang="ko-KR" altLang="en-US" dirty="0" smtClean="0"/>
          </a:p>
        </p:txBody>
      </p:sp>
      <p:sp>
        <p:nvSpPr>
          <p:cNvPr id="10" name="텍스트 개체 틀 53"/>
          <p:cNvSpPr>
            <a:spLocks noGrp="1"/>
          </p:cNvSpPr>
          <p:nvPr>
            <p:ph type="body" sz="quarter" idx="16" hasCustomPrompt="1"/>
          </p:nvPr>
        </p:nvSpPr>
        <p:spPr>
          <a:xfrm>
            <a:off x="650953" y="3921922"/>
            <a:ext cx="2591670" cy="201698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1200"/>
            </a:lvl1pPr>
            <a:lvl2pPr marL="388178" indent="0">
              <a:buNone/>
              <a:defRPr/>
            </a:lvl2pPr>
            <a:lvl3pPr marL="776361" indent="0">
              <a:buNone/>
              <a:defRPr/>
            </a:lvl3pPr>
            <a:lvl4pPr marL="1163195" indent="0">
              <a:buNone/>
              <a:defRPr/>
            </a:lvl4pPr>
            <a:lvl5pPr marL="1552723" indent="0">
              <a:buNone/>
              <a:defRPr/>
            </a:lvl5pPr>
          </a:lstStyle>
          <a:p>
            <a:pPr lvl="0"/>
            <a:r>
              <a:rPr lang="en-US" altLang="ko-KR" dirty="0" smtClean="0"/>
              <a:t>OOO</a:t>
            </a:r>
            <a:r>
              <a:rPr lang="ko-KR" altLang="en-US" dirty="0" smtClean="0"/>
              <a:t>본부 </a:t>
            </a:r>
            <a:r>
              <a:rPr lang="en-US" altLang="ko-KR" dirty="0" smtClean="0"/>
              <a:t>OOO</a:t>
            </a:r>
            <a:r>
              <a:rPr lang="ko-KR" altLang="en-US" dirty="0" smtClean="0"/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437043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037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32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하이라이트 사이언스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3333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9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8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7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7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6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6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D5A6-9A05-4644-9170-5AAE11213B4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51E7-0C76-49C1-A77B-E37C1A7560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9086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D5A6-9A05-4644-9170-5AAE11213B4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51E7-0C76-49C1-A77B-E37C1A7560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22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857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84"/>
            <a:ext cx="7772400" cy="1021556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43"/>
            <a:ext cx="7772400" cy="112514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46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893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6839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786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73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679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62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57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D5A6-9A05-4644-9170-5AAE11213B4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51E7-0C76-49C1-A77B-E37C1A7560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4474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4" y="1200156"/>
            <a:ext cx="43815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5" y="1200156"/>
            <a:ext cx="43815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D5A6-9A05-4644-9170-5AAE11213B4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51E7-0C76-49C1-A77B-E37C1A7560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8783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465" indent="0">
              <a:buNone/>
              <a:defRPr sz="1700" b="1"/>
            </a:lvl2pPr>
            <a:lvl3pPr marL="778932" indent="0">
              <a:buNone/>
              <a:defRPr sz="1500" b="1"/>
            </a:lvl3pPr>
            <a:lvl4pPr marL="1168396" indent="0">
              <a:buNone/>
              <a:defRPr sz="1300" b="1"/>
            </a:lvl4pPr>
            <a:lvl5pPr marL="1557863" indent="0">
              <a:buNone/>
              <a:defRPr sz="1300" b="1"/>
            </a:lvl5pPr>
            <a:lvl6pPr marL="1947328" indent="0">
              <a:buNone/>
              <a:defRPr sz="1300" b="1"/>
            </a:lvl6pPr>
            <a:lvl7pPr marL="2336793" indent="0">
              <a:buNone/>
              <a:defRPr sz="1300" b="1"/>
            </a:lvl7pPr>
            <a:lvl8pPr marL="2726258" indent="0">
              <a:buNone/>
              <a:defRPr sz="1300" b="1"/>
            </a:lvl8pPr>
            <a:lvl9pPr marL="3115726" indent="0">
              <a:buNone/>
              <a:defRPr sz="1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1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465" indent="0">
              <a:buNone/>
              <a:defRPr sz="1700" b="1"/>
            </a:lvl2pPr>
            <a:lvl3pPr marL="778932" indent="0">
              <a:buNone/>
              <a:defRPr sz="1500" b="1"/>
            </a:lvl3pPr>
            <a:lvl4pPr marL="1168396" indent="0">
              <a:buNone/>
              <a:defRPr sz="1300" b="1"/>
            </a:lvl4pPr>
            <a:lvl5pPr marL="1557863" indent="0">
              <a:buNone/>
              <a:defRPr sz="1300" b="1"/>
            </a:lvl5pPr>
            <a:lvl6pPr marL="1947328" indent="0">
              <a:buNone/>
              <a:defRPr sz="1300" b="1"/>
            </a:lvl6pPr>
            <a:lvl7pPr marL="2336793" indent="0">
              <a:buNone/>
              <a:defRPr sz="1300" b="1"/>
            </a:lvl7pPr>
            <a:lvl8pPr marL="2726258" indent="0">
              <a:buNone/>
              <a:defRPr sz="1300" b="1"/>
            </a:lvl8pPr>
            <a:lvl9pPr marL="3115726" indent="0">
              <a:buNone/>
              <a:defRPr sz="1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9" y="1631157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D5A6-9A05-4644-9170-5AAE11213B4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51E7-0C76-49C1-A77B-E37C1A7560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13577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D5A6-9A05-4644-9170-5AAE11213B4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51E7-0C76-49C1-A77B-E37C1A7560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2840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D5A6-9A05-4644-9170-5AAE11213B4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51E7-0C76-49C1-A77B-E37C1A7560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17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313" cy="8715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5" y="204796"/>
            <a:ext cx="5111750" cy="438983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076328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389465" indent="0">
              <a:buNone/>
              <a:defRPr sz="1000"/>
            </a:lvl2pPr>
            <a:lvl3pPr marL="778932" indent="0">
              <a:buNone/>
              <a:defRPr sz="800"/>
            </a:lvl3pPr>
            <a:lvl4pPr marL="1168396" indent="0">
              <a:buNone/>
              <a:defRPr sz="700"/>
            </a:lvl4pPr>
            <a:lvl5pPr marL="1557863" indent="0">
              <a:buNone/>
              <a:defRPr sz="700"/>
            </a:lvl5pPr>
            <a:lvl6pPr marL="1947328" indent="0">
              <a:buNone/>
              <a:defRPr sz="700"/>
            </a:lvl6pPr>
            <a:lvl7pPr marL="2336793" indent="0">
              <a:buNone/>
              <a:defRPr sz="700"/>
            </a:lvl7pPr>
            <a:lvl8pPr marL="2726258" indent="0">
              <a:buNone/>
              <a:defRPr sz="700"/>
            </a:lvl8pPr>
            <a:lvl9pPr marL="3115726" indent="0">
              <a:buNone/>
              <a:defRPr sz="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D5A6-9A05-4644-9170-5AAE11213B4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51E7-0C76-49C1-A77B-E37C1A7560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09547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9465" indent="0">
              <a:buNone/>
              <a:defRPr sz="2400"/>
            </a:lvl2pPr>
            <a:lvl3pPr marL="778932" indent="0">
              <a:buNone/>
              <a:defRPr sz="2000"/>
            </a:lvl3pPr>
            <a:lvl4pPr marL="1168396" indent="0">
              <a:buNone/>
              <a:defRPr sz="1700"/>
            </a:lvl4pPr>
            <a:lvl5pPr marL="1557863" indent="0">
              <a:buNone/>
              <a:defRPr sz="1700"/>
            </a:lvl5pPr>
            <a:lvl6pPr marL="1947328" indent="0">
              <a:buNone/>
              <a:defRPr sz="1700"/>
            </a:lvl6pPr>
            <a:lvl7pPr marL="2336793" indent="0">
              <a:buNone/>
              <a:defRPr sz="1700"/>
            </a:lvl7pPr>
            <a:lvl8pPr marL="2726258" indent="0">
              <a:buNone/>
              <a:defRPr sz="1700"/>
            </a:lvl8pPr>
            <a:lvl9pPr marL="3115726" indent="0">
              <a:buNone/>
              <a:defRPr sz="1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89465" indent="0">
              <a:buNone/>
              <a:defRPr sz="1000"/>
            </a:lvl2pPr>
            <a:lvl3pPr marL="778932" indent="0">
              <a:buNone/>
              <a:defRPr sz="800"/>
            </a:lvl3pPr>
            <a:lvl4pPr marL="1168396" indent="0">
              <a:buNone/>
              <a:defRPr sz="700"/>
            </a:lvl4pPr>
            <a:lvl5pPr marL="1557863" indent="0">
              <a:buNone/>
              <a:defRPr sz="700"/>
            </a:lvl5pPr>
            <a:lvl6pPr marL="1947328" indent="0">
              <a:buNone/>
              <a:defRPr sz="700"/>
            </a:lvl6pPr>
            <a:lvl7pPr marL="2336793" indent="0">
              <a:buNone/>
              <a:defRPr sz="700"/>
            </a:lvl7pPr>
            <a:lvl8pPr marL="2726258" indent="0">
              <a:buNone/>
              <a:defRPr sz="700"/>
            </a:lvl8pPr>
            <a:lvl9pPr marL="3115726" indent="0">
              <a:buNone/>
              <a:defRPr sz="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D5A6-9A05-4644-9170-5AAE11213B4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51E7-0C76-49C1-A77B-E37C1A7560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9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D5A6-9A05-4644-9170-5AAE11213B4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51E7-0C76-49C1-A77B-E37C1A7560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0413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05987"/>
            <a:ext cx="2228851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3" y="205987"/>
            <a:ext cx="6534151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D5A6-9A05-4644-9170-5AAE11213B4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51E7-0C76-49C1-A77B-E37C1A7560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6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6229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하이라이트 사이언스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3063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75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6"/>
          <p:cNvGrpSpPr>
            <a:grpSpLocks/>
          </p:cNvGrpSpPr>
          <p:nvPr userDrawn="1"/>
        </p:nvGrpSpPr>
        <p:grpSpPr bwMode="auto">
          <a:xfrm>
            <a:off x="534886" y="1859509"/>
            <a:ext cx="8043496" cy="226219"/>
            <a:chOff x="329" y="1821"/>
            <a:chExt cx="6071" cy="0"/>
          </a:xfrm>
        </p:grpSpPr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500" dirty="0">
                <a:solidFill>
                  <a:srgbClr val="000000"/>
                </a:solidFill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5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3" name="제목 42"/>
          <p:cNvSpPr>
            <a:spLocks noGrp="1"/>
          </p:cNvSpPr>
          <p:nvPr>
            <p:ph type="title" hasCustomPrompt="1"/>
          </p:nvPr>
        </p:nvSpPr>
        <p:spPr>
          <a:xfrm>
            <a:off x="592164" y="1307958"/>
            <a:ext cx="4416503" cy="54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299" tIns="35650" rIns="71299" bIns="35650">
            <a:spAutoFit/>
          </a:bodyPr>
          <a:lstStyle>
            <a:lvl1pPr algn="l">
              <a:defRPr lang="ko-KR" altLang="en-US" sz="3100" kern="12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  <a:cs typeface="+mn-cs"/>
              </a:defRPr>
            </a:lvl1pPr>
          </a:lstStyle>
          <a:p>
            <a:pPr lvl="0" algn="l" defTabSz="711666" eaLnBrk="1" hangingPunct="1">
              <a:spcBef>
                <a:spcPct val="20000"/>
              </a:spcBef>
            </a:pP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현대하모니</a:t>
            </a:r>
            <a:r>
              <a:rPr lang="en-US" altLang="ko-KR" dirty="0" smtClean="0"/>
              <a:t>M – 36pt</a:t>
            </a:r>
            <a:endParaRPr lang="ko-KR" altLang="en-US" dirty="0"/>
          </a:p>
        </p:txBody>
      </p:sp>
      <p:sp>
        <p:nvSpPr>
          <p:cNvPr id="49" name="텍스트 개체 틀 48"/>
          <p:cNvSpPr>
            <a:spLocks noGrp="1"/>
          </p:cNvSpPr>
          <p:nvPr>
            <p:ph type="body" sz="quarter" idx="10" hasCustomPrompt="1"/>
          </p:nvPr>
        </p:nvSpPr>
        <p:spPr>
          <a:xfrm>
            <a:off x="583865" y="1012825"/>
            <a:ext cx="3322736" cy="269081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1700"/>
            </a:lvl1pPr>
            <a:lvl2pPr marL="388180" indent="0">
              <a:buNone/>
              <a:defRPr/>
            </a:lvl2pPr>
            <a:lvl3pPr marL="776364" indent="0">
              <a:buNone/>
              <a:defRPr/>
            </a:lvl3pPr>
            <a:lvl4pPr marL="1163200" indent="0">
              <a:buNone/>
              <a:defRPr/>
            </a:lvl4pPr>
            <a:lvl5pPr marL="1552727" indent="0">
              <a:buNone/>
              <a:defRPr/>
            </a:lvl5pPr>
          </a:lstStyle>
          <a:p>
            <a:pPr lvl="0"/>
            <a:r>
              <a:rPr lang="ko-KR" altLang="en-US" dirty="0" smtClean="0"/>
              <a:t>소제목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현대하모니</a:t>
            </a:r>
            <a:r>
              <a:rPr lang="en-US" altLang="ko-KR" dirty="0" smtClean="0"/>
              <a:t>M – 20pt</a:t>
            </a:r>
            <a:endParaRPr lang="ko-KR" altLang="en-US" dirty="0" smtClean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3" hasCustomPrompt="1"/>
          </p:nvPr>
        </p:nvSpPr>
        <p:spPr>
          <a:xfrm>
            <a:off x="650952" y="3702205"/>
            <a:ext cx="1195822" cy="201698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1200"/>
            </a:lvl1pPr>
            <a:lvl2pPr marL="388180" indent="0">
              <a:buNone/>
              <a:defRPr/>
            </a:lvl2pPr>
            <a:lvl3pPr marL="776364" indent="0">
              <a:buNone/>
              <a:defRPr/>
            </a:lvl3pPr>
            <a:lvl4pPr marL="1163200" indent="0">
              <a:buNone/>
              <a:defRPr/>
            </a:lvl4pPr>
            <a:lvl5pPr marL="1552727" indent="0">
              <a:buNone/>
              <a:defRPr/>
            </a:lvl5pPr>
          </a:lstStyle>
          <a:p>
            <a:pPr lvl="0"/>
            <a:r>
              <a:rPr lang="en-US" altLang="ko-KR" dirty="0" smtClean="0"/>
              <a:t>2015.03.09</a:t>
            </a:r>
            <a:endParaRPr lang="ko-KR" altLang="en-US" dirty="0" smtClean="0"/>
          </a:p>
        </p:txBody>
      </p:sp>
      <p:sp>
        <p:nvSpPr>
          <p:cNvPr id="55" name="텍스트 개체 틀 53"/>
          <p:cNvSpPr>
            <a:spLocks noGrp="1"/>
          </p:cNvSpPr>
          <p:nvPr>
            <p:ph type="body" sz="quarter" idx="14" hasCustomPrompt="1"/>
          </p:nvPr>
        </p:nvSpPr>
        <p:spPr>
          <a:xfrm>
            <a:off x="650952" y="4150654"/>
            <a:ext cx="1195822" cy="179930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900"/>
            </a:lvl1pPr>
            <a:lvl2pPr marL="388180" indent="0">
              <a:buNone/>
              <a:defRPr/>
            </a:lvl2pPr>
            <a:lvl3pPr marL="776364" indent="0">
              <a:buNone/>
              <a:defRPr/>
            </a:lvl3pPr>
            <a:lvl4pPr marL="1163200" indent="0">
              <a:buNone/>
              <a:defRPr/>
            </a:lvl4pPr>
            <a:lvl5pPr marL="1552727" indent="0">
              <a:buNone/>
              <a:defRPr/>
            </a:lvl5pPr>
          </a:lstStyle>
          <a:p>
            <a:pPr lvl="0"/>
            <a:r>
              <a:rPr lang="ko-KR" altLang="en-US" dirty="0" smtClean="0"/>
              <a:t>작성자</a:t>
            </a:r>
            <a:r>
              <a:rPr lang="en-US" altLang="ko-KR" dirty="0" smtClean="0"/>
              <a:t>: OOOSW</a:t>
            </a:r>
            <a:endParaRPr lang="ko-KR" altLang="en-US" dirty="0" smtClean="0"/>
          </a:p>
        </p:txBody>
      </p:sp>
      <p:sp>
        <p:nvSpPr>
          <p:cNvPr id="10" name="텍스트 개체 틀 53"/>
          <p:cNvSpPr>
            <a:spLocks noGrp="1"/>
          </p:cNvSpPr>
          <p:nvPr>
            <p:ph type="body" sz="quarter" idx="16" hasCustomPrompt="1"/>
          </p:nvPr>
        </p:nvSpPr>
        <p:spPr>
          <a:xfrm>
            <a:off x="650972" y="3921928"/>
            <a:ext cx="2591669" cy="201698"/>
          </a:xfrm>
          <a:prstGeom prst="rect">
            <a:avLst/>
          </a:prstGeom>
        </p:spPr>
        <p:txBody>
          <a:bodyPr lIns="77628" tIns="38814" rIns="77628" bIns="38814"/>
          <a:lstStyle>
            <a:lvl1pPr marL="0" indent="0">
              <a:buNone/>
              <a:defRPr sz="1200"/>
            </a:lvl1pPr>
            <a:lvl2pPr marL="388180" indent="0">
              <a:buNone/>
              <a:defRPr/>
            </a:lvl2pPr>
            <a:lvl3pPr marL="776364" indent="0">
              <a:buNone/>
              <a:defRPr/>
            </a:lvl3pPr>
            <a:lvl4pPr marL="1163200" indent="0">
              <a:buNone/>
              <a:defRPr/>
            </a:lvl4pPr>
            <a:lvl5pPr marL="1552727" indent="0">
              <a:buNone/>
              <a:defRPr/>
            </a:lvl5pPr>
          </a:lstStyle>
          <a:p>
            <a:pPr lvl="0"/>
            <a:r>
              <a:rPr lang="en-US" altLang="ko-KR" dirty="0" smtClean="0"/>
              <a:t>OOO</a:t>
            </a:r>
            <a:r>
              <a:rPr lang="ko-KR" altLang="en-US" dirty="0" smtClean="0"/>
              <a:t>본부 </a:t>
            </a:r>
            <a:r>
              <a:rPr lang="en-US" altLang="ko-KR" dirty="0" smtClean="0"/>
              <a:t>OOO</a:t>
            </a:r>
            <a:r>
              <a:rPr lang="ko-KR" altLang="en-US" dirty="0" smtClean="0"/>
              <a:t>팀</a:t>
            </a:r>
          </a:p>
        </p:txBody>
      </p:sp>
      <p:pic>
        <p:nvPicPr>
          <p:cNvPr id="12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1191" y="4537627"/>
            <a:ext cx="1162048" cy="40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109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0"/>
          <p:cNvSpPr>
            <a:spLocks noChangeShapeType="1"/>
          </p:cNvSpPr>
          <p:nvPr userDrawn="1"/>
        </p:nvSpPr>
        <p:spPr bwMode="auto">
          <a:xfrm>
            <a:off x="252066" y="410766"/>
            <a:ext cx="8641373" cy="0"/>
          </a:xfrm>
          <a:prstGeom prst="line">
            <a:avLst/>
          </a:prstGeom>
          <a:noFill/>
          <a:ln w="25400">
            <a:solidFill>
              <a:srgbClr val="AEAEA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7628" tIns="38814" rIns="77628" bIns="38814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ko-KR" altLang="en-US" sz="800" b="1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" name="Picture 3" descr="U:\Catch prase\Final\1204중장기 비전 및 캐치프레이즈 개정안 최종안RGB.jpg"/>
          <p:cNvPicPr>
            <a:picLocks noChangeAspect="1" noChangeArrowheads="1"/>
          </p:cNvPicPr>
          <p:nvPr userDrawn="1"/>
        </p:nvPicPr>
        <p:blipFill>
          <a:blip r:embed="rId3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3381" y="113112"/>
            <a:ext cx="1475642" cy="244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744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굴림" charset="-127"/>
          <a:ea typeface="굴림" charset="-127"/>
        </a:defRPr>
      </a:lvl5pPr>
      <a:lvl6pPr marL="388180" algn="ctr" rtl="0" fontAlgn="base" latinLnBrk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굴림" charset="-127"/>
          <a:ea typeface="굴림" charset="-127"/>
        </a:defRPr>
      </a:lvl6pPr>
      <a:lvl7pPr marL="776364" algn="ctr" rtl="0" fontAlgn="base" latinLnBrk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굴림" charset="-127"/>
          <a:ea typeface="굴림" charset="-127"/>
        </a:defRPr>
      </a:lvl7pPr>
      <a:lvl8pPr marL="1164547" algn="ctr" rtl="0" fontAlgn="base" latinLnBrk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굴림" charset="-127"/>
          <a:ea typeface="굴림" charset="-127"/>
        </a:defRPr>
      </a:lvl8pPr>
      <a:lvl9pPr marL="1552727" algn="ctr" rtl="0" fontAlgn="base" latinLnBrk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291143" indent="-291143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700">
          <a:solidFill>
            <a:schemeClr val="tx1"/>
          </a:solidFill>
          <a:latin typeface="+mn-lt"/>
          <a:ea typeface="+mn-ea"/>
          <a:cs typeface="+mn-cs"/>
        </a:defRPr>
      </a:lvl1pPr>
      <a:lvl2pPr marL="630797" indent="-242607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970455" indent="-19409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358638" indent="-195443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700">
          <a:solidFill>
            <a:schemeClr val="tx1"/>
          </a:solidFill>
          <a:latin typeface="+mn-lt"/>
          <a:ea typeface="+mn-ea"/>
        </a:defRPr>
      </a:lvl4pPr>
      <a:lvl5pPr marL="1746819" indent="-19409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+mn-ea"/>
        </a:defRPr>
      </a:lvl5pPr>
      <a:lvl6pPr marL="2135003" indent="-194090" algn="l" rtl="0" fontAlgn="base" latinLnBrk="1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+mn-ea"/>
        </a:defRPr>
      </a:lvl6pPr>
      <a:lvl7pPr marL="2523185" indent="-194090" algn="l" rtl="0" fontAlgn="base" latinLnBrk="1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+mn-ea"/>
        </a:defRPr>
      </a:lvl7pPr>
      <a:lvl8pPr marL="2911368" indent="-194090" algn="l" rtl="0" fontAlgn="base" latinLnBrk="1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+mn-ea"/>
        </a:defRPr>
      </a:lvl8pPr>
      <a:lvl9pPr marL="3299550" indent="-194090" algn="l" rtl="0" fontAlgn="base" latinLnBrk="1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7636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8180" algn="l" defTabSz="77636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6364" algn="l" defTabSz="77636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4547" algn="l" defTabSz="77636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2727" algn="l" defTabSz="77636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0911" algn="l" defTabSz="77636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29094" algn="l" defTabSz="77636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17276" algn="l" defTabSz="77636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05458" algn="l" defTabSz="77636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243255" y="423862"/>
            <a:ext cx="8641374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628" tIns="38814" rIns="77628" bIns="38814"/>
          <a:lstStyle/>
          <a:p>
            <a:pPr defTabSz="911112">
              <a:defRPr/>
            </a:pPr>
            <a:endParaRPr lang="ko-KR" altLang="en-US" b="1">
              <a:solidFill>
                <a:srgbClr val="000000"/>
              </a:solidFill>
              <a:latin typeface="새굴림" pitchFamily="18" charset="-127"/>
            </a:endParaRPr>
          </a:p>
        </p:txBody>
      </p:sp>
      <p:pic>
        <p:nvPicPr>
          <p:cNvPr id="5" name="Picture 3" descr="U:\Catch prase\Final\1204중장기 비전 및 캐치프레이즈 개정안 최종안RGB.jpg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3381" y="113111"/>
            <a:ext cx="1475642" cy="244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56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6" r:id="rId2"/>
    <p:sldLayoutId id="2147483707" r:id="rId3"/>
    <p:sldLayoutId id="2147483708" r:id="rId4"/>
    <p:sldLayoutId id="2147483709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굴림" charset="-127"/>
          <a:ea typeface="굴림" charset="-127"/>
        </a:defRPr>
      </a:lvl5pPr>
      <a:lvl6pPr marL="388178"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굴림" charset="-127"/>
          <a:ea typeface="굴림" charset="-127"/>
        </a:defRPr>
      </a:lvl6pPr>
      <a:lvl7pPr marL="776361"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굴림" charset="-127"/>
          <a:ea typeface="굴림" charset="-127"/>
        </a:defRPr>
      </a:lvl7pPr>
      <a:lvl8pPr marL="1164543"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굴림" charset="-127"/>
          <a:ea typeface="굴림" charset="-127"/>
        </a:defRPr>
      </a:lvl8pPr>
      <a:lvl9pPr marL="1552723"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291141" indent="-2911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700">
          <a:solidFill>
            <a:schemeClr val="tx1"/>
          </a:solidFill>
          <a:latin typeface="+mn-lt"/>
          <a:ea typeface="+mn-ea"/>
          <a:cs typeface="+mn-cs"/>
        </a:defRPr>
      </a:lvl1pPr>
      <a:lvl2pPr marL="630795" indent="-242606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970452" indent="-194089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358632" indent="-194089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700">
          <a:solidFill>
            <a:schemeClr val="tx1"/>
          </a:solidFill>
          <a:latin typeface="+mn-lt"/>
          <a:ea typeface="+mn-ea"/>
        </a:defRPr>
      </a:lvl4pPr>
      <a:lvl5pPr marL="1746813" indent="-194089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+mn-ea"/>
        </a:defRPr>
      </a:lvl5pPr>
      <a:lvl6pPr marL="2134994" indent="-194089" algn="l" rtl="0" fontAlgn="base" latinLnBrk="1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+mn-ea"/>
        </a:defRPr>
      </a:lvl6pPr>
      <a:lvl7pPr marL="2523176" indent="-194089" algn="l" rtl="0" fontAlgn="base" latinLnBrk="1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+mn-ea"/>
        </a:defRPr>
      </a:lvl7pPr>
      <a:lvl8pPr marL="2911356" indent="-194089" algn="l" rtl="0" fontAlgn="base" latinLnBrk="1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+mn-ea"/>
        </a:defRPr>
      </a:lvl8pPr>
      <a:lvl9pPr marL="3299538" indent="-194089" algn="l" rtl="0" fontAlgn="base" latinLnBrk="1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7636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8178" algn="l" defTabSz="77636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6361" algn="l" defTabSz="77636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4543" algn="l" defTabSz="77636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2723" algn="l" defTabSz="77636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0905" algn="l" defTabSz="77636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29086" algn="l" defTabSz="77636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17266" algn="l" defTabSz="77636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05447" algn="l" defTabSz="77636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8116766" y="4930379"/>
            <a:ext cx="984738" cy="223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688" tIns="34344" rIns="68688" bIns="34344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4048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809625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2128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161766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0748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5320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2989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4464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defTabSz="911112" fontAlgn="base">
              <a:spcBef>
                <a:spcPct val="50000"/>
              </a:spcBef>
              <a:spcAft>
                <a:spcPct val="0"/>
              </a:spcAft>
              <a:defRPr/>
            </a:pPr>
            <a:fld id="{2036F7F0-29C1-4932-BB0C-5D5095CEA132}" type="slidenum">
              <a:rPr lang="en-US" altLang="ko-KR" sz="100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pPr algn="r" defTabSz="911112"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ko-KR" sz="10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  page</a:t>
            </a: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252051" y="410766"/>
            <a:ext cx="8641374" cy="0"/>
          </a:xfrm>
          <a:prstGeom prst="line">
            <a:avLst/>
          </a:prstGeom>
          <a:noFill/>
          <a:ln w="25400">
            <a:solidFill>
              <a:srgbClr val="AEAEA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7637" tIns="38819" rIns="77637" bIns="38819"/>
          <a:lstStyle/>
          <a:p>
            <a:pPr defTabSz="911112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500" smtClean="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pic>
        <p:nvPicPr>
          <p:cNvPr id="9" name="Picture 3" descr="U:\Catch prase\Final\1204중장기 비전 및 캐치프레이즈 개정안 최종안RGB.jp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3381" y="113110"/>
            <a:ext cx="1475642" cy="244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154914"/>
      </p:ext>
    </p:extLst>
  </p:cSld>
  <p:clrMap bg1="lt1" tx1="dk1" bg2="lt2" tx2="dk2" accent1="accent1" accent2="accent2" accent3="accent3" accent4="accent4" accent5="accent5" accent6="accent6" hlink="hlink" folHlink="folHlink"/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388222"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776449"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164676"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552899"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291174" indent="-29117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700">
          <a:solidFill>
            <a:schemeClr val="tx1"/>
          </a:solidFill>
          <a:latin typeface="+mn-lt"/>
          <a:ea typeface="+mn-ea"/>
          <a:cs typeface="+mn-cs"/>
        </a:defRPr>
      </a:lvl1pPr>
      <a:lvl2pPr marL="630866" indent="-24263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970562" indent="-19411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358787" indent="-19411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700">
          <a:solidFill>
            <a:schemeClr val="tx1"/>
          </a:solidFill>
          <a:latin typeface="+mn-lt"/>
          <a:ea typeface="+mn-ea"/>
        </a:defRPr>
      </a:lvl4pPr>
      <a:lvl5pPr marL="1747011" indent="-19411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+mn-ea"/>
        </a:defRPr>
      </a:lvl5pPr>
      <a:lvl6pPr marL="2135237" indent="-194111" algn="l" rtl="0" fontAlgn="base" latinLnBrk="1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+mn-ea"/>
        </a:defRPr>
      </a:lvl6pPr>
      <a:lvl7pPr marL="2523462" indent="-194111" algn="l" rtl="0" fontAlgn="base" latinLnBrk="1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+mn-ea"/>
        </a:defRPr>
      </a:lvl7pPr>
      <a:lvl8pPr marL="2911687" indent="-194111" algn="l" rtl="0" fontAlgn="base" latinLnBrk="1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+mn-ea"/>
        </a:defRPr>
      </a:lvl8pPr>
      <a:lvl9pPr marL="3299913" indent="-194111" algn="l" rtl="0" fontAlgn="base" latinLnBrk="1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7644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8222" algn="l" defTabSz="77644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6449" algn="l" defTabSz="77644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4676" algn="l" defTabSz="77644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2899" algn="l" defTabSz="77644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1125" algn="l" defTabSz="77644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29350" algn="l" defTabSz="77644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17576" algn="l" defTabSz="77644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05800" algn="l" defTabSz="77644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8116766" y="4930379"/>
            <a:ext cx="984738" cy="223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744" tIns="34372" rIns="68744" bIns="34372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4048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809625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2128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161766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0748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5320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2989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4464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defTabSz="911840" fontAlgn="base">
              <a:spcBef>
                <a:spcPct val="50000"/>
              </a:spcBef>
              <a:spcAft>
                <a:spcPct val="0"/>
              </a:spcAft>
              <a:defRPr/>
            </a:pPr>
            <a:fld id="{2036F7F0-29C1-4932-BB0C-5D5095CEA132}" type="slidenum">
              <a:rPr lang="en-US" altLang="ko-KR" sz="100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pPr algn="r" defTabSz="911840"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ko-KR" sz="10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  page</a:t>
            </a: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252051" y="410766"/>
            <a:ext cx="8641374" cy="0"/>
          </a:xfrm>
          <a:prstGeom prst="line">
            <a:avLst/>
          </a:prstGeom>
          <a:noFill/>
          <a:ln w="25400">
            <a:solidFill>
              <a:srgbClr val="AEAEA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7701" tIns="38851" rIns="77701" bIns="38851"/>
          <a:lstStyle/>
          <a:p>
            <a:pPr defTabSz="91184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500" smtClean="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pic>
        <p:nvPicPr>
          <p:cNvPr id="9" name="Picture 3" descr="U:\Catch prase\Final\1204중장기 비전 및 캐치프레이즈 개정안 최종안RGB.jp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3381" y="113110"/>
            <a:ext cx="1475642" cy="244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204000"/>
      </p:ext>
    </p:extLst>
  </p:cSld>
  <p:clrMap bg1="lt1" tx1="dk1" bg2="lt2" tx2="dk2" accent1="accent1" accent2="accent2" accent3="accent3" accent4="accent4" accent5="accent5" accent6="accent6" hlink="hlink" folHlink="folHlink"/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388534"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777069"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165608"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554143"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291407" indent="-291407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700">
          <a:solidFill>
            <a:schemeClr val="tx1"/>
          </a:solidFill>
          <a:latin typeface="+mn-lt"/>
          <a:ea typeface="+mn-ea"/>
          <a:cs typeface="+mn-cs"/>
        </a:defRPr>
      </a:lvl1pPr>
      <a:lvl2pPr marL="631371" indent="-24283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971339" indent="-194267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359875" indent="-194267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700">
          <a:solidFill>
            <a:schemeClr val="tx1"/>
          </a:solidFill>
          <a:latin typeface="+mn-lt"/>
          <a:ea typeface="+mn-ea"/>
        </a:defRPr>
      </a:lvl4pPr>
      <a:lvl5pPr marL="1748411" indent="-194267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+mn-ea"/>
        </a:defRPr>
      </a:lvl5pPr>
      <a:lvl6pPr marL="2136946" indent="-194267" algn="l" rtl="0" fontAlgn="base" latinLnBrk="1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+mn-ea"/>
        </a:defRPr>
      </a:lvl6pPr>
      <a:lvl7pPr marL="2525482" indent="-194267" algn="l" rtl="0" fontAlgn="base" latinLnBrk="1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+mn-ea"/>
        </a:defRPr>
      </a:lvl7pPr>
      <a:lvl8pPr marL="2914019" indent="-194267" algn="l" rtl="0" fontAlgn="base" latinLnBrk="1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+mn-ea"/>
        </a:defRPr>
      </a:lvl8pPr>
      <a:lvl9pPr marL="3302556" indent="-194267" algn="l" rtl="0" fontAlgn="base" latinLnBrk="1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770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8534" algn="l" defTabSz="7770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7069" algn="l" defTabSz="7770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5608" algn="l" defTabSz="7770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43" algn="l" defTabSz="7770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2679" algn="l" defTabSz="7770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1215" algn="l" defTabSz="7770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19752" algn="l" defTabSz="7770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287" algn="l" defTabSz="7770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243255" y="423862"/>
            <a:ext cx="8641374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628" tIns="38814" rIns="77628" bIns="38814"/>
          <a:lstStyle/>
          <a:p>
            <a:pPr defTabSz="911112">
              <a:defRPr/>
            </a:pPr>
            <a:endParaRPr lang="ko-KR" altLang="en-US" b="1">
              <a:solidFill>
                <a:srgbClr val="000000"/>
              </a:solidFill>
              <a:latin typeface="새굴림" pitchFamily="18" charset="-127"/>
            </a:endParaRPr>
          </a:p>
        </p:txBody>
      </p:sp>
      <p:pic>
        <p:nvPicPr>
          <p:cNvPr id="5" name="Picture 3" descr="U:\Catch prase\Final\1204중장기 비전 및 캐치프레이즈 개정안 최종안RGB.jpg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3381" y="113111"/>
            <a:ext cx="1475642" cy="244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510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4" r:id="rId2"/>
    <p:sldLayoutId id="2147483845" r:id="rId3"/>
    <p:sldLayoutId id="2147483846" r:id="rId4"/>
    <p:sldLayoutId id="2147483847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굴림" charset="-127"/>
          <a:ea typeface="굴림" charset="-127"/>
        </a:defRPr>
      </a:lvl5pPr>
      <a:lvl6pPr marL="388178"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굴림" charset="-127"/>
          <a:ea typeface="굴림" charset="-127"/>
        </a:defRPr>
      </a:lvl6pPr>
      <a:lvl7pPr marL="776361"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굴림" charset="-127"/>
          <a:ea typeface="굴림" charset="-127"/>
        </a:defRPr>
      </a:lvl7pPr>
      <a:lvl8pPr marL="1164543"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굴림" charset="-127"/>
          <a:ea typeface="굴림" charset="-127"/>
        </a:defRPr>
      </a:lvl8pPr>
      <a:lvl9pPr marL="1552723"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291141" indent="-2911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700">
          <a:solidFill>
            <a:schemeClr val="tx1"/>
          </a:solidFill>
          <a:latin typeface="+mn-lt"/>
          <a:ea typeface="+mn-ea"/>
          <a:cs typeface="+mn-cs"/>
        </a:defRPr>
      </a:lvl1pPr>
      <a:lvl2pPr marL="630795" indent="-242606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970452" indent="-194089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358632" indent="-194089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700">
          <a:solidFill>
            <a:schemeClr val="tx1"/>
          </a:solidFill>
          <a:latin typeface="+mn-lt"/>
          <a:ea typeface="+mn-ea"/>
        </a:defRPr>
      </a:lvl4pPr>
      <a:lvl5pPr marL="1746813" indent="-194089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+mn-ea"/>
        </a:defRPr>
      </a:lvl5pPr>
      <a:lvl6pPr marL="2134994" indent="-194089" algn="l" rtl="0" fontAlgn="base" latinLnBrk="1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+mn-ea"/>
        </a:defRPr>
      </a:lvl6pPr>
      <a:lvl7pPr marL="2523176" indent="-194089" algn="l" rtl="0" fontAlgn="base" latinLnBrk="1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+mn-ea"/>
        </a:defRPr>
      </a:lvl7pPr>
      <a:lvl8pPr marL="2911356" indent="-194089" algn="l" rtl="0" fontAlgn="base" latinLnBrk="1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+mn-ea"/>
        </a:defRPr>
      </a:lvl8pPr>
      <a:lvl9pPr marL="3299538" indent="-194089" algn="l" rtl="0" fontAlgn="base" latinLnBrk="1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7636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8178" algn="l" defTabSz="77636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6361" algn="l" defTabSz="77636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4543" algn="l" defTabSz="77636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2723" algn="l" defTabSz="77636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0905" algn="l" defTabSz="77636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29086" algn="l" defTabSz="77636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17266" algn="l" defTabSz="77636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05447" algn="l" defTabSz="77636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77893" tIns="38948" rIns="77893" bIns="38948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6"/>
            <a:ext cx="8229600" cy="3394472"/>
          </a:xfrm>
          <a:prstGeom prst="rect">
            <a:avLst/>
          </a:prstGeom>
        </p:spPr>
        <p:txBody>
          <a:bodyPr vert="horz" lIns="77893" tIns="38948" rIns="77893" bIns="3894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71"/>
            <a:ext cx="2133600" cy="273844"/>
          </a:xfrm>
          <a:prstGeom prst="rect">
            <a:avLst/>
          </a:prstGeom>
        </p:spPr>
        <p:txBody>
          <a:bodyPr vert="horz" lIns="77893" tIns="38948" rIns="77893" bIns="38948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78932"/>
            <a:fld id="{9A9BD5A6-9A05-4644-9170-5AAE11213B4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78932"/>
              <a:t>2019-10-23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71"/>
            <a:ext cx="2895600" cy="273844"/>
          </a:xfrm>
          <a:prstGeom prst="rect">
            <a:avLst/>
          </a:prstGeom>
        </p:spPr>
        <p:txBody>
          <a:bodyPr vert="horz" lIns="77893" tIns="38948" rIns="77893" bIns="38948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78932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71"/>
            <a:ext cx="2133600" cy="273844"/>
          </a:xfrm>
          <a:prstGeom prst="rect">
            <a:avLst/>
          </a:prstGeom>
        </p:spPr>
        <p:txBody>
          <a:bodyPr vert="horz" lIns="77893" tIns="38948" rIns="77893" bIns="38948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78932"/>
            <a:fld id="{B56251E7-0C76-49C1-A77B-E37C1A7560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78932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69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ctr" defTabSz="778932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100" indent="-292100" algn="l" defTabSz="778932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2880" indent="-243415" algn="l" defTabSz="778932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664" indent="-194733" algn="l" defTabSz="77893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129" indent="-194733" algn="l" defTabSz="778932" rtl="0" eaLnBrk="1" latinLnBrk="1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2597" indent="-194733" algn="l" defTabSz="778932" rtl="0" eaLnBrk="1" latinLnBrk="1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061" indent="-194733" algn="l" defTabSz="77893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1527" indent="-194733" algn="l" defTabSz="77893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0992" indent="-194733" algn="l" defTabSz="77893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0457" indent="-194733" algn="l" defTabSz="77893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893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465" algn="l" defTabSz="77893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8932" algn="l" defTabSz="77893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396" algn="l" defTabSz="77893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7863" algn="l" defTabSz="77893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328" algn="l" defTabSz="77893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6793" algn="l" defTabSz="77893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258" algn="l" defTabSz="77893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5726" algn="l" defTabSz="77893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8116766" y="4930379"/>
            <a:ext cx="984738" cy="223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688" tIns="34344" rIns="68688" bIns="34344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4048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809625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2128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161766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0748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5320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2989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4464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defTabSz="911112" fontAlgn="base">
              <a:spcBef>
                <a:spcPct val="50000"/>
              </a:spcBef>
              <a:spcAft>
                <a:spcPct val="0"/>
              </a:spcAft>
              <a:defRPr/>
            </a:pPr>
            <a:fld id="{2036F7F0-29C1-4932-BB0C-5D5095CEA132}" type="slidenum">
              <a:rPr lang="en-US" altLang="ko-KR" sz="100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pPr algn="r" defTabSz="911112"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ko-KR" sz="10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  page</a:t>
            </a: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252051" y="410766"/>
            <a:ext cx="8641374" cy="0"/>
          </a:xfrm>
          <a:prstGeom prst="line">
            <a:avLst/>
          </a:prstGeom>
          <a:noFill/>
          <a:ln w="25400">
            <a:solidFill>
              <a:srgbClr val="AEAEA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7637" tIns="38819" rIns="77637" bIns="38819"/>
          <a:lstStyle/>
          <a:p>
            <a:pPr defTabSz="911112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500" smtClean="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pic>
        <p:nvPicPr>
          <p:cNvPr id="9" name="Picture 3" descr="U:\Catch prase\Final\1204중장기 비전 및 캐치프레이즈 개정안 최종안RGB.jp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3381" y="113110"/>
            <a:ext cx="1475642" cy="244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9664522"/>
      </p:ext>
    </p:extLst>
  </p:cSld>
  <p:clrMap bg1="lt1" tx1="dk1" bg2="lt2" tx2="dk2" accent1="accent1" accent2="accent2" accent3="accent3" accent4="accent4" accent5="accent5" accent6="accent6" hlink="hlink" folHlink="folHlink"/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388222"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776449"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164676"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552899"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291174" indent="-29117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700">
          <a:solidFill>
            <a:schemeClr val="tx1"/>
          </a:solidFill>
          <a:latin typeface="+mn-lt"/>
          <a:ea typeface="+mn-ea"/>
          <a:cs typeface="+mn-cs"/>
        </a:defRPr>
      </a:lvl1pPr>
      <a:lvl2pPr marL="630866" indent="-24263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970562" indent="-19411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358787" indent="-19411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700">
          <a:solidFill>
            <a:schemeClr val="tx1"/>
          </a:solidFill>
          <a:latin typeface="+mn-lt"/>
          <a:ea typeface="+mn-ea"/>
        </a:defRPr>
      </a:lvl4pPr>
      <a:lvl5pPr marL="1747011" indent="-19411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+mn-ea"/>
        </a:defRPr>
      </a:lvl5pPr>
      <a:lvl6pPr marL="2135237" indent="-194111" algn="l" rtl="0" fontAlgn="base" latinLnBrk="1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+mn-ea"/>
        </a:defRPr>
      </a:lvl6pPr>
      <a:lvl7pPr marL="2523462" indent="-194111" algn="l" rtl="0" fontAlgn="base" latinLnBrk="1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+mn-ea"/>
        </a:defRPr>
      </a:lvl7pPr>
      <a:lvl8pPr marL="2911687" indent="-194111" algn="l" rtl="0" fontAlgn="base" latinLnBrk="1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+mn-ea"/>
        </a:defRPr>
      </a:lvl8pPr>
      <a:lvl9pPr marL="3299913" indent="-194111" algn="l" rtl="0" fontAlgn="base" latinLnBrk="1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7644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8222" algn="l" defTabSz="77644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6449" algn="l" defTabSz="77644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4676" algn="l" defTabSz="77644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2899" algn="l" defTabSz="77644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1125" algn="l" defTabSz="77644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29350" algn="l" defTabSz="77644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17576" algn="l" defTabSz="77644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05800" algn="l" defTabSz="77644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8116766" y="4930379"/>
            <a:ext cx="984738" cy="223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744" tIns="34372" rIns="68744" bIns="34372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4048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809625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2128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161766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0748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5320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2989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4464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defTabSz="911840" fontAlgn="base">
              <a:spcBef>
                <a:spcPct val="50000"/>
              </a:spcBef>
              <a:spcAft>
                <a:spcPct val="0"/>
              </a:spcAft>
              <a:defRPr/>
            </a:pPr>
            <a:fld id="{2036F7F0-29C1-4932-BB0C-5D5095CEA132}" type="slidenum">
              <a:rPr lang="en-US" altLang="ko-KR" sz="100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pPr algn="r" defTabSz="911840"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ko-KR" sz="10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  page</a:t>
            </a: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252051" y="410766"/>
            <a:ext cx="8641374" cy="0"/>
          </a:xfrm>
          <a:prstGeom prst="line">
            <a:avLst/>
          </a:prstGeom>
          <a:noFill/>
          <a:ln w="25400">
            <a:solidFill>
              <a:srgbClr val="AEAEA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7701" tIns="38851" rIns="77701" bIns="38851"/>
          <a:lstStyle/>
          <a:p>
            <a:pPr defTabSz="91184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500" smtClean="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pic>
        <p:nvPicPr>
          <p:cNvPr id="9" name="Picture 3" descr="U:\Catch prase\Final\1204중장기 비전 및 캐치프레이즈 개정안 최종안RGB.jp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3381" y="113110"/>
            <a:ext cx="1475642" cy="244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91598"/>
      </p:ext>
    </p:extLst>
  </p:cSld>
  <p:clrMap bg1="lt1" tx1="dk1" bg2="lt2" tx2="dk2" accent1="accent1" accent2="accent2" accent3="accent3" accent4="accent4" accent5="accent5" accent6="accent6" hlink="hlink" folHlink="folHlink"/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388534"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777069"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165608"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554143"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291407" indent="-291407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700">
          <a:solidFill>
            <a:schemeClr val="tx1"/>
          </a:solidFill>
          <a:latin typeface="+mn-lt"/>
          <a:ea typeface="+mn-ea"/>
          <a:cs typeface="+mn-cs"/>
        </a:defRPr>
      </a:lvl1pPr>
      <a:lvl2pPr marL="631371" indent="-24283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971339" indent="-194267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359875" indent="-194267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700">
          <a:solidFill>
            <a:schemeClr val="tx1"/>
          </a:solidFill>
          <a:latin typeface="+mn-lt"/>
          <a:ea typeface="+mn-ea"/>
        </a:defRPr>
      </a:lvl4pPr>
      <a:lvl5pPr marL="1748411" indent="-194267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+mn-ea"/>
        </a:defRPr>
      </a:lvl5pPr>
      <a:lvl6pPr marL="2136946" indent="-194267" algn="l" rtl="0" fontAlgn="base" latinLnBrk="1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+mn-ea"/>
        </a:defRPr>
      </a:lvl6pPr>
      <a:lvl7pPr marL="2525482" indent="-194267" algn="l" rtl="0" fontAlgn="base" latinLnBrk="1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+mn-ea"/>
        </a:defRPr>
      </a:lvl7pPr>
      <a:lvl8pPr marL="2914019" indent="-194267" algn="l" rtl="0" fontAlgn="base" latinLnBrk="1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+mn-ea"/>
        </a:defRPr>
      </a:lvl8pPr>
      <a:lvl9pPr marL="3302556" indent="-194267" algn="l" rtl="0" fontAlgn="base" latinLnBrk="1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770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8534" algn="l" defTabSz="7770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7069" algn="l" defTabSz="7770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5608" algn="l" defTabSz="7770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43" algn="l" defTabSz="7770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2679" algn="l" defTabSz="7770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1215" algn="l" defTabSz="7770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19752" algn="l" defTabSz="7770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287" algn="l" defTabSz="7770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-22326"/>
            <a:ext cx="8928992" cy="51881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2" y="123478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Concept</a:t>
            </a:r>
            <a:r>
              <a:rPr lang="ko-KR" altLang="en-US" dirty="0" smtClean="0"/>
              <a:t> </a:t>
            </a:r>
            <a:r>
              <a:rPr lang="en-US" altLang="ko-KR" dirty="0" smtClean="0"/>
              <a:t>FQ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098798"/>
            <a:ext cx="2120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Front Communication (LED)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588781" y="459696"/>
            <a:ext cx="2263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Side Communication Lighting</a:t>
            </a:r>
          </a:p>
          <a:p>
            <a:r>
              <a:rPr lang="en-US" altLang="ko-KR" sz="1200" dirty="0" smtClean="0"/>
              <a:t>(RGB LED)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555711" y="4432925"/>
            <a:ext cx="20585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Head </a:t>
            </a:r>
            <a:r>
              <a:rPr lang="en-US" altLang="ko-KR" sz="1200" dirty="0"/>
              <a:t>lamp </a:t>
            </a:r>
            <a:r>
              <a:rPr lang="en-US" altLang="ko-KR" sz="1200" dirty="0" smtClean="0"/>
              <a:t>(LED </a:t>
            </a:r>
            <a:r>
              <a:rPr lang="en-US" altLang="ko-KR" sz="1200" dirty="0"/>
              <a:t>low/High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9" name="꺾인 연결선 8"/>
          <p:cNvCxnSpPr>
            <a:stCxn id="4" idx="3"/>
          </p:cNvCxnSpPr>
          <p:nvPr/>
        </p:nvCxnSpPr>
        <p:spPr>
          <a:xfrm>
            <a:off x="2300029" y="1237298"/>
            <a:ext cx="919421" cy="1867852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6" idx="0"/>
          </p:cNvCxnSpPr>
          <p:nvPr/>
        </p:nvCxnSpPr>
        <p:spPr>
          <a:xfrm rot="5400000" flipH="1" flipV="1">
            <a:off x="1432323" y="3713124"/>
            <a:ext cx="872479" cy="567125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5" idx="2"/>
          </p:cNvCxnSpPr>
          <p:nvPr/>
        </p:nvCxnSpPr>
        <p:spPr>
          <a:xfrm rot="5400000">
            <a:off x="6581293" y="912318"/>
            <a:ext cx="1130327" cy="1148412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41190" y="215811"/>
            <a:ext cx="195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Roof lighting guide (LED)</a:t>
            </a:r>
            <a:endParaRPr lang="ko-KR" altLang="en-US" sz="1200" dirty="0"/>
          </a:p>
        </p:txBody>
      </p:sp>
      <p:cxnSp>
        <p:nvCxnSpPr>
          <p:cNvPr id="23" name="꺾인 연결선 22"/>
          <p:cNvCxnSpPr>
            <a:stCxn id="22" idx="2"/>
          </p:cNvCxnSpPr>
          <p:nvPr/>
        </p:nvCxnSpPr>
        <p:spPr>
          <a:xfrm rot="5400000">
            <a:off x="4856287" y="799074"/>
            <a:ext cx="769257" cy="156728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4" idx="2"/>
          </p:cNvCxnSpPr>
          <p:nvPr/>
        </p:nvCxnSpPr>
        <p:spPr>
          <a:xfrm rot="16200000" flipH="1">
            <a:off x="475934" y="2139633"/>
            <a:ext cx="1843653" cy="315979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4" idx="3"/>
          </p:cNvCxnSpPr>
          <p:nvPr/>
        </p:nvCxnSpPr>
        <p:spPr>
          <a:xfrm>
            <a:off x="2300029" y="1237298"/>
            <a:ext cx="2583121" cy="207105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084168" y="4155927"/>
            <a:ext cx="13837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Mood light (LED)</a:t>
            </a:r>
            <a:endParaRPr lang="ko-KR" altLang="en-US" sz="1200" dirty="0"/>
          </a:p>
        </p:txBody>
      </p:sp>
      <p:cxnSp>
        <p:nvCxnSpPr>
          <p:cNvPr id="19" name="꺾인 연결선 18"/>
          <p:cNvCxnSpPr>
            <a:stCxn id="17" idx="0"/>
          </p:cNvCxnSpPr>
          <p:nvPr/>
        </p:nvCxnSpPr>
        <p:spPr>
          <a:xfrm rot="16200000" flipV="1">
            <a:off x="6304960" y="3684863"/>
            <a:ext cx="595482" cy="346646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805337" y="4432926"/>
            <a:ext cx="13837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Mood light (LED)</a:t>
            </a:r>
            <a:endParaRPr lang="ko-KR" altLang="en-US" sz="1200" dirty="0"/>
          </a:p>
        </p:txBody>
      </p:sp>
      <p:cxnSp>
        <p:nvCxnSpPr>
          <p:cNvPr id="30" name="꺾인 연결선 29"/>
          <p:cNvCxnSpPr>
            <a:stCxn id="29" idx="0"/>
          </p:cNvCxnSpPr>
          <p:nvPr/>
        </p:nvCxnSpPr>
        <p:spPr>
          <a:xfrm rot="5400000" flipH="1" flipV="1">
            <a:off x="3570736" y="3596763"/>
            <a:ext cx="762620" cy="909707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1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42" y="0"/>
            <a:ext cx="8906316" cy="5143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23478"/>
            <a:ext cx="1450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Concept RQ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00192" y="459696"/>
            <a:ext cx="1956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Roof lighting guide (LED)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052572" y="4227934"/>
            <a:ext cx="1812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Battery Indicator (LED)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179512" y="736695"/>
            <a:ext cx="2905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Rear </a:t>
            </a:r>
            <a:r>
              <a:rPr lang="en-US" altLang="ko-KR" sz="1200" dirty="0" smtClean="0"/>
              <a:t>Communication Lamp </a:t>
            </a:r>
            <a:r>
              <a:rPr lang="en-US" altLang="ko-KR" sz="1200" dirty="0"/>
              <a:t>(Lenticular)</a:t>
            </a:r>
            <a:endParaRPr lang="ko-KR" altLang="en-US" sz="1200" dirty="0"/>
          </a:p>
        </p:txBody>
      </p:sp>
      <p:cxnSp>
        <p:nvCxnSpPr>
          <p:cNvPr id="7" name="꺾인 연결선 6"/>
          <p:cNvCxnSpPr>
            <a:stCxn id="5" idx="2"/>
          </p:cNvCxnSpPr>
          <p:nvPr/>
        </p:nvCxnSpPr>
        <p:spPr>
          <a:xfrm rot="16200000" flipH="1">
            <a:off x="1691177" y="954574"/>
            <a:ext cx="999256" cy="1117495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3" idx="2"/>
          </p:cNvCxnSpPr>
          <p:nvPr/>
        </p:nvCxnSpPr>
        <p:spPr>
          <a:xfrm rot="5400000">
            <a:off x="6531612" y="440784"/>
            <a:ext cx="450758" cy="1042581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4" idx="0"/>
          </p:cNvCxnSpPr>
          <p:nvPr/>
        </p:nvCxnSpPr>
        <p:spPr>
          <a:xfrm rot="5400000" flipH="1" flipV="1">
            <a:off x="2164297" y="3077531"/>
            <a:ext cx="944984" cy="1355822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4" idx="0"/>
          </p:cNvCxnSpPr>
          <p:nvPr/>
        </p:nvCxnSpPr>
        <p:spPr>
          <a:xfrm rot="16200000" flipV="1">
            <a:off x="959268" y="3228324"/>
            <a:ext cx="1337096" cy="662124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012160" y="4155926"/>
            <a:ext cx="13837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Mood light (LED)</a:t>
            </a:r>
            <a:endParaRPr lang="ko-KR" altLang="en-US" sz="1200" dirty="0"/>
          </a:p>
        </p:txBody>
      </p:sp>
      <p:cxnSp>
        <p:nvCxnSpPr>
          <p:cNvPr id="13" name="꺾인 연결선 12"/>
          <p:cNvCxnSpPr>
            <a:stCxn id="12" idx="0"/>
          </p:cNvCxnSpPr>
          <p:nvPr/>
        </p:nvCxnSpPr>
        <p:spPr>
          <a:xfrm rot="16200000" flipV="1">
            <a:off x="6232952" y="3684862"/>
            <a:ext cx="595482" cy="346646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31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사용자 지정 1">
      <a:dk1>
        <a:srgbClr val="000000"/>
      </a:dk1>
      <a:lt1>
        <a:srgbClr val="FFFFFF"/>
      </a:lt1>
      <a:dk2>
        <a:srgbClr val="CCCCFF"/>
      </a:dk2>
      <a:lt2>
        <a:srgbClr val="727272"/>
      </a:lt2>
      <a:accent1>
        <a:srgbClr val="003399"/>
      </a:accent1>
      <a:accent2>
        <a:srgbClr val="7889FB"/>
      </a:accent2>
      <a:accent3>
        <a:srgbClr val="DED3B6"/>
      </a:accent3>
      <a:accent4>
        <a:srgbClr val="000000"/>
      </a:accent4>
      <a:accent5>
        <a:srgbClr val="C0C0C0"/>
      </a:accent5>
      <a:accent6>
        <a:srgbClr val="6C7CE3"/>
      </a:accent6>
      <a:hlink>
        <a:srgbClr val="DED3B6"/>
      </a:hlink>
      <a:folHlink>
        <a:srgbClr val="DDDDDD"/>
      </a:folHlink>
    </a:clrScheme>
    <a:fontScheme name="사용자 지정 1">
      <a:majorFont>
        <a:latin typeface="현대하모니 M"/>
        <a:ea typeface="현대하모니 M"/>
        <a:cs typeface=""/>
      </a:majorFont>
      <a:minorFont>
        <a:latin typeface="현대하모니 M"/>
        <a:ea typeface="현대하모니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 err="1" smtClean="0">
            <a:latin typeface="+mn-ea"/>
            <a:ea typeface="+mn-ea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3">
        <a:dk1>
          <a:srgbClr val="000000"/>
        </a:dk1>
        <a:lt1>
          <a:srgbClr val="FFFFFF"/>
        </a:lt1>
        <a:dk2>
          <a:srgbClr val="CCCCFF"/>
        </a:dk2>
        <a:lt2>
          <a:srgbClr val="727272"/>
        </a:lt2>
        <a:accent1>
          <a:srgbClr val="003399"/>
        </a:accent1>
        <a:accent2>
          <a:srgbClr val="7889FB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6C7CE3"/>
        </a:accent6>
        <a:hlink>
          <a:srgbClr val="DED3B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8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0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4_기본 디자인">
  <a:themeElements>
    <a:clrScheme name="5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5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35_기본 디자인">
  <a:themeElements>
    <a:clrScheme name="5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5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9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0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36_기본 디자인">
  <a:themeElements>
    <a:clrScheme name="5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5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37_기본 디자인">
  <a:themeElements>
    <a:clrScheme name="5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5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16264</TotalTime>
  <Words>60</Words>
  <Application>Microsoft Office PowerPoint</Application>
  <PresentationFormat>화면 슬라이드 쇼(16:9)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2</vt:i4>
      </vt:variant>
    </vt:vector>
  </HeadingPairs>
  <TitlesOfParts>
    <vt:vector size="16" baseType="lpstr">
      <vt:lpstr>굴림</vt:lpstr>
      <vt:lpstr>돋움</vt:lpstr>
      <vt:lpstr>맑은 고딕</vt:lpstr>
      <vt:lpstr>새굴림</vt:lpstr>
      <vt:lpstr>현대하모니 M</vt:lpstr>
      <vt:lpstr>Arial</vt:lpstr>
      <vt:lpstr>기본 디자인</vt:lpstr>
      <vt:lpstr>38_기본 디자인</vt:lpstr>
      <vt:lpstr>134_기본 디자인</vt:lpstr>
      <vt:lpstr>135_기본 디자인</vt:lpstr>
      <vt:lpstr>39_기본 디자인</vt:lpstr>
      <vt:lpstr>2_Office 테마</vt:lpstr>
      <vt:lpstr>136_기본 디자인</vt:lpstr>
      <vt:lpstr>137_기본 디자인</vt:lpstr>
      <vt:lpstr>PowerPoint 프레젠테이션</vt:lpstr>
      <vt:lpstr>PowerPoint 프레젠테이션</vt:lpstr>
    </vt:vector>
  </TitlesOfParts>
  <Company>MOBIS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MOBIS</dc:creator>
  <cp:lastModifiedBy>신천섭</cp:lastModifiedBy>
  <cp:revision>1270</cp:revision>
  <cp:lastPrinted>2019-10-22T08:03:53Z</cp:lastPrinted>
  <dcterms:created xsi:type="dcterms:W3CDTF">2019-03-18T05:39:04Z</dcterms:created>
  <dcterms:modified xsi:type="dcterms:W3CDTF">2019-10-22T23:33:35Z</dcterms:modified>
</cp:coreProperties>
</file>