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99" r:id="rId21"/>
    <p:sldId id="301" r:id="rId22"/>
    <p:sldId id="300" r:id="rId23"/>
    <p:sldId id="280" r:id="rId24"/>
    <p:sldId id="281" r:id="rId25"/>
    <p:sldId id="282" r:id="rId26"/>
    <p:sldId id="284" r:id="rId27"/>
    <p:sldId id="283" r:id="rId28"/>
    <p:sldId id="267" r:id="rId29"/>
    <p:sldId id="294" r:id="rId30"/>
    <p:sldId id="296" r:id="rId31"/>
    <p:sldId id="297" r:id="rId32"/>
    <p:sldId id="309" r:id="rId33"/>
    <p:sldId id="307" r:id="rId34"/>
    <p:sldId id="303" r:id="rId35"/>
    <p:sldId id="304" r:id="rId36"/>
    <p:sldId id="305" r:id="rId37"/>
    <p:sldId id="306" r:id="rId38"/>
    <p:sldId id="295" r:id="rId39"/>
    <p:sldId id="291" r:id="rId40"/>
    <p:sldId id="292" r:id="rId41"/>
    <p:sldId id="293" r:id="rId42"/>
    <p:sldId id="269" r:id="rId43"/>
    <p:sldId id="271" r:id="rId44"/>
    <p:sldId id="270" r:id="rId4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22104"/>
              </p:ext>
            </p:extLst>
          </p:nvPr>
        </p:nvGraphicFramePr>
        <p:xfrm>
          <a:off x="1475173" y="1034158"/>
          <a:ext cx="9241654" cy="528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A48BC1-9E5F-4443-8916-2319DE665E7F}"/>
              </a:ext>
            </a:extLst>
          </p:cNvPr>
          <p:cNvSpPr txBox="1"/>
          <p:nvPr/>
        </p:nvSpPr>
        <p:spPr>
          <a:xfrm>
            <a:off x="905522" y="535266"/>
            <a:ext cx="102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Comparaison des apis web trouvées: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68F992-BB9C-4C25-BA4E-CC542454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2F3B1E4-9C60-4A05-A6A0-7674AE35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0038"/>
              </p:ext>
            </p:extLst>
          </p:nvPr>
        </p:nvGraphicFramePr>
        <p:xfrm>
          <a:off x="1475173" y="1109232"/>
          <a:ext cx="9241654" cy="529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3240192661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25177546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3799859698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4023681584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302933585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773705038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10342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36434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46175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7256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28775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962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A2BF738-43BD-4B51-91C2-4F08D2DA022A}"/>
              </a:ext>
            </a:extLst>
          </p:cNvPr>
          <p:cNvSpPr txBox="1"/>
          <p:nvPr/>
        </p:nvSpPr>
        <p:spPr>
          <a:xfrm>
            <a:off x="1688237" y="497150"/>
            <a:ext cx="924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			Comparaison des apis web trouvées: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4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BCD744-9291-4845-A1E4-504AB3A1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68D1FE-D4EB-440B-81C6-2E3F50E31843}"/>
              </a:ext>
            </a:extLst>
          </p:cNvPr>
          <p:cNvSpPr txBox="1"/>
          <p:nvPr/>
        </p:nvSpPr>
        <p:spPr>
          <a:xfrm>
            <a:off x="933061" y="839755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choix s’est alors porté sur l’api </a:t>
            </a:r>
            <a:r>
              <a:rPr lang="fr-FR" dirty="0" err="1"/>
              <a:t>openweathermap</a:t>
            </a:r>
            <a:r>
              <a:rPr lang="fr-FR" dirty="0"/>
              <a:t>  </a:t>
            </a:r>
          </a:p>
          <a:p>
            <a:r>
              <a:rPr lang="fr-FR" dirty="0"/>
              <a:t>Pour son nombre d’appel  et le fait de  la possibilité de  pouvoir rechercher  la météo par ville.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Tester le déploiement coté </a:t>
            </a:r>
            <a:r>
              <a:rPr lang="fr-FR" dirty="0" err="1"/>
              <a:t>Window</a:t>
            </a:r>
            <a:r>
              <a:rPr lang="fr-FR" dirty="0"/>
              <a:t> et Linux pour valider la viabilité projet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3.1 Mettre en place les diffèrent modules </a:t>
            </a:r>
          </a:p>
          <a:p>
            <a:pPr marL="822960" lvl="3" indent="0">
              <a:buNone/>
            </a:pPr>
            <a:r>
              <a:rPr lang="fr-FR" dirty="0"/>
              <a:t>3.2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3.3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3.4 Identifier les cas possible de mise en échec.</a:t>
            </a:r>
          </a:p>
          <a:p>
            <a:pPr marL="822960" lvl="3" indent="0">
              <a:buNone/>
            </a:pPr>
            <a:r>
              <a:rPr lang="fr-FR" dirty="0"/>
              <a:t>3.5 Mettre en place les système de récupération/traitement d’erreurs</a:t>
            </a:r>
          </a:p>
          <a:p>
            <a:pPr marL="822960" lvl="3" indent="0">
              <a:buNone/>
            </a:pPr>
            <a:r>
              <a:rPr lang="fr-FR" dirty="0"/>
              <a:t>3.6 Profilage / analyse des fuites mémoire</a:t>
            </a:r>
          </a:p>
          <a:p>
            <a:pPr marL="548640" lvl="2" indent="0">
              <a:buNone/>
            </a:pPr>
            <a:r>
              <a:rPr lang="fr-FR" dirty="0"/>
              <a:t>4. Sur Linux :</a:t>
            </a:r>
          </a:p>
          <a:p>
            <a:pPr marL="822960" lvl="3" indent="0">
              <a:buNone/>
            </a:pPr>
            <a:r>
              <a:rPr lang="fr-FR" dirty="0"/>
              <a:t>4.1 Mettre au point le module du capteur</a:t>
            </a:r>
          </a:p>
          <a:p>
            <a:pPr marL="822960" lvl="3" indent="0">
              <a:buNone/>
            </a:pPr>
            <a:r>
              <a:rPr lang="fr-FR" dirty="0"/>
              <a:t>4.2 Tester l’accès au données depuis l’extérieur du Raspberry pi</a:t>
            </a:r>
          </a:p>
          <a:p>
            <a:pPr marL="822960" lvl="3" indent="0">
              <a:buNone/>
            </a:pPr>
            <a:r>
              <a:rPr lang="fr-FR" dirty="0"/>
              <a:t>4.3 Tester l’utilisation du serveur via la ligne de commande</a:t>
            </a:r>
          </a:p>
          <a:p>
            <a:pPr marL="822960" lvl="3" indent="0">
              <a:buNone/>
            </a:pPr>
            <a:r>
              <a:rPr lang="fr-FR" dirty="0"/>
              <a:t>4.4 Installer le serveur en tant que service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800" dirty="0"/>
              <a:t>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058400" cy="510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Utilisation du générateur de projet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avec des fichier projet selon le system visé </a:t>
            </a:r>
          </a:p>
          <a:p>
            <a:pPr lvl="2"/>
            <a:r>
              <a:rPr lang="fr-FR" dirty="0"/>
              <a:t>Ici : Projet VC++ sur Windows ou </a:t>
            </a:r>
            <a:r>
              <a:rPr lang="fr-FR" dirty="0" err="1"/>
              <a:t>Makefile</a:t>
            </a:r>
            <a:r>
              <a:rPr lang="fr-FR" dirty="0"/>
              <a:t> pour Unix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 dans le projet de tierces parties :</a:t>
            </a:r>
          </a:p>
          <a:p>
            <a:pPr lvl="2"/>
            <a:r>
              <a:rPr lang="fr-FR" dirty="0"/>
              <a:t>Du code source du Driver BME 280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perso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2"/>
            <a:r>
              <a:rPr lang="fr-FR" dirty="0"/>
              <a:t>Du code source de SQlite3 : </a:t>
            </a:r>
            <a:r>
              <a:rPr lang="fr-FR" dirty="0" err="1"/>
              <a:t>piltoe</a:t>
            </a:r>
            <a:r>
              <a:rPr lang="fr-FR" dirty="0"/>
              <a:t> de base de </a:t>
            </a:r>
            <a:r>
              <a:rPr lang="fr-FR" dirty="0" err="1"/>
              <a:t>donéne</a:t>
            </a:r>
            <a:r>
              <a:rPr lang="fr-FR" dirty="0"/>
              <a:t> embarquée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r>
              <a:rPr lang="fr-FR" dirty="0"/>
              <a:t>Ajout dans le projet du code utile reparti en module :</a:t>
            </a:r>
          </a:p>
          <a:p>
            <a:pPr lvl="2"/>
            <a:r>
              <a:rPr lang="fr-FR" dirty="0"/>
              <a:t>Un module pour gérer le serveur HTTP : réception / traitement / envoi de requête HTTP</a:t>
            </a:r>
          </a:p>
          <a:p>
            <a:pPr lvl="2"/>
            <a:r>
              <a:rPr lang="fr-FR" dirty="0"/>
              <a:t>Un module pour gérer le capteur : mesure du capteur et envoi des données mesurées</a:t>
            </a:r>
          </a:p>
          <a:p>
            <a:pPr lvl="2"/>
            <a:r>
              <a:rPr lang="fr-FR" dirty="0"/>
              <a:t>Un module pour gérer la base de donnée : ajout de donnée / extraction sous forme JSON</a:t>
            </a:r>
          </a:p>
          <a:p>
            <a:pPr lvl="2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2"/>
            <a:r>
              <a:rPr lang="fr-FR" dirty="0"/>
              <a:t>Un module pour extraire les infos du serveur : </a:t>
            </a:r>
          </a:p>
          <a:p>
            <a:pPr lvl="3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3"/>
            <a:r>
              <a:rPr lang="fr-FR" dirty="0"/>
              <a:t>Infos sur la bd : nombre d’enregistrements, version de la bd, chemin de la bd</a:t>
            </a:r>
          </a:p>
          <a:p>
            <a:pPr lvl="3"/>
            <a:r>
              <a:rPr lang="fr-FR" dirty="0"/>
              <a:t>Infos sur le serveur : version, ligne de commande utilisé</a:t>
            </a:r>
          </a:p>
          <a:p>
            <a:pPr lvl="2"/>
            <a:r>
              <a:rPr lang="fr-FR" dirty="0"/>
              <a:t>Ajout du point d’entrée du projet :</a:t>
            </a:r>
          </a:p>
          <a:p>
            <a:pPr lvl="3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r>
              <a:rPr lang="fr-FR" dirty="0"/>
              <a:t>Ajout du flux logique principal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21" y="364713"/>
            <a:ext cx="10058400" cy="839977"/>
          </a:xfrm>
        </p:spPr>
        <p:txBody>
          <a:bodyPr/>
          <a:lstStyle/>
          <a:p>
            <a:r>
              <a:rPr lang="fr-FR" dirty="0"/>
              <a:t>	  Fonctionnalités partie ville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A642-3FB2-484D-AF95-A8E825D7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6115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C0ACF-C29E-41B2-A840-DE21FA9E6545}"/>
              </a:ext>
            </a:extLst>
          </p:cNvPr>
          <p:cNvSpPr txBox="1"/>
          <p:nvPr/>
        </p:nvSpPr>
        <p:spPr>
          <a:xfrm>
            <a:off x="3235910" y="1071019"/>
            <a:ext cx="82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Forecast</a:t>
            </a:r>
            <a:r>
              <a:rPr lang="fr-FR" sz="2400" dirty="0"/>
              <a:t> et mesures instantanées</a:t>
            </a:r>
            <a:r>
              <a:rPr lang="fr-FR" sz="2400" b="1" dirty="0"/>
              <a:t>:</a:t>
            </a:r>
            <a:r>
              <a:rPr lang="fr-FR" sz="2400" dirty="0"/>
              <a:t>	</a:t>
            </a:r>
            <a:endParaRPr lang="en-US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D06068-8202-4668-8C56-5F7B3360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02" y="1805068"/>
            <a:ext cx="4041698" cy="29490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C509965-200A-4882-9F8A-69C5849F1892}"/>
              </a:ext>
            </a:extLst>
          </p:cNvPr>
          <p:cNvSpPr txBox="1"/>
          <p:nvPr/>
        </p:nvSpPr>
        <p:spPr>
          <a:xfrm>
            <a:off x="6442228" y="1890151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Mesures instantanées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CB8E99-0548-4CA3-A9C5-6FA023D17795}"/>
              </a:ext>
            </a:extLst>
          </p:cNvPr>
          <p:cNvSpPr txBox="1"/>
          <p:nvPr/>
        </p:nvSpPr>
        <p:spPr>
          <a:xfrm>
            <a:off x="6914816" y="3393416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prévisionnel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DE55405-0A71-401F-B98B-DBDD78778FE3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096000" y="3573500"/>
            <a:ext cx="818816" cy="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14501A8-052F-4DE4-B088-5C717D40249E}"/>
              </a:ext>
            </a:extLst>
          </p:cNvPr>
          <p:cNvCxnSpPr>
            <a:cxnSpLocks/>
          </p:cNvCxnSpPr>
          <p:nvPr/>
        </p:nvCxnSpPr>
        <p:spPr>
          <a:xfrm flipH="1">
            <a:off x="6096000" y="2266717"/>
            <a:ext cx="470515" cy="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DE10CCD-6B4F-43A8-B46E-5442D1A0405B}"/>
              </a:ext>
            </a:extLst>
          </p:cNvPr>
          <p:cNvSpPr txBox="1"/>
          <p:nvPr/>
        </p:nvSpPr>
        <p:spPr>
          <a:xfrm>
            <a:off x="1442621" y="5145260"/>
            <a:ext cx="763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utilisons un url par fonction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EF73-FC03-4836-B6D2-CFF480C8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Descriptif url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47BD6-78EE-4ED2-A6CE-3E625547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url</a:t>
            </a:r>
            <a:r>
              <a:rPr lang="en-US" sz="3000" dirty="0"/>
              <a:t>  </a:t>
            </a:r>
            <a:r>
              <a:rPr lang="en-US" sz="3000" dirty="0" err="1"/>
              <a:t>mesure</a:t>
            </a:r>
            <a:r>
              <a:rPr lang="en-US" sz="3000" dirty="0"/>
              <a:t> </a:t>
            </a:r>
            <a:r>
              <a:rPr lang="en-US" sz="3000" dirty="0" err="1"/>
              <a:t>actuelle</a:t>
            </a:r>
            <a:r>
              <a:rPr lang="en-US" sz="3000" dirty="0"/>
              <a:t>:</a:t>
            </a:r>
          </a:p>
          <a:p>
            <a:r>
              <a:rPr lang="en-US" dirty="0"/>
              <a:t>https://api.openweathermap.org/data/2.5/</a:t>
            </a:r>
            <a:r>
              <a:rPr lang="en-US" dirty="0">
                <a:solidFill>
                  <a:srgbClr val="7030A0"/>
                </a:solidFill>
              </a:rPr>
              <a:t>weather?</a:t>
            </a:r>
            <a:r>
              <a:rPr lang="en-US" dirty="0">
                <a:solidFill>
                  <a:srgbClr val="FF0000"/>
                </a:solidFill>
              </a:rPr>
              <a:t>q=paris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fr</a:t>
            </a:r>
            <a:r>
              <a:rPr lang="en-US" dirty="0">
                <a:solidFill>
                  <a:srgbClr val="00B050"/>
                </a:solidFill>
              </a:rPr>
              <a:t>&amp;appid=58e08b52cadfc9c96fc8354666cec712</a:t>
            </a:r>
            <a:r>
              <a:rPr lang="en-US" dirty="0">
                <a:solidFill>
                  <a:srgbClr val="0070C0"/>
                </a:solidFill>
              </a:rPr>
              <a:t>&amp;lang=fr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 err="1"/>
              <a:t>url</a:t>
            </a:r>
            <a:r>
              <a:rPr lang="en-US" sz="3000" dirty="0"/>
              <a:t>  </a:t>
            </a:r>
            <a:r>
              <a:rPr lang="en-US" sz="3000" dirty="0" err="1"/>
              <a:t>previsionnel</a:t>
            </a:r>
            <a:endParaRPr lang="en-US" sz="3000" dirty="0"/>
          </a:p>
          <a:p>
            <a:r>
              <a:rPr lang="en-US" dirty="0"/>
              <a:t>https://api.openweathermap.org/data/2.5/</a:t>
            </a:r>
            <a:r>
              <a:rPr lang="en-US" dirty="0">
                <a:solidFill>
                  <a:srgbClr val="7030A0"/>
                </a:solidFill>
              </a:rPr>
              <a:t>forecast?</a:t>
            </a:r>
            <a:r>
              <a:rPr lang="en-US" dirty="0">
                <a:solidFill>
                  <a:srgbClr val="FF0000"/>
                </a:solidFill>
              </a:rPr>
              <a:t>q=paris,fr</a:t>
            </a:r>
            <a:r>
              <a:rPr lang="en-US" dirty="0">
                <a:solidFill>
                  <a:srgbClr val="00B050"/>
                </a:solidFill>
              </a:rPr>
              <a:t>&amp;appid=58e08b52cadfc9c96fc8354666cec712</a:t>
            </a:r>
            <a:r>
              <a:rPr lang="en-US" dirty="0">
                <a:solidFill>
                  <a:srgbClr val="0070C0"/>
                </a:solidFill>
              </a:rPr>
              <a:t>&amp;lang=fr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1C0C1-9CC5-4752-9923-17075AAA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6F74D-5B9E-4B54-867B-3886887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:changement de ville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2D351-0804-4D8E-9613-77DAD2AE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5995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Grace  au paramètre de changement de ville disponible dans notre url .</a:t>
            </a:r>
          </a:p>
          <a:p>
            <a:pPr marL="0" indent="0">
              <a:buNone/>
            </a:pPr>
            <a:r>
              <a:rPr lang="fr-FR" dirty="0"/>
              <a:t>Nous avons  rajoute une option de changement de  ville</a:t>
            </a:r>
          </a:p>
          <a:p>
            <a:pPr marL="0" indent="0">
              <a:buNone/>
            </a:pPr>
            <a:r>
              <a:rPr lang="fr-FR" dirty="0"/>
              <a:t>dans notre menu paramètre qui viendra changer la ville recherche </a:t>
            </a:r>
          </a:p>
          <a:p>
            <a:pPr marL="0" indent="0">
              <a:buNone/>
            </a:pPr>
            <a:r>
              <a:rPr lang="fr-FR" dirty="0"/>
              <a:t>dans l’adresse url afin d’en afficher les mesures,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AD7D1-CE65-4130-9F16-4C48F89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706B24-C03E-400B-9485-CB66A3BA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980452" y="2026923"/>
            <a:ext cx="3329700" cy="4008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DAF447-E8B7-409E-9509-B2EFA955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802" y="5246032"/>
            <a:ext cx="3055398" cy="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1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05894-634C-4D43-86CC-728BE73B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C99E3-2AE4-4202-B09D-98788D69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0688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L’api que nous avons choisi  nous renvoie des codes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et des descriptions afin  de connaitre le temps  </a:t>
            </a:r>
            <a:r>
              <a:rPr lang="fr-FR" sz="1600" dirty="0" err="1">
                <a:solidFill>
                  <a:prstClr val="black"/>
                </a:solidFill>
              </a:rPr>
              <a:t>quil</a:t>
            </a:r>
            <a:r>
              <a:rPr lang="fr-FR" sz="1600" dirty="0">
                <a:solidFill>
                  <a:prstClr val="black"/>
                </a:solidFill>
              </a:rPr>
              <a:t> fait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	durant chacune de ses mesures (couvert ensoleillé…)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Nous avons donc </a:t>
            </a:r>
            <a:r>
              <a:rPr lang="fr-FR" sz="1600" dirty="0" err="1">
                <a:solidFill>
                  <a:prstClr val="black"/>
                </a:solidFill>
              </a:rPr>
              <a:t>recuperer</a:t>
            </a:r>
            <a:r>
              <a:rPr lang="fr-FR" sz="1600" dirty="0">
                <a:solidFill>
                  <a:prstClr val="black"/>
                </a:solidFill>
              </a:rPr>
              <a:t> 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puis les avons lie a ces codes au niveau du  programme  afin  de le utiliser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A01F6-5CA0-498E-A66C-7A000DB6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C8FCAA-DABB-4D65-874E-303855DF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631" y="1466725"/>
            <a:ext cx="1609843" cy="1609843"/>
          </a:xfrm>
          <a:prstGeom prst="rect">
            <a:avLst/>
          </a:prstGeom>
        </p:spPr>
      </p:pic>
      <p:pic>
        <p:nvPicPr>
          <p:cNvPr id="8" name="Image 7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2954B670-1432-4971-878C-1614247F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7" y="4104036"/>
            <a:ext cx="1772575" cy="17802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16224B-6756-4CB4-B934-5116C9983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25" y="1577284"/>
            <a:ext cx="1588528" cy="15885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9845D6-7C16-402B-8D4C-8DD5E2322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64" y="3956673"/>
            <a:ext cx="1772575" cy="17725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B3B7BF-59B2-4236-8F00-00463E4A86D1}"/>
              </a:ext>
            </a:extLst>
          </p:cNvPr>
          <p:cNvSpPr txBox="1"/>
          <p:nvPr/>
        </p:nvSpPr>
        <p:spPr>
          <a:xfrm>
            <a:off x="3045041" y="642594"/>
            <a:ext cx="59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   Fonctionnalité : logos/icones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873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A383CC-876A-4EAD-BD24-7812EFE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0A75B3-2574-4629-BADA-7580092F65B0}"/>
              </a:ext>
            </a:extLst>
          </p:cNvPr>
          <p:cNvSpPr txBox="1"/>
          <p:nvPr/>
        </p:nvSpPr>
        <p:spPr>
          <a:xfrm>
            <a:off x="1464815" y="1745020"/>
            <a:ext cx="97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Notre API nous permet de modifier la langue des descriptions </a:t>
            </a:r>
            <a:r>
              <a:rPr lang="fr-FR" dirty="0" err="1"/>
              <a:t>meteo</a:t>
            </a:r>
            <a:r>
              <a:rPr lang="fr-FR" dirty="0"/>
              <a:t>  reçues,</a:t>
            </a:r>
          </a:p>
          <a:p>
            <a:pPr algn="ctr"/>
            <a:r>
              <a:rPr lang="fr-FR" dirty="0"/>
              <a:t>Nous avons donc utilisé cette fonction dans notre  programme </a:t>
            </a:r>
          </a:p>
          <a:p>
            <a:pPr algn="ctr"/>
            <a:r>
              <a:rPr lang="fr-FR" dirty="0"/>
              <a:t>Cette fonction sera utilise lorsque nous modifierons la langue </a:t>
            </a:r>
          </a:p>
          <a:p>
            <a:pPr algn="ctr"/>
            <a:r>
              <a:rPr lang="fr-FR" dirty="0"/>
              <a:t>		dans le menu  </a:t>
            </a:r>
            <a:r>
              <a:rPr lang="fr-FR" dirty="0" err="1"/>
              <a:t>parametre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62729A-65EB-412F-82FB-BCA41BAB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56" y="3124737"/>
            <a:ext cx="965446" cy="12382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202826-23EB-4106-B8AE-9A6C7EB4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892" y="3124737"/>
            <a:ext cx="914400" cy="1257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FB499BC-08FA-4DB4-9EAB-674B335050A5}"/>
              </a:ext>
            </a:extLst>
          </p:cNvPr>
          <p:cNvSpPr txBox="1"/>
          <p:nvPr/>
        </p:nvSpPr>
        <p:spPr>
          <a:xfrm>
            <a:off x="2414726" y="843379"/>
            <a:ext cx="725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Fonction changement de langue:</a:t>
            </a:r>
            <a:endParaRPr lang="en-US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D29C2-9588-4867-97F3-FDF18B2309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059232" y="3124737"/>
            <a:ext cx="2480430" cy="29858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B0ABB3-8A77-45A4-97C9-8C3D01966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860" y="4114045"/>
            <a:ext cx="2002463" cy="1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33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9FEC-3988-4850-8F94-B78D7442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		</a:t>
            </a:r>
            <a:r>
              <a:rPr lang="fr-FR" dirty="0" err="1"/>
              <a:t>temperatures</a:t>
            </a:r>
            <a:r>
              <a:rPr lang="fr-FR" dirty="0"/>
              <a:t> min/max: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2D316-F71D-4E30-94F2-5A70458C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d’afficher des mesures  les plus précises au niveau des prévisions nous avons optes pour l’affichage de la température minimale et de la maximale plutôt qu’une moyenne journalière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E9339-A82B-41AF-AC50-A6CB9A6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64F912-67F5-49B5-9BF9-E2C1E858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02" y="3017714"/>
            <a:ext cx="1238250" cy="28289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45B6F6-6D13-415A-AB73-94DAC14A56EB}"/>
              </a:ext>
            </a:extLst>
          </p:cNvPr>
          <p:cNvSpPr txBox="1"/>
          <p:nvPr/>
        </p:nvSpPr>
        <p:spPr>
          <a:xfrm>
            <a:off x="3657600" y="3017714"/>
            <a:ext cx="14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Minimale:</a:t>
            </a:r>
          </a:p>
          <a:p>
            <a:r>
              <a:rPr lang="fr-FR" dirty="0"/>
              <a:t>Maximale: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A377F-A30B-44CB-8261-D5D5F3BA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Affichage jour: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191D1-0818-4113-8C4B-77075C31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Dans les infos renvoyées par l’api nous avons bien sur la date de chaque mesures qui nous est transmise</a:t>
            </a:r>
          </a:p>
          <a:p>
            <a:pPr marL="0" indent="0">
              <a:buNone/>
            </a:pPr>
            <a:r>
              <a:rPr lang="fr-FR" dirty="0"/>
              <a:t>Grace a elles ci et a la fonction </a:t>
            </a:r>
            <a:r>
              <a:rPr lang="fr-FR" dirty="0" err="1"/>
              <a:t>Qdate</a:t>
            </a:r>
            <a:r>
              <a:rPr lang="fr-FR" dirty="0"/>
              <a:t> nous avons eu la possibilité d’afficher le jour correspondant et a le traduire selon la langue sélectionnée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96284-0688-44A3-B2A8-8843A7A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4796EC-B2EC-42FF-BA60-72E3822F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3082309"/>
            <a:ext cx="6029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8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lvl="2"/>
            <a:r>
              <a:rPr lang="fr-FR" dirty="0"/>
              <a:t>Création d’un projet cross platform UNIX/WINDOWS</a:t>
            </a:r>
          </a:p>
          <a:p>
            <a:pPr lvl="2"/>
            <a:r>
              <a:rPr lang="fr-FR" dirty="0"/>
              <a:t>Mettre en place les diffèrent modules 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/>
              <a:t>Base de donnée</a:t>
            </a:r>
          </a:p>
          <a:p>
            <a:pPr lvl="3"/>
            <a:r>
              <a:rPr lang="fr-FR" dirty="0"/>
              <a:t>Mesure capteur</a:t>
            </a:r>
          </a:p>
          <a:p>
            <a:pPr lvl="3"/>
            <a:r>
              <a:rPr lang="fr-FR" dirty="0"/>
              <a:t>Historique des mesures</a:t>
            </a:r>
          </a:p>
          <a:p>
            <a:pPr lvl="3"/>
            <a:r>
              <a:rPr lang="fr-FR" dirty="0"/>
              <a:t>Infos serveur</a:t>
            </a:r>
          </a:p>
          <a:p>
            <a:pPr lvl="2"/>
            <a:r>
              <a:rPr lang="fr-FR" dirty="0"/>
              <a:t>Créer la logique d’interconnexion des différents modules</a:t>
            </a:r>
          </a:p>
          <a:p>
            <a:pPr lvl="2"/>
            <a:r>
              <a:rPr lang="fr-FR" dirty="0"/>
              <a:t>Mettre au point les modules possible sous Windows :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 err="1"/>
              <a:t>Pilotega</a:t>
            </a:r>
            <a:r>
              <a:rPr lang="fr-FR" dirty="0"/>
              <a:t> de la </a:t>
            </a:r>
            <a:r>
              <a:rPr lang="fr-FR" dirty="0" err="1"/>
              <a:t>abse</a:t>
            </a:r>
            <a:r>
              <a:rPr lang="fr-FR" dirty="0"/>
              <a:t> de donnée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2"/>
            <a:r>
              <a:rPr lang="fr-FR" dirty="0"/>
              <a:t> </a:t>
            </a:r>
            <a:r>
              <a:rPr lang="fr-FR" dirty="0" err="1"/>
              <a:t>etau</a:t>
            </a:r>
            <a:r>
              <a:rPr lang="fr-FR" dirty="0"/>
              <a:t> point et </a:t>
            </a:r>
            <a:r>
              <a:rPr lang="fr-FR" dirty="0" err="1"/>
              <a:t>tetser</a:t>
            </a:r>
            <a:r>
              <a:rPr lang="fr-FR" dirty="0"/>
              <a:t> les </a:t>
            </a:r>
            <a:r>
              <a:rPr lang="fr-FR" dirty="0" err="1"/>
              <a:t>different</a:t>
            </a:r>
            <a:r>
              <a:rPr lang="fr-FR" dirty="0"/>
              <a:t> composant possible </a:t>
            </a:r>
            <a:r>
              <a:rPr lang="fr-FR" dirty="0" err="1"/>
              <a:t>ctoé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9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1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r>
              <a:rPr lang="fr-FR" dirty="0"/>
              <a:t>Création d’un projet cross platform UNIX/WINDOWS avec CMAKE </a:t>
            </a:r>
          </a:p>
          <a:p>
            <a:pPr lvl="3"/>
            <a:r>
              <a:rPr lang="fr-FR" dirty="0"/>
              <a:t>L’idée était de :</a:t>
            </a:r>
          </a:p>
          <a:p>
            <a:pPr lvl="4"/>
            <a:r>
              <a:rPr lang="fr-FR" dirty="0"/>
              <a:t>faire le plus gros du projet sous </a:t>
            </a:r>
            <a:r>
              <a:rPr lang="fr-FR" dirty="0" err="1"/>
              <a:t>windows</a:t>
            </a:r>
            <a:endParaRPr lang="fr-FR" dirty="0"/>
          </a:p>
          <a:p>
            <a:pPr lvl="4"/>
            <a:r>
              <a:rPr lang="fr-FR" dirty="0"/>
              <a:t>Faire le déploiement, derniers test, et configuration serveurs sur la machine linux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Les  + de développer sous Windows : </a:t>
            </a:r>
          </a:p>
          <a:p>
            <a:pPr lvl="4"/>
            <a:r>
              <a:rPr lang="fr-FR" dirty="0"/>
              <a:t>Pouvoir faciliter la mise au point et le </a:t>
            </a:r>
            <a:r>
              <a:rPr lang="fr-FR" dirty="0" err="1"/>
              <a:t>debug</a:t>
            </a:r>
            <a:r>
              <a:rPr lang="fr-FR" dirty="0"/>
              <a:t> avec les outils visuel de </a:t>
            </a:r>
            <a:r>
              <a:rPr lang="fr-FR" dirty="0" err="1"/>
              <a:t>visual</a:t>
            </a:r>
            <a:r>
              <a:rPr lang="fr-FR" dirty="0"/>
              <a:t> studio 2019 :</a:t>
            </a:r>
          </a:p>
          <a:p>
            <a:pPr lvl="5"/>
            <a:r>
              <a:rPr lang="fr-FR" dirty="0"/>
              <a:t>Debugger</a:t>
            </a:r>
          </a:p>
          <a:p>
            <a:pPr lvl="5"/>
            <a:r>
              <a:rPr lang="fr-FR" dirty="0"/>
              <a:t>Profiler</a:t>
            </a:r>
          </a:p>
          <a:p>
            <a:pPr lvl="5"/>
            <a:r>
              <a:rPr lang="fr-FR" dirty="0"/>
              <a:t>Analyseur de fuite mémoire</a:t>
            </a:r>
          </a:p>
          <a:p>
            <a:pPr lvl="5"/>
            <a:r>
              <a:rPr lang="fr-FR" dirty="0" err="1"/>
              <a:t>Refactoring</a:t>
            </a:r>
            <a:endParaRPr lang="fr-FR" dirty="0"/>
          </a:p>
          <a:p>
            <a:pPr lvl="5"/>
            <a:r>
              <a:rPr lang="fr-FR" dirty="0"/>
              <a:t>Test du serveur avec Firefox/Chrome</a:t>
            </a:r>
          </a:p>
          <a:p>
            <a:pPr lvl="5"/>
            <a:endParaRPr lang="fr-FR" dirty="0"/>
          </a:p>
          <a:p>
            <a:pPr lvl="3"/>
            <a:r>
              <a:rPr lang="fr-FR" dirty="0"/>
              <a:t>Les - de développer sous Windows :</a:t>
            </a:r>
          </a:p>
          <a:p>
            <a:pPr lvl="4"/>
            <a:r>
              <a:rPr lang="fr-FR" dirty="0"/>
              <a:t>Pas accès au capteur BME280.</a:t>
            </a:r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2eme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de l’</a:t>
            </a:r>
            <a:r>
              <a:rPr lang="fr-FR" dirty="0" err="1"/>
              <a:t>nty</a:t>
            </a:r>
            <a:r>
              <a:rPr lang="fr-FR" dirty="0"/>
              <a:t> point du projet :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du point d’entrée du projet :</a:t>
            </a:r>
          </a:p>
          <a:p>
            <a:pPr lvl="4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2481</TotalTime>
  <Words>3057</Words>
  <Application>Microsoft Office PowerPoint</Application>
  <PresentationFormat>Grand écran</PresentationFormat>
  <Paragraphs>570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Présentation PowerPoint</vt:lpstr>
      <vt:lpstr>Présentation PowerPoint</vt:lpstr>
      <vt:lpstr>Serveur WEB</vt:lpstr>
      <vt:lpstr>Capteur BME280</vt:lpstr>
      <vt:lpstr>Serveur WEB</vt:lpstr>
      <vt:lpstr>Format de donnée d’échanges</vt:lpstr>
      <vt:lpstr>App client</vt:lpstr>
      <vt:lpstr>CONCEPTION MISE AU POINT</vt:lpstr>
      <vt:lpstr>Conception du Serveur : les grande étapes</vt:lpstr>
      <vt:lpstr>Création d’un projet cross platform UNIX/WINDOWS</vt:lpstr>
      <vt:lpstr>   Fonctionnalités partie ville :</vt:lpstr>
      <vt:lpstr>   Descriptif url</vt:lpstr>
      <vt:lpstr>Fonctionnalité :changement de ville</vt:lpstr>
      <vt:lpstr>   </vt:lpstr>
      <vt:lpstr>Présentation PowerPoint</vt:lpstr>
      <vt:lpstr>   temperatures min/max:</vt:lpstr>
      <vt:lpstr>   Affichage jour:</vt:lpstr>
      <vt:lpstr>Conception du Serveur : les grande étapes</vt:lpstr>
      <vt:lpstr>Conception du Serveur : 1 étape</vt:lpstr>
      <vt:lpstr>Conception du Serveur : 2eme étape</vt:lpstr>
      <vt:lpstr>Conception du Serveur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ANTHEAUME Mickael</cp:lastModifiedBy>
  <cp:revision>114</cp:revision>
  <dcterms:created xsi:type="dcterms:W3CDTF">2021-06-21T06:35:34Z</dcterms:created>
  <dcterms:modified xsi:type="dcterms:W3CDTF">2021-06-23T13:35:49Z</dcterms:modified>
</cp:coreProperties>
</file>