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99" r:id="rId21"/>
    <p:sldId id="301" r:id="rId22"/>
    <p:sldId id="300" r:id="rId23"/>
    <p:sldId id="280" r:id="rId24"/>
    <p:sldId id="281" r:id="rId25"/>
    <p:sldId id="282" r:id="rId26"/>
    <p:sldId id="284" r:id="rId27"/>
    <p:sldId id="283" r:id="rId28"/>
    <p:sldId id="267" r:id="rId29"/>
    <p:sldId id="294" r:id="rId30"/>
    <p:sldId id="296" r:id="rId31"/>
    <p:sldId id="297" r:id="rId32"/>
    <p:sldId id="309" r:id="rId33"/>
    <p:sldId id="310" r:id="rId34"/>
    <p:sldId id="307" r:id="rId35"/>
    <p:sldId id="303" r:id="rId36"/>
    <p:sldId id="304" r:id="rId37"/>
    <p:sldId id="306" r:id="rId38"/>
    <p:sldId id="295" r:id="rId39"/>
    <p:sldId id="291" r:id="rId40"/>
    <p:sldId id="292" r:id="rId41"/>
    <p:sldId id="293" r:id="rId42"/>
    <p:sldId id="269" r:id="rId43"/>
    <p:sldId id="271" r:id="rId44"/>
    <p:sldId id="270" r:id="rId4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22104"/>
              </p:ext>
            </p:extLst>
          </p:nvPr>
        </p:nvGraphicFramePr>
        <p:xfrm>
          <a:off x="1475173" y="1034158"/>
          <a:ext cx="9241654" cy="528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A48BC1-9E5F-4443-8916-2319DE665E7F}"/>
              </a:ext>
            </a:extLst>
          </p:cNvPr>
          <p:cNvSpPr txBox="1"/>
          <p:nvPr/>
        </p:nvSpPr>
        <p:spPr>
          <a:xfrm>
            <a:off x="905522" y="535266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Comparaison des apis web trouvées: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68F992-BB9C-4C25-BA4E-CC5424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2F3B1E4-9C60-4A05-A6A0-7674AE35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0038"/>
              </p:ext>
            </p:extLst>
          </p:nvPr>
        </p:nvGraphicFramePr>
        <p:xfrm>
          <a:off x="1475173" y="1109232"/>
          <a:ext cx="9241654" cy="529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3240192661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25177546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3799859698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4023681584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302933585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773705038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10342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36434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46175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7256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28775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96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A2BF738-43BD-4B51-91C2-4F08D2DA022A}"/>
              </a:ext>
            </a:extLst>
          </p:cNvPr>
          <p:cNvSpPr txBox="1"/>
          <p:nvPr/>
        </p:nvSpPr>
        <p:spPr>
          <a:xfrm>
            <a:off x="1688237" y="497150"/>
            <a:ext cx="924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			Comparaison des apis web trouvées: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CD744-9291-4845-A1E4-504AB3A1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68D1FE-D4EB-440B-81C6-2E3F50E31843}"/>
              </a:ext>
            </a:extLst>
          </p:cNvPr>
          <p:cNvSpPr txBox="1"/>
          <p:nvPr/>
        </p:nvSpPr>
        <p:spPr>
          <a:xfrm>
            <a:off x="933061" y="839755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choix s’est alors porté sur l’api </a:t>
            </a:r>
            <a:r>
              <a:rPr lang="fr-FR" dirty="0" err="1"/>
              <a:t>openweathermap</a:t>
            </a:r>
            <a:r>
              <a:rPr lang="fr-FR" dirty="0"/>
              <a:t>  </a:t>
            </a:r>
          </a:p>
          <a:p>
            <a:r>
              <a:rPr lang="fr-FR" dirty="0"/>
              <a:t>Pour son nombre d’appel  et le fait de  la possibilité de  pouvoir rechercher  la météo par ville.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1" y="364713"/>
            <a:ext cx="10058400" cy="839977"/>
          </a:xfrm>
        </p:spPr>
        <p:txBody>
          <a:bodyPr/>
          <a:lstStyle/>
          <a:p>
            <a:r>
              <a:rPr lang="fr-FR" dirty="0"/>
              <a:t>	  Fonctionnalités partie ville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115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C0ACF-C29E-41B2-A840-DE21FA9E6545}"/>
              </a:ext>
            </a:extLst>
          </p:cNvPr>
          <p:cNvSpPr txBox="1"/>
          <p:nvPr/>
        </p:nvSpPr>
        <p:spPr>
          <a:xfrm>
            <a:off x="3235910" y="1071019"/>
            <a:ext cx="82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Forecast</a:t>
            </a:r>
            <a:r>
              <a:rPr lang="fr-FR" sz="2400" dirty="0"/>
              <a:t> et mesures instantanées</a:t>
            </a:r>
            <a:r>
              <a:rPr lang="fr-FR" sz="2400" b="1" dirty="0"/>
              <a:t>:</a:t>
            </a:r>
            <a:r>
              <a:rPr lang="fr-FR" sz="2400" dirty="0"/>
              <a:t>	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D06068-8202-4668-8C56-5F7B3360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02" y="1805068"/>
            <a:ext cx="4041698" cy="29490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509965-200A-4882-9F8A-69C5849F1892}"/>
              </a:ext>
            </a:extLst>
          </p:cNvPr>
          <p:cNvSpPr txBox="1"/>
          <p:nvPr/>
        </p:nvSpPr>
        <p:spPr>
          <a:xfrm>
            <a:off x="6442228" y="189015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Mesures instantanées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CB8E99-0548-4CA3-A9C5-6FA023D17795}"/>
              </a:ext>
            </a:extLst>
          </p:cNvPr>
          <p:cNvSpPr txBox="1"/>
          <p:nvPr/>
        </p:nvSpPr>
        <p:spPr>
          <a:xfrm>
            <a:off x="6914816" y="3393416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prévisionnel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E55405-0A71-401F-B98B-DBDD78778FE3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096000" y="3573500"/>
            <a:ext cx="818816" cy="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14501A8-052F-4DE4-B088-5C717D40249E}"/>
              </a:ext>
            </a:extLst>
          </p:cNvPr>
          <p:cNvCxnSpPr>
            <a:cxnSpLocks/>
          </p:cNvCxnSpPr>
          <p:nvPr/>
        </p:nvCxnSpPr>
        <p:spPr>
          <a:xfrm flipH="1">
            <a:off x="6096000" y="2266717"/>
            <a:ext cx="470515" cy="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DE10CCD-6B4F-43A8-B46E-5442D1A0405B}"/>
              </a:ext>
            </a:extLst>
          </p:cNvPr>
          <p:cNvSpPr txBox="1"/>
          <p:nvPr/>
        </p:nvSpPr>
        <p:spPr>
          <a:xfrm>
            <a:off x="1442621" y="5145260"/>
            <a:ext cx="763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utilisons un url par fonction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EF73-FC03-4836-B6D2-CFF480C8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Descriptif url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47BD6-78EE-4ED2-A6CE-3E625547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mesures</a:t>
            </a:r>
            <a:r>
              <a:rPr lang="en-US" sz="3000" dirty="0"/>
              <a:t> </a:t>
            </a:r>
            <a:r>
              <a:rPr lang="en-US" sz="3000" dirty="0" err="1"/>
              <a:t>actuelles</a:t>
            </a:r>
            <a:r>
              <a:rPr lang="en-US" sz="3000" dirty="0"/>
              <a:t>:</a:t>
            </a:r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weather?</a:t>
            </a:r>
            <a:r>
              <a:rPr lang="en-US" dirty="0">
                <a:solidFill>
                  <a:srgbClr val="FF0000"/>
                </a:solidFill>
              </a:rPr>
              <a:t>q=paris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previsionnel</a:t>
            </a:r>
            <a:endParaRPr lang="en-US" sz="3000" dirty="0"/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forecast?</a:t>
            </a:r>
            <a:r>
              <a:rPr lang="en-US" dirty="0">
                <a:solidFill>
                  <a:srgbClr val="FF0000"/>
                </a:solidFill>
              </a:rPr>
              <a:t>q=paris,fr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1C0C1-9CC5-4752-9923-17075AAA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B2168-D7FA-4331-A888-9959DAB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015258"/>
          </a:xfrm>
          <a:ln>
            <a:noFill/>
          </a:ln>
        </p:spPr>
        <p:txBody>
          <a:bodyPr/>
          <a:lstStyle/>
          <a:p>
            <a:r>
              <a:rPr lang="fr-FR" dirty="0"/>
              <a:t> 	descriptif fichier </a:t>
            </a:r>
            <a:r>
              <a:rPr lang="fr-FR" dirty="0" err="1"/>
              <a:t>json</a:t>
            </a:r>
            <a:r>
              <a:rPr lang="fr-FR" dirty="0"/>
              <a:t> de l’api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3B18D-4AFB-405F-BA6F-9F4DE6B1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EAD4F7D0-0F72-4A54-8FE5-B6475DCC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20" y="2602212"/>
            <a:ext cx="3933302" cy="980778"/>
          </a:xfrm>
          <a:prstGeom prst="rect">
            <a:avLst/>
          </a:prstGeom>
        </p:spPr>
      </p:pic>
      <p:pic>
        <p:nvPicPr>
          <p:cNvPr id="53" name="Espace réservé du contenu 52">
            <a:extLst>
              <a:ext uri="{FF2B5EF4-FFF2-40B4-BE49-F238E27FC236}">
                <a16:creationId xmlns:a16="http://schemas.microsoft.com/office/drawing/2014/main" id="{670AB7E2-21C6-4C0E-A56C-102EE7A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246" y="1429305"/>
            <a:ext cx="1865247" cy="4900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1CB501-E5B0-45A9-9711-F84E32D8D77A}"/>
              </a:ext>
            </a:extLst>
          </p:cNvPr>
          <p:cNvSpPr/>
          <p:nvPr/>
        </p:nvSpPr>
        <p:spPr>
          <a:xfrm>
            <a:off x="953428" y="2627790"/>
            <a:ext cx="630315" cy="19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D9C02-5842-4C10-B51F-80DB6155D422}"/>
              </a:ext>
            </a:extLst>
          </p:cNvPr>
          <p:cNvSpPr/>
          <p:nvPr/>
        </p:nvSpPr>
        <p:spPr>
          <a:xfrm>
            <a:off x="751642" y="3922432"/>
            <a:ext cx="630315" cy="1525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E39CF3-1361-4660-B3E6-8E0BAD9D1515}"/>
              </a:ext>
            </a:extLst>
          </p:cNvPr>
          <p:cNvSpPr/>
          <p:nvPr/>
        </p:nvSpPr>
        <p:spPr>
          <a:xfrm>
            <a:off x="718970" y="4074970"/>
            <a:ext cx="695658" cy="1849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3C8F0-C9BE-4D9A-ADB9-CF70DA2E77ED}"/>
              </a:ext>
            </a:extLst>
          </p:cNvPr>
          <p:cNvSpPr/>
          <p:nvPr/>
        </p:nvSpPr>
        <p:spPr>
          <a:xfrm>
            <a:off x="638270" y="5816992"/>
            <a:ext cx="630315" cy="1761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59803A-01B7-46CE-832B-DC63AD35496C}"/>
              </a:ext>
            </a:extLst>
          </p:cNvPr>
          <p:cNvCxnSpPr>
            <a:cxnSpLocks/>
          </p:cNvCxnSpPr>
          <p:nvPr/>
        </p:nvCxnSpPr>
        <p:spPr>
          <a:xfrm flipH="1" flipV="1">
            <a:off x="1583744" y="2707924"/>
            <a:ext cx="5882376" cy="610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03DFD54-F4C8-460E-A8A6-8C063E7C7F63}"/>
              </a:ext>
            </a:extLst>
          </p:cNvPr>
          <p:cNvCxnSpPr>
            <a:cxnSpLocks/>
          </p:cNvCxnSpPr>
          <p:nvPr/>
        </p:nvCxnSpPr>
        <p:spPr>
          <a:xfrm flipH="1">
            <a:off x="1503870" y="3092601"/>
            <a:ext cx="6104293" cy="919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F65D1B8-174F-4F43-AB97-BA4768ED78A7}"/>
              </a:ext>
            </a:extLst>
          </p:cNvPr>
          <p:cNvCxnSpPr>
            <a:cxnSpLocks/>
          </p:cNvCxnSpPr>
          <p:nvPr/>
        </p:nvCxnSpPr>
        <p:spPr>
          <a:xfrm flipH="1">
            <a:off x="1460316" y="2928812"/>
            <a:ext cx="6147847" cy="12452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03753A8-07B7-4911-A5D7-A98A7001E98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268585" y="2733613"/>
            <a:ext cx="6339578" cy="31714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312612C-B465-443B-BA84-70B711B2E065}"/>
              </a:ext>
            </a:extLst>
          </p:cNvPr>
          <p:cNvSpPr/>
          <p:nvPr/>
        </p:nvSpPr>
        <p:spPr>
          <a:xfrm>
            <a:off x="825623" y="3273828"/>
            <a:ext cx="300919" cy="152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7C521A6-C095-40DB-84B0-30671F58FFBE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1126542" y="3048254"/>
            <a:ext cx="5061194" cy="30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15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6F74D-5B9E-4B54-867B-3886887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:changement de ville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2D351-0804-4D8E-9613-77DAD2AE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466" y="1661163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Grace  au paramètre de changement de ville disponible dans notre url .</a:t>
            </a:r>
          </a:p>
          <a:p>
            <a:pPr marL="0" indent="0">
              <a:buNone/>
            </a:pPr>
            <a:r>
              <a:rPr lang="fr-FR" dirty="0"/>
              <a:t>Nous avons  rajoute une option de changement de  ville</a:t>
            </a:r>
          </a:p>
          <a:p>
            <a:pPr marL="0" indent="0">
              <a:buNone/>
            </a:pPr>
            <a:r>
              <a:rPr lang="fr-FR" dirty="0"/>
              <a:t>dans notre menu paramètre qui viendra changer la ville recherche </a:t>
            </a:r>
          </a:p>
          <a:p>
            <a:pPr marL="0" indent="0">
              <a:buNone/>
            </a:pPr>
            <a:r>
              <a:rPr lang="fr-FR" dirty="0"/>
              <a:t>dans l’adresse url afin d’en afficher les mesures,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AD7D1-CE65-4130-9F16-4C48F89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06B24-C03E-400B-9485-CB66A3BA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37748" y="3099153"/>
            <a:ext cx="2685176" cy="3119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DAF447-E8B7-409E-9509-B2EFA955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75" y="5410857"/>
            <a:ext cx="2658122" cy="1998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C131D1-38E5-43B4-AE5A-AF449371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83" y="3289870"/>
            <a:ext cx="3140763" cy="278895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096C5C2-8FB1-4F06-AF49-4E772E5753FB}"/>
              </a:ext>
            </a:extLst>
          </p:cNvPr>
          <p:cNvSpPr/>
          <p:nvPr/>
        </p:nvSpPr>
        <p:spPr>
          <a:xfrm>
            <a:off x="3914092" y="4439942"/>
            <a:ext cx="758712" cy="638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40A3F1-4C2F-4F9B-BCA6-761EF04D7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751" y="3235730"/>
            <a:ext cx="3212422" cy="2846309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8B3B687-1E20-4403-B03C-1C2ECDCB6984}"/>
              </a:ext>
            </a:extLst>
          </p:cNvPr>
          <p:cNvSpPr/>
          <p:nvPr/>
        </p:nvSpPr>
        <p:spPr>
          <a:xfrm>
            <a:off x="7487868" y="4431879"/>
            <a:ext cx="746883" cy="64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3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05894-634C-4D43-86CC-728BE73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C99E3-2AE4-4202-B09D-98788D69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0688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L’api que nous avons choisi  nous renvoie des codes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et des descriptions afin  de connaitre le temps  </a:t>
            </a:r>
            <a:r>
              <a:rPr lang="fr-FR" sz="1600" dirty="0" err="1">
                <a:solidFill>
                  <a:prstClr val="black"/>
                </a:solidFill>
              </a:rPr>
              <a:t>quil</a:t>
            </a:r>
            <a:r>
              <a:rPr lang="fr-FR" sz="1600" dirty="0">
                <a:solidFill>
                  <a:prstClr val="black"/>
                </a:solidFill>
              </a:rPr>
              <a:t> fait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	durant chacune de ses mesures (couvert ensoleillé…)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Nous avons donc </a:t>
            </a:r>
            <a:r>
              <a:rPr lang="fr-FR" sz="1600" dirty="0" err="1">
                <a:solidFill>
                  <a:prstClr val="black"/>
                </a:solidFill>
              </a:rPr>
              <a:t>recuperer</a:t>
            </a:r>
            <a:r>
              <a:rPr lang="fr-FR" sz="1600" dirty="0">
                <a:solidFill>
                  <a:prstClr val="black"/>
                </a:solidFill>
              </a:rPr>
              <a:t> 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puis les avons lie a ces codes au niveau du  programme  afin  de le utiliser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A01F6-5CA0-498E-A66C-7A000DB6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8FCAA-DABB-4D65-874E-303855D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631" y="1466725"/>
            <a:ext cx="1609843" cy="1609843"/>
          </a:xfrm>
          <a:prstGeom prst="rect">
            <a:avLst/>
          </a:prstGeom>
        </p:spPr>
      </p:pic>
      <p:pic>
        <p:nvPicPr>
          <p:cNvPr id="8" name="Image 7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2954B670-1432-4971-878C-1614247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4104036"/>
            <a:ext cx="1772575" cy="1780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16224B-6756-4CB4-B934-5116C9983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25" y="1577284"/>
            <a:ext cx="1588528" cy="15885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9845D6-7C16-402B-8D4C-8DD5E2322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64" y="3956673"/>
            <a:ext cx="1772575" cy="17725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B3B7BF-59B2-4236-8F00-00463E4A86D1}"/>
              </a:ext>
            </a:extLst>
          </p:cNvPr>
          <p:cNvSpPr txBox="1"/>
          <p:nvPr/>
        </p:nvSpPr>
        <p:spPr>
          <a:xfrm>
            <a:off x="3045041" y="642594"/>
            <a:ext cx="59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   Fonctionnalité : logos/icones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873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A383CC-876A-4EAD-BD24-7812EFE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0A75B3-2574-4629-BADA-7580092F65B0}"/>
              </a:ext>
            </a:extLst>
          </p:cNvPr>
          <p:cNvSpPr txBox="1"/>
          <p:nvPr/>
        </p:nvSpPr>
        <p:spPr>
          <a:xfrm>
            <a:off x="1464815" y="1745020"/>
            <a:ext cx="97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Notre API nous permet de modifier la langue (par </a:t>
            </a:r>
            <a:r>
              <a:rPr lang="fr-FR" dirty="0" err="1"/>
              <a:t>defaut</a:t>
            </a:r>
            <a:r>
              <a:rPr lang="fr-FR"/>
              <a:t> anglaise)</a:t>
            </a:r>
          </a:p>
          <a:p>
            <a:pPr algn="ctr"/>
            <a:r>
              <a:rPr lang="fr-FR"/>
              <a:t>des </a:t>
            </a:r>
            <a:r>
              <a:rPr lang="fr-FR" dirty="0"/>
              <a:t>descriptions </a:t>
            </a:r>
            <a:r>
              <a:rPr lang="fr-FR" dirty="0" err="1"/>
              <a:t>meteo</a:t>
            </a:r>
            <a:r>
              <a:rPr lang="fr-FR" dirty="0"/>
              <a:t>  reçues,</a:t>
            </a:r>
          </a:p>
          <a:p>
            <a:pPr algn="ctr"/>
            <a:r>
              <a:rPr lang="fr-FR" dirty="0"/>
              <a:t>Nous avons donc utilisé cette fonction dans notre  programme </a:t>
            </a:r>
          </a:p>
          <a:p>
            <a:pPr algn="ctr"/>
            <a:r>
              <a:rPr lang="fr-FR" dirty="0"/>
              <a:t>Cette fonction sera utilise lorsque nous modifierons la langue dans le menu  </a:t>
            </a:r>
            <a:r>
              <a:rPr lang="fr-FR" dirty="0" err="1"/>
              <a:t>parametre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62729A-65EB-412F-82FB-BCA41BAB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314" y="3120829"/>
            <a:ext cx="965446" cy="12003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02826-23EB-4106-B8AE-9A6C7EB4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57" y="3124737"/>
            <a:ext cx="914400" cy="11964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B499BC-08FA-4DB4-9EAB-674B335050A5}"/>
              </a:ext>
            </a:extLst>
          </p:cNvPr>
          <p:cNvSpPr txBox="1"/>
          <p:nvPr/>
        </p:nvSpPr>
        <p:spPr>
          <a:xfrm>
            <a:off x="2414726" y="843379"/>
            <a:ext cx="725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Fonction changement de langue:</a:t>
            </a:r>
            <a:endParaRPr lang="en-US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D29C2-9588-4867-97F3-FDF18B2309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059232" y="3124737"/>
            <a:ext cx="2480430" cy="29858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B0ABB3-8A77-45A4-97C9-8C3D01966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60" y="4114045"/>
            <a:ext cx="2002463" cy="1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A377F-A30B-44CB-8261-D5D5F3BA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68" y="340132"/>
            <a:ext cx="10058400" cy="1371600"/>
          </a:xfrm>
        </p:spPr>
        <p:txBody>
          <a:bodyPr/>
          <a:lstStyle/>
          <a:p>
            <a:r>
              <a:rPr lang="fr-FR" dirty="0"/>
              <a:t>			Affichage jour: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191D1-0818-4113-8C4B-77075C3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Dans les infos renvoyées par l’api nous avons bien sur la date de chaque mesures qui nous est transmise</a:t>
            </a:r>
          </a:p>
          <a:p>
            <a:pPr marL="0" indent="0">
              <a:buNone/>
            </a:pPr>
            <a:r>
              <a:rPr lang="fr-FR" dirty="0"/>
              <a:t>Grace a elles ci et a la fonction </a:t>
            </a:r>
            <a:r>
              <a:rPr lang="fr-FR" dirty="0" err="1"/>
              <a:t>Qdate</a:t>
            </a:r>
            <a:r>
              <a:rPr lang="fr-FR" dirty="0"/>
              <a:t> nous avons eu la possibilité d’afficher le jour correspondant et a le traduire selon la langue sélectionnée</a:t>
            </a:r>
          </a:p>
          <a:p>
            <a:pPr marL="0" indent="0">
              <a:buNone/>
            </a:pPr>
            <a:r>
              <a:rPr lang="fr-FR" dirty="0"/>
              <a:t>Afin d’afficher des mesures  les plus précises au niveau des prévisions nous avons optes pour l’affichage de la température minimale et de la maximale plutôt qu’une moyenne journalière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96284-0688-44A3-B2A8-8843A7A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4796EC-B2EC-42FF-BA60-72E3822F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68" y="3429000"/>
            <a:ext cx="4722135" cy="25363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6F8D21-4D35-4658-ABCA-BFDD2B26B69E}"/>
              </a:ext>
            </a:extLst>
          </p:cNvPr>
          <p:cNvSpPr txBox="1"/>
          <p:nvPr/>
        </p:nvSpPr>
        <p:spPr>
          <a:xfrm>
            <a:off x="4465469" y="3622089"/>
            <a:ext cx="144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Minimale:</a:t>
            </a:r>
          </a:p>
          <a:p>
            <a:r>
              <a:rPr lang="fr-FR"/>
              <a:t>Maximale: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2917</TotalTime>
  <Words>3066</Words>
  <Application>Microsoft Office PowerPoint</Application>
  <PresentationFormat>Grand écran</PresentationFormat>
  <Paragraphs>570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Présentation PowerPoint</vt:lpstr>
      <vt:lpstr>Présentation PowerPoint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   Fonctionnalités partie ville :</vt:lpstr>
      <vt:lpstr>   Descriptif url</vt:lpstr>
      <vt:lpstr>  descriptif fichier json de l’api</vt:lpstr>
      <vt:lpstr>Fonctionnalité :changement de ville</vt:lpstr>
      <vt:lpstr>   </vt:lpstr>
      <vt:lpstr>Présentation PowerPoint</vt:lpstr>
      <vt:lpstr>   Affichage jour:</vt:lpstr>
      <vt:lpstr>Conception du Serveur : les grande étapes</vt:lpstr>
      <vt:lpstr>Conception du Serveur : 1 étape</vt:lpstr>
      <vt:lpstr>Conception du Serveur : 2eme étape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ANTHEAUME Mickael</cp:lastModifiedBy>
  <cp:revision>126</cp:revision>
  <dcterms:created xsi:type="dcterms:W3CDTF">2021-06-21T06:35:34Z</dcterms:created>
  <dcterms:modified xsi:type="dcterms:W3CDTF">2021-06-23T21:22:10Z</dcterms:modified>
</cp:coreProperties>
</file>