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58" r:id="rId7"/>
    <p:sldId id="257" r:id="rId8"/>
  </p:sldIdLst>
  <p:sldSz cx="9144000" cy="6858000"/>
  <p:notesSz cx="6858000" cy="9144000"/>
  <p:defaultTextStyle>
    <a:lvl1pPr marL="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1pPr>
    <a:lvl2pPr marL="457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2pPr>
    <a:lvl3pPr marL="914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3pPr>
    <a:lvl4pPr marL="1371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4pPr>
    <a:lvl5pPr marL="18288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5pPr>
    <a:lvl6pPr marL="22860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6pPr>
    <a:lvl7pPr marL="2743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7pPr>
    <a:lvl8pPr marL="3200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8pPr>
    <a:lvl9pPr marL="3657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623761179" val="982" revOS="4"/>
      <pr:smFileRevision xmlns:pr="smNativeData" dt="1623761179" val="101"/>
      <pr:guideOptions xmlns:pr="smNativeData" dt="1623761179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117" d="100"/>
          <a:sy n="117" d="100"/>
        </p:scale>
        <p:origin x="1109" y="210"/>
      </p:cViewPr>
      <p:guideLst x="0" y="0"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26" d="100"/>
        <a:sy n="26" d="100"/>
      </p:scale>
      <p:origin x="0" y="0"/>
    </p:cViewPr>
  </p:sorterViewPr>
  <p:notesViewPr>
    <p:cSldViewPr snapToObjects="1" showGuides="1">
      <p:cViewPr>
        <p:scale>
          <a:sx n="117" d="100"/>
          <a:sy n="117" d="100"/>
        </p:scale>
        <p:origin x="1109" y="210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Diapositive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Diapositive1"/>
          <p:cNvSpPr>
            <a:spLocks noGrp="1" noChangeArrowheads="1"/>
            <a:extLst>
              <a:ext uri="smNativeData">
                <pr:smNativeData xmlns:pr="smNativeData" val="SMDATA_13_G6HI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g0AAAg0AAAmFgAAAAAAACYAAAAIAAAAAYAAAAAAAAA=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pPr/>
            <a:r>
              <a:t>Cliquez pour modifier le style du masque de titre</a:t>
            </a:r>
          </a:p>
        </p:txBody>
      </p:sp>
      <p:sp>
        <p:nvSpPr>
          <p:cNvPr id="3" name="SousTitreDiapositive1"/>
          <p:cNvSpPr>
            <a:spLocks noGrp="1" noChangeArrowheads="1"/>
            <a:extLst>
              <a:ext uri="smNativeData">
                <pr:smNativeData xmlns:pr="smNativeData" val="SMDATA_13_G6HI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AAAAACYAAAAIAAAAAY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Cliquez pour modifier le style du masque de sous-titre</a:t>
            </a:r>
          </a:p>
        </p:txBody>
      </p:sp>
      <p:sp>
        <p:nvSpPr>
          <p:cNvPr id="4" name="ZoneEstampille1"/>
          <p:cNvSpPr>
            <a:spLocks noGrp="1" noChangeArrowheads="1"/>
            <a:extLst>
              <a:ext uri="smNativeData">
                <pr:smNativeData xmlns:pr="smNativeData" val="SMDATA_13_G6HI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A79113C-72F7-2CE7-B9C1-84B25F8F4FD1}" type="datetime1">
              <a:t/>
            </a:fld>
          </a:p>
        </p:txBody>
      </p:sp>
      <p:sp>
        <p:nvSpPr>
          <p:cNvPr id="5" name="ZonePiedDePage1"/>
          <p:cNvSpPr>
            <a:spLocks noGrp="1" noChangeArrowheads="1"/>
            <a:extLst>
              <a:ext uri="smNativeData">
                <pr:smNativeData xmlns:pr="smNativeData" val="SMDATA_13_G6HI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ZoneNuméroDiapositive1"/>
          <p:cNvSpPr>
            <a:spLocks noGrp="1" noChangeArrowheads="1"/>
            <a:extLst>
              <a:ext uri="smNativeData">
                <pr:smNativeData xmlns:pr="smNativeData" val="SMDATA_13_G6HI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A790968-26F7-2CFF-B9C1-D0AA478F4F85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Diapositive1"/>
          <p:cNvSpPr>
            <a:spLocks noGrp="1" noChangeArrowheads="1"/>
            <a:extLst>
              <a:ext uri="smNativeData">
                <pr:smNativeData xmlns:pr="smNativeData" val="SMDATA_13_G6HI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Cliquez pour modifier le style du masque de titre</a:t>
            </a:r>
          </a:p>
        </p:txBody>
      </p:sp>
      <p:sp>
        <p:nvSpPr>
          <p:cNvPr id="3" name="TexteDiapositive1"/>
          <p:cNvSpPr>
            <a:spLocks noGrp="1" noChangeArrowheads="1"/>
            <a:extLst>
              <a:ext uri="smNativeData">
                <pr:smNativeData xmlns:pr="smNativeData" val="SMDATA_13_G6HIYB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f29f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Cliquez pour modifier les styles du masque de texte</a:t>
            </a:r>
          </a:p>
          <a:p>
            <a:pPr lvl="1"/>
            <a:r>
              <a:t>Deuxième niveau</a:t>
            </a:r>
          </a:p>
          <a:p>
            <a:pPr lvl="2"/>
            <a:r>
              <a:t>Troisième niveau</a:t>
            </a:r>
          </a:p>
          <a:p>
            <a:pPr lvl="3"/>
            <a:r>
              <a:t>Quatrième niveau</a:t>
            </a:r>
          </a:p>
          <a:p>
            <a:pPr lvl="4"/>
            <a:r>
              <a:t>Cinquième niveau</a:t>
            </a:r>
          </a:p>
        </p:txBody>
      </p:sp>
      <p:sp>
        <p:nvSpPr>
          <p:cNvPr id="4" name="ZoneEstampille1"/>
          <p:cNvSpPr>
            <a:spLocks noGrp="1" noChangeArrowheads="1"/>
            <a:extLst>
              <a:ext uri="smNativeData">
                <pr:smNativeData xmlns:pr="smNativeData" val="SMDATA_13_G6HI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A7950D0-9EF7-2CA6-B9C1-68F31E8F4F3D}" type="datetime1">
              <a:t/>
            </a:fld>
          </a:p>
        </p:txBody>
      </p:sp>
      <p:sp>
        <p:nvSpPr>
          <p:cNvPr id="5" name="ZonePiedDePage1"/>
          <p:cNvSpPr>
            <a:spLocks noGrp="1" noChangeArrowheads="1"/>
            <a:extLst>
              <a:ext uri="smNativeData">
                <pr:smNativeData xmlns:pr="smNativeData" val="SMDATA_13_G6HI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ZoneNuméroDiapositive1"/>
          <p:cNvSpPr>
            <a:spLocks noGrp="1" noChangeArrowheads="1"/>
            <a:extLst>
              <a:ext uri="smNativeData">
                <pr:smNativeData xmlns:pr="smNativeData" val="SMDATA_13_G6HI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A797A43-0DF7-2C8C-B9C1-FBD9348F4FAE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Diapositive1"/>
          <p:cNvSpPr>
            <a:spLocks noGrp="1" noChangeArrowheads="1"/>
            <a:extLst>
              <a:ext uri="smNativeData">
                <pr:smNativeData xmlns:pr="smNativeData" val="SMDATA_13_G6HIYB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AEAAHA1AACwJQAAA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Cliquez pour modifier le style du masque de titre</a:t>
            </a:r>
          </a:p>
        </p:txBody>
      </p:sp>
      <p:sp>
        <p:nvSpPr>
          <p:cNvPr id="3" name="TexteDiapositive1"/>
          <p:cNvSpPr>
            <a:spLocks noGrp="1" noChangeArrowheads="1"/>
            <a:extLst>
              <a:ext uri="smNativeData">
                <pr:smNativeData xmlns:pr="smNativeData" val="SMDATA_13_G6HIYB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zb2v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NgnAACwJQAAA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Cliquez pour modifier les styles du masque de texte</a:t>
            </a:r>
          </a:p>
          <a:p>
            <a:pPr lvl="1"/>
            <a:r>
              <a:t>Deuxième niveau</a:t>
            </a:r>
          </a:p>
          <a:p>
            <a:pPr lvl="2"/>
            <a:r>
              <a:t>Troisième niveau</a:t>
            </a:r>
          </a:p>
          <a:p>
            <a:pPr lvl="3"/>
            <a:r>
              <a:t>Quatrième niveau</a:t>
            </a:r>
          </a:p>
          <a:p>
            <a:pPr lvl="4"/>
            <a:r>
              <a:t>Cinquième niveau</a:t>
            </a:r>
          </a:p>
        </p:txBody>
      </p:sp>
      <p:sp>
        <p:nvSpPr>
          <p:cNvPr id="4" name="ZoneEstampille1"/>
          <p:cNvSpPr>
            <a:spLocks noGrp="1" noChangeArrowheads="1"/>
            <a:extLst>
              <a:ext uri="smNativeData">
                <pr:smNativeData xmlns:pr="smNativeData" val="SMDATA_13_G6HI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A79291E-50F7-2CDF-B9C1-A68A678F4FF3}" type="datetime1">
              <a:t/>
            </a:fld>
          </a:p>
        </p:txBody>
      </p:sp>
      <p:sp>
        <p:nvSpPr>
          <p:cNvPr id="5" name="ZonePiedDePage1"/>
          <p:cNvSpPr>
            <a:spLocks noGrp="1" noChangeArrowheads="1"/>
            <a:extLst>
              <a:ext uri="smNativeData">
                <pr:smNativeData xmlns:pr="smNativeData" val="SMDATA_13_G6HI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ZoneNuméroDiapositive1"/>
          <p:cNvSpPr>
            <a:spLocks noGrp="1" noChangeArrowheads="1"/>
            <a:extLst>
              <a:ext uri="smNativeData">
                <pr:smNativeData xmlns:pr="smNativeData" val="SMDATA_13_G6HI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A797F34-7AF7-2C89-B9C1-8CDC318F4FD9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Diapositive1"/>
          <p:cNvSpPr>
            <a:spLocks noGrp="1" noChangeArrowheads="1"/>
            <a:extLst>
              <a:ext uri="smNativeData">
                <pr:smNativeData xmlns:pr="smNativeData" val="SMDATA_13_G6HI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Cliquez pour modifier le style du masque de titre</a:t>
            </a:r>
          </a:p>
        </p:txBody>
      </p:sp>
      <p:sp>
        <p:nvSpPr>
          <p:cNvPr id="3" name="TexteDiapositive1"/>
          <p:cNvSpPr>
            <a:spLocks noGrp="1" noChangeArrowheads="1"/>
            <a:extLst>
              <a:ext uri="smNativeData">
                <pr:smNativeData xmlns:pr="smNativeData" val="SMDATA_13_G6HI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Cliquez pour modifier les styles du masque de texte</a:t>
            </a:r>
          </a:p>
          <a:p>
            <a:pPr lvl="1"/>
            <a:r>
              <a:t>Deuxième niveau</a:t>
            </a:r>
          </a:p>
          <a:p>
            <a:pPr lvl="2"/>
            <a:r>
              <a:t>Troisième niveau</a:t>
            </a:r>
          </a:p>
          <a:p>
            <a:pPr lvl="3"/>
            <a:r>
              <a:t>Quatrième niveau</a:t>
            </a:r>
          </a:p>
          <a:p>
            <a:pPr lvl="4"/>
            <a:r>
              <a:t>Cinquième niveau</a:t>
            </a:r>
          </a:p>
        </p:txBody>
      </p:sp>
      <p:sp>
        <p:nvSpPr>
          <p:cNvPr id="4" name="ZoneEstampille1"/>
          <p:cNvSpPr>
            <a:spLocks noGrp="1" noChangeArrowheads="1"/>
            <a:extLst>
              <a:ext uri="smNativeData">
                <pr:smNativeData xmlns:pr="smNativeData" val="SMDATA_13_G6HI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A792714-5AF7-2CD1-B9C1-AC84698F4FF9}" type="datetime1">
              <a:t/>
            </a:fld>
          </a:p>
        </p:txBody>
      </p:sp>
      <p:sp>
        <p:nvSpPr>
          <p:cNvPr id="5" name="ZonePiedDePage1"/>
          <p:cNvSpPr>
            <a:spLocks noGrp="1" noChangeArrowheads="1"/>
            <a:extLst>
              <a:ext uri="smNativeData">
                <pr:smNativeData xmlns:pr="smNativeData" val="SMDATA_13_G6HI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ZoneNuméroDiapositive1"/>
          <p:cNvSpPr>
            <a:spLocks noGrp="1" noChangeArrowheads="1"/>
            <a:extLst>
              <a:ext uri="smNativeData">
                <pr:smNativeData xmlns:pr="smNativeData" val="SMDATA_13_G6HI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A793154-1AF7-2CC7-B9C1-EC927F8F4FB9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Diapositive1"/>
          <p:cNvSpPr>
            <a:spLocks noGrp="1" noChangeArrowheads="1"/>
            <a:extLst>
              <a:ext uri="smNativeData">
                <pr:smNativeData xmlns:pr="smNativeData" val="SMDATA_13_G6HI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AAAAACYAAAAIAAAAgY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>
              <a:defRPr cap="all"/>
            </a:pPr>
            <a:r>
              <a:t>Cliquez pour modifier le style du masque de titre</a:t>
            </a:r>
          </a:p>
        </p:txBody>
      </p:sp>
      <p:sp>
        <p:nvSpPr>
          <p:cNvPr id="3" name="TexteDiapositive1"/>
          <p:cNvSpPr>
            <a:spLocks noGrp="1" noChangeArrowheads="1"/>
            <a:extLst>
              <a:ext uri="smNativeData">
                <pr:smNativeData xmlns:pr="smNativeData" val="SMDATA_13_G6HIY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REAAEI0AAAcGwAAAAAAACYAAAAIAAAAgY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/>
            <a:r>
              <a:t>Cliquez pour modifier les styles du masque de texte</a:t>
            </a:r>
          </a:p>
        </p:txBody>
      </p:sp>
      <p:sp>
        <p:nvSpPr>
          <p:cNvPr id="4" name="ZoneEstampille1"/>
          <p:cNvSpPr>
            <a:spLocks noGrp="1" noChangeArrowheads="1"/>
            <a:extLst>
              <a:ext uri="smNativeData">
                <pr:smNativeData xmlns:pr="smNativeData" val="SMDATA_13_G6HI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A790164-2AF7-2CF7-B9C1-DCA24F8F4F89}" type="datetime1">
              <a:t/>
            </a:fld>
          </a:p>
        </p:txBody>
      </p:sp>
      <p:sp>
        <p:nvSpPr>
          <p:cNvPr id="5" name="ZonePiedDePage1"/>
          <p:cNvSpPr>
            <a:spLocks noGrp="1" noChangeArrowheads="1"/>
            <a:extLst>
              <a:ext uri="smNativeData">
                <pr:smNativeData xmlns:pr="smNativeData" val="SMDATA_13_G6HI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ZoneNuméroDiapositive1"/>
          <p:cNvSpPr>
            <a:spLocks noGrp="1" noChangeArrowheads="1"/>
            <a:extLst>
              <a:ext uri="smNativeData">
                <pr:smNativeData xmlns:pr="smNativeData" val="SMDATA_13_G6HI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MZ2Y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A797FD6-98F7-2C89-B9C1-6EDC318F4F3B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re et 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Diapositive1"/>
          <p:cNvSpPr>
            <a:spLocks noGrp="1" noChangeArrowheads="1"/>
            <a:extLst>
              <a:ext uri="smNativeData">
                <pr:smNativeData xmlns:pr="smNativeData" val="SMDATA_13_G6HI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hU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Cliquez pour modifier le style du masque de titre</a:t>
            </a:r>
          </a:p>
        </p:txBody>
      </p:sp>
      <p:sp>
        <p:nvSpPr>
          <p:cNvPr id="3" name="TexteDiapositive2"/>
          <p:cNvSpPr>
            <a:spLocks noGrp="1" noChangeArrowheads="1"/>
            <a:extLst>
              <a:ext uri="smNativeData">
                <pr:smNativeData xmlns:pr="smNativeData" val="SMDATA_13_G6HI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vg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AAAAACYAAAAIAAAAAYAAAAAAAAA="/>
              </a:ext>
            </a:extLst>
          </p:cNvSpPr>
          <p:nvPr>
            <p:ph sz="half"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Cliquez pour modifier les styles du masque de texte</a:t>
            </a:r>
          </a:p>
          <a:p>
            <a:pPr lvl="1"/>
            <a:r>
              <a:t>Deuxième niveau</a:t>
            </a:r>
          </a:p>
          <a:p>
            <a:pPr lvl="2"/>
            <a:r>
              <a:t>Troisième niveau</a:t>
            </a:r>
          </a:p>
          <a:p>
            <a:pPr lvl="3"/>
            <a:r>
              <a:t>Quatrième niveau</a:t>
            </a:r>
          </a:p>
          <a:p>
            <a:pPr lvl="4"/>
            <a:r>
              <a:t>Cinquième niveau</a:t>
            </a:r>
          </a:p>
        </p:txBody>
      </p:sp>
      <p:sp>
        <p:nvSpPr>
          <p:cNvPr id="4" name="TexteDiapositive1"/>
          <p:cNvSpPr>
            <a:spLocks noGrp="1" noChangeArrowheads="1"/>
            <a:extLst>
              <a:ext uri="smNativeData">
                <pr:smNativeData xmlns:pr="smNativeData" val="SMDATA_13_G6HI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gB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AAAAACYAAAAIAAAAAYAAAAAAAAA="/>
              </a:ext>
            </a:extLst>
          </p:cNvSpPr>
          <p:nvPr>
            <p:ph sz="half"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Cliquez pour modifier les styles du masque de texte</a:t>
            </a:r>
          </a:p>
          <a:p>
            <a:pPr lvl="1"/>
            <a:r>
              <a:t>Deuxième niveau</a:t>
            </a:r>
          </a:p>
          <a:p>
            <a:pPr lvl="2"/>
            <a:r>
              <a:t>Troisième niveau</a:t>
            </a:r>
          </a:p>
          <a:p>
            <a:pPr lvl="3"/>
            <a:r>
              <a:t>Quatrième niveau</a:t>
            </a:r>
          </a:p>
          <a:p>
            <a:pPr lvl="4"/>
            <a:r>
              <a:t>Cinquième niveau</a:t>
            </a:r>
          </a:p>
        </p:txBody>
      </p:sp>
      <p:sp>
        <p:nvSpPr>
          <p:cNvPr id="5" name="ZoneEstampille1"/>
          <p:cNvSpPr>
            <a:spLocks noGrp="1" noChangeArrowheads="1"/>
            <a:extLst>
              <a:ext uri="smNativeData">
                <pr:smNativeData xmlns:pr="smNativeData" val="SMDATA_13_G6HI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VGHQ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A791355-1BF7-2CE5-B9C1-EDB05D8F4FB8}" type="datetime1">
              <a:t/>
            </a:fld>
          </a:p>
        </p:txBody>
      </p:sp>
      <p:sp>
        <p:nvSpPr>
          <p:cNvPr id="6" name="ZonePiedDePage1"/>
          <p:cNvSpPr>
            <a:spLocks noGrp="1" noChangeArrowheads="1"/>
            <a:extLst>
              <a:ext uri="smNativeData">
                <pr:smNativeData xmlns:pr="smNativeData" val="SMDATA_13_G6HI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A8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ZoneNuméroDiapositive1"/>
          <p:cNvSpPr>
            <a:spLocks noGrp="1" noChangeArrowheads="1"/>
            <a:extLst>
              <a:ext uri="smNativeData">
                <pr:smNativeData xmlns:pr="smNativeData" val="SMDATA_13_G6HI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BCW+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A791E0E-40F7-2CE8-B9C1-B6BD508F4FE3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Diapositive1"/>
          <p:cNvSpPr>
            <a:spLocks noGrp="1" noChangeArrowheads="1"/>
            <a:extLst>
              <a:ext uri="smNativeData">
                <pr:smNativeData xmlns:pr="smNativeData" val="SMDATA_13_G6HI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bk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Cliquez pour modifier le style du masque de titre</a:t>
            </a:r>
          </a:p>
        </p:txBody>
      </p:sp>
      <p:sp>
        <p:nvSpPr>
          <p:cNvPr id="3" name="TexteDiapositive3"/>
          <p:cNvSpPr>
            <a:spLocks noGrp="1" noChangeArrowheads="1"/>
            <a:extLst>
              <a:ext uri="smNativeData">
                <pr:smNativeData xmlns:pr="smNativeData" val="SMDATA_13_G6HIY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jg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QkAAKobAABhDQAAAAAAACYAAAAIAAAAgY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Cliquez pour modifier les styles du masque de texte</a:t>
            </a:r>
          </a:p>
        </p:txBody>
      </p:sp>
      <p:sp>
        <p:nvSpPr>
          <p:cNvPr id="4" name="TexteDiapositive1"/>
          <p:cNvSpPr>
            <a:spLocks noGrp="1" noChangeArrowheads="1"/>
            <a:extLst>
              <a:ext uri="smNativeData">
                <pr:smNativeData xmlns:pr="smNativeData" val="SMDATA_13_G6HI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JHhF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obAACwJQAAAAAAACYAAAAIAAAAAYAAAAAAAAA="/>
              </a:ext>
            </a:extLst>
          </p:cNvSpPr>
          <p:nvPr>
            <p:ph sz="half" idx="2"/>
          </p:nvPr>
        </p:nvSpPr>
        <p:spPr>
          <a:xfrm>
            <a:off x="45720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Cliquez pour modifier les styles du masque de texte</a:t>
            </a:r>
          </a:p>
          <a:p>
            <a:pPr lvl="1"/>
            <a:r>
              <a:t>Deuxième niveau</a:t>
            </a:r>
          </a:p>
          <a:p>
            <a:pPr lvl="2"/>
            <a:r>
              <a:t>Troisième niveau</a:t>
            </a:r>
          </a:p>
          <a:p>
            <a:pPr lvl="3"/>
            <a:r>
              <a:t>Quatrième niveau</a:t>
            </a:r>
          </a:p>
          <a:p>
            <a:pPr lvl="4"/>
            <a:r>
              <a:t>Cinquième niveau</a:t>
            </a:r>
          </a:p>
        </p:txBody>
      </p:sp>
      <p:sp>
        <p:nvSpPr>
          <p:cNvPr id="5" name="TexteDiapositive2"/>
          <p:cNvSpPr>
            <a:spLocks noGrp="1" noChangeArrowheads="1"/>
            <a:extLst>
              <a:ext uri="smNativeData">
                <pr:smNativeData xmlns:pr="smNativeData" val="SMDATA_13_G6HIY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hL8b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cQkAAHA1AABhDQAAAAAAACYAAAAIAAAAgY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Cliquez pour modifier les styles du masque de texte</a:t>
            </a:r>
          </a:p>
        </p:txBody>
      </p:sp>
      <p:sp>
        <p:nvSpPr>
          <p:cNvPr id="6" name="TexteDiapositive4"/>
          <p:cNvSpPr>
            <a:spLocks noGrp="1" noChangeArrowheads="1"/>
            <a:extLst>
              <a:ext uri="smNativeData">
                <pr:smNativeData xmlns:pr="smNativeData" val="SMDATA_13_G6HI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9AEM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YQ0AAHA1AACwJQAAAAAAACYAAAAIAAAAAYAAAAAAAAA="/>
              </a:ext>
            </a:extLst>
          </p:cNvSpPr>
          <p:nvPr>
            <p:ph sz="half" idx="4"/>
          </p:nvPr>
        </p:nvSpPr>
        <p:spPr>
          <a:xfrm>
            <a:off x="464693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Cliquez pour modifier les styles du masque de texte</a:t>
            </a:r>
          </a:p>
          <a:p>
            <a:pPr lvl="1"/>
            <a:r>
              <a:t>Deuxième niveau</a:t>
            </a:r>
          </a:p>
          <a:p>
            <a:pPr lvl="2"/>
            <a:r>
              <a:t>Troisième niveau</a:t>
            </a:r>
          </a:p>
          <a:p>
            <a:pPr lvl="3"/>
            <a:r>
              <a:t>Quatrième niveau</a:t>
            </a:r>
          </a:p>
          <a:p>
            <a:pPr lvl="4"/>
            <a:r>
              <a:t>Cinquième niveau</a:t>
            </a:r>
          </a:p>
        </p:txBody>
      </p:sp>
      <p:sp>
        <p:nvSpPr>
          <p:cNvPr id="7" name="ZoneEstampille1"/>
          <p:cNvSpPr>
            <a:spLocks noGrp="1" noChangeArrowheads="1"/>
            <a:extLst>
              <a:ext uri="smNativeData">
                <pr:smNativeData xmlns:pr="smNativeData" val="SMDATA_13_G6HI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Gz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A790375-3BF7-2CF5-B9C1-CDA04D8F4F98}" type="datetime1">
              <a:t/>
            </a:fld>
          </a:p>
        </p:txBody>
      </p:sp>
      <p:sp>
        <p:nvSpPr>
          <p:cNvPr id="8" name="ZonePiedDePage1"/>
          <p:cNvSpPr>
            <a:spLocks noGrp="1" noChangeArrowheads="1"/>
            <a:extLst>
              <a:ext uri="smNativeData">
                <pr:smNativeData xmlns:pr="smNativeData" val="SMDATA_13_G6HI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f0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9" name="ZoneNuméroDiapositive1"/>
          <p:cNvSpPr>
            <a:spLocks noGrp="1" noChangeArrowheads="1"/>
            <a:extLst>
              <a:ext uri="smNativeData">
                <pr:smNativeData xmlns:pr="smNativeData" val="SMDATA_13_G6HI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hj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A796F9F-D1F7-2C99-B9C1-27CC218F4F72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Diapositive1"/>
          <p:cNvSpPr>
            <a:spLocks noGrp="1" noChangeArrowheads="1"/>
            <a:extLst>
              <a:ext uri="smNativeData">
                <pr:smNativeData xmlns:pr="smNativeData" val="SMDATA_13_G6HI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Ob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Cliquez pour modifier le style du masque de titre</a:t>
            </a:r>
          </a:p>
        </p:txBody>
      </p:sp>
      <p:sp>
        <p:nvSpPr>
          <p:cNvPr id="3" name="ZoneEstampille1"/>
          <p:cNvSpPr>
            <a:spLocks noGrp="1" noChangeArrowheads="1"/>
            <a:extLst>
              <a:ext uri="smNativeData">
                <pr:smNativeData xmlns:pr="smNativeData" val="SMDATA_13_G6HI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xW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A796D27-69F7-2C9B-B9C1-9FCE238F4FCA}" type="datetime1">
              <a:t/>
            </a:fld>
          </a:p>
        </p:txBody>
      </p:sp>
      <p:sp>
        <p:nvSpPr>
          <p:cNvPr id="4" name="ZonePiedDePage1"/>
          <p:cNvSpPr>
            <a:spLocks noGrp="1" noChangeArrowheads="1"/>
            <a:extLst>
              <a:ext uri="smNativeData">
                <pr:smNativeData xmlns:pr="smNativeData" val="SMDATA_13_G6HI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dy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5" name="ZoneNuméroDiapositive1"/>
          <p:cNvSpPr>
            <a:spLocks noGrp="1" noChangeArrowheads="1"/>
            <a:extLst>
              <a:ext uri="smNativeData">
                <pr:smNativeData xmlns:pr="smNativeData" val="SMDATA_13_G6HI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A791BB6-F8F7-2CED-B9C1-0EB8558F4F5B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Estampille1"/>
          <p:cNvSpPr>
            <a:spLocks noGrp="1" noChangeArrowheads="1"/>
            <a:extLst>
              <a:ext uri="smNativeData">
                <pr:smNativeData xmlns:pr="smNativeData" val="SMDATA_13_G6HI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A797489-C7F7-2C82-B9C1-31D73A8F4F64}" type="datetime1">
              <a:t/>
            </a:fld>
          </a:p>
        </p:txBody>
      </p:sp>
      <p:sp>
        <p:nvSpPr>
          <p:cNvPr id="3" name="ZonePiedDePage1"/>
          <p:cNvSpPr>
            <a:spLocks noGrp="1" noChangeArrowheads="1"/>
            <a:extLst>
              <a:ext uri="smNativeData">
                <pr:smNativeData xmlns:pr="smNativeData" val="SMDATA_13_G6HI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f29f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4" name="ZoneNuméroDiapositive1"/>
          <p:cNvSpPr>
            <a:spLocks noGrp="1" noChangeArrowheads="1"/>
            <a:extLst>
              <a:ext uri="smNativeData">
                <pr:smNativeData xmlns:pr="smNativeData" val="SMDATA_13_G6HI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A792B42-0CF7-2CDD-B9C1-FA88658F4FAF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Diapositive1"/>
          <p:cNvSpPr>
            <a:spLocks noGrp="1" noChangeArrowheads="1"/>
            <a:extLst>
              <a:ext uri="smNativeData">
                <pr:smNativeData xmlns:pr="smNativeData" val="SMDATA_13_G6HIY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AAAAACYAAAAIAAAAgY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Cliquez pour modifier le style du masque de titre</a:t>
            </a:r>
          </a:p>
        </p:txBody>
      </p:sp>
      <p:sp>
        <p:nvSpPr>
          <p:cNvPr id="3" name="TexteDiapositive2"/>
          <p:cNvSpPr>
            <a:spLocks noGrp="1" noChangeArrowheads="1"/>
            <a:extLst>
              <a:ext uri="smNativeData">
                <pr:smNativeData xmlns:pr="smNativeData" val="SMDATA_13_G6HI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f29f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A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/>
            <a:r>
              <a:t>Cliquez pour modifier les styles du masque de texte</a:t>
            </a:r>
          </a:p>
          <a:p>
            <a:pPr lvl="1"/>
            <a:r>
              <a:t>Deuxième niveau</a:t>
            </a:r>
          </a:p>
          <a:p>
            <a:pPr lvl="2"/>
            <a:r>
              <a:t>Troisième niveau</a:t>
            </a:r>
          </a:p>
          <a:p>
            <a:pPr lvl="3"/>
            <a:r>
              <a:t>Quatrième niveau</a:t>
            </a:r>
          </a:p>
          <a:p>
            <a:pPr lvl="4"/>
            <a:r>
              <a:t>Cinquième niveau</a:t>
            </a:r>
          </a:p>
        </p:txBody>
      </p:sp>
      <p:sp>
        <p:nvSpPr>
          <p:cNvPr id="4" name="TexteDiapositive1"/>
          <p:cNvSpPr>
            <a:spLocks noGrp="1" noChangeArrowheads="1"/>
            <a:extLst>
              <a:ext uri="smNativeData">
                <pr:smNativeData xmlns:pr="smNativeData" val="SMDATA_13_G6HI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AAAAACYAAAAIAAAAAYAAAAAAAAA="/>
              </a:ext>
            </a:extLst>
          </p:cNvSpPr>
          <p:nvPr>
            <p:ph sz="half"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Cliquez pour modifier les styles du masque de texte</a:t>
            </a:r>
          </a:p>
        </p:txBody>
      </p:sp>
      <p:sp>
        <p:nvSpPr>
          <p:cNvPr id="5" name="ZoneEstampille1"/>
          <p:cNvSpPr>
            <a:spLocks noGrp="1" noChangeArrowheads="1"/>
            <a:extLst>
              <a:ext uri="smNativeData">
                <pr:smNativeData xmlns:pr="smNativeData" val="SMDATA_13_G6HI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f29f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A795CE1-AFF7-2CAA-B9C1-59FF128F4F0C}" type="datetime1">
              <a:t/>
            </a:fld>
          </a:p>
        </p:txBody>
      </p:sp>
      <p:sp>
        <p:nvSpPr>
          <p:cNvPr id="6" name="ZonePiedDePage1"/>
          <p:cNvSpPr>
            <a:spLocks noGrp="1" noChangeArrowheads="1"/>
            <a:extLst>
              <a:ext uri="smNativeData">
                <pr:smNativeData xmlns:pr="smNativeData" val="SMDATA_13_G6HI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ZoneNuméroDiapositive1"/>
          <p:cNvSpPr>
            <a:spLocks noGrp="1" noChangeArrowheads="1"/>
            <a:extLst>
              <a:ext uri="smNativeData">
                <pr:smNativeData xmlns:pr="smNativeData" val="SMDATA_13_G6HI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f29f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A7927C1-8FF7-2CD1-B9C1-7984698F4F2C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Diapositive1"/>
          <p:cNvSpPr>
            <a:spLocks noGrp="1" noChangeArrowheads="1"/>
            <a:extLst>
              <a:ext uri="smNativeData">
                <pr:smNativeData xmlns:pr="smNativeData" val="SMDATA_13_G6HIY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iB0AAMYsAAAEIQAAAAAAACYAAAAIAAAAgY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Cliquez pour modifier le style du masque de titre</a:t>
            </a:r>
          </a:p>
        </p:txBody>
      </p:sp>
      <p:sp>
        <p:nvSpPr>
          <p:cNvPr id="3" name="TexteDiapositive2"/>
          <p:cNvSpPr>
            <a:spLocks noGrp="1" noChangeArrowheads="1"/>
            <a:extLst>
              <a:ext uri="smNativeData">
                <pr:smNativeData xmlns:pr="smNativeData" val="SMDATA_13_G6HI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f29f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xgMAAMYsAAAWHQAAAAAAACYAAAAIAAAAAY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r>
              <a:t>Cliquez pour modifier les styles du masque de texte</a:t>
            </a:r>
          </a:p>
        </p:txBody>
      </p:sp>
      <p:sp>
        <p:nvSpPr>
          <p:cNvPr id="4" name="TexteDiapositive1"/>
          <p:cNvSpPr>
            <a:spLocks noGrp="1" noChangeArrowheads="1"/>
            <a:extLst>
              <a:ext uri="smNativeData">
                <pr:smNativeData xmlns:pr="smNativeData" val="SMDATA_13_G6HI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f29f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BCEAAMYsAAD4JQAAAAAAACYAAAAIAAAAAYAAAAAAAAA="/>
              </a:ext>
            </a:extLst>
          </p:cNvSpPr>
          <p:nvPr>
            <p:ph sz="half" idx="2"/>
          </p:nvPr>
        </p:nvSpPr>
        <p:spPr>
          <a:xfrm>
            <a:off x="1791970" y="5367020"/>
            <a:ext cx="5486400" cy="8051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Cliquez pour modifier les styles du masque de texte</a:t>
            </a:r>
          </a:p>
        </p:txBody>
      </p:sp>
      <p:sp>
        <p:nvSpPr>
          <p:cNvPr id="5" name="ZoneEstampille1"/>
          <p:cNvSpPr>
            <a:spLocks noGrp="1" noChangeArrowheads="1"/>
            <a:extLst>
              <a:ext uri="smNativeData">
                <pr:smNativeData xmlns:pr="smNativeData" val="SMDATA_13_G6HI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A796AB4-FAF7-2C9C-B9C1-0CC9248F4F59}" type="datetime1">
              <a:t/>
            </a:fld>
          </a:p>
        </p:txBody>
      </p:sp>
      <p:sp>
        <p:nvSpPr>
          <p:cNvPr id="6" name="ZonePiedDePage1"/>
          <p:cNvSpPr>
            <a:spLocks noGrp="1" noChangeArrowheads="1"/>
            <a:extLst>
              <a:ext uri="smNativeData">
                <pr:smNativeData xmlns:pr="smNativeData" val="SMDATA_13_G6HI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ZoneNuméroDiapositive1"/>
          <p:cNvSpPr>
            <a:spLocks noGrp="1" noChangeArrowheads="1"/>
            <a:extLst>
              <a:ext uri="smNativeData">
                <pr:smNativeData xmlns:pr="smNativeData" val="SMDATA_13_G6HI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f29f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A7935CC-82F7-2CC3-B9C1-74967B8F4F21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Création par défa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Diapositive1"/>
          <p:cNvSpPr>
            <a:spLocks noGrp="1" noChangeArrowheads="1"/>
            <a:extLst>
              <a:ext uri="smNativeData">
                <pr:smNativeData xmlns:pr="smNativeData" val="SMDATA_13_G6HI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//////////8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Cliquez pour modifier le style du masque de titre</a:t>
            </a:r>
          </a:p>
        </p:txBody>
      </p:sp>
      <p:sp>
        <p:nvSpPr>
          <p:cNvPr id="3" name="TexteDiapositive1"/>
          <p:cNvSpPr>
            <a:spLocks noGrp="1" noChangeArrowheads="1"/>
            <a:extLst>
              <a:ext uri="smNativeData">
                <pr:smNativeData xmlns:pr="smNativeData" val="SMDATA_13_G6HI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//////////8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Cliquez pour modifier les styles du masque de texte</a:t>
            </a:r>
          </a:p>
          <a:p>
            <a:pPr lvl="1"/>
            <a:r>
              <a:t>Deuxième niveau</a:t>
            </a:r>
          </a:p>
          <a:p>
            <a:pPr lvl="2"/>
            <a:r>
              <a:t>Troisième niveau</a:t>
            </a:r>
          </a:p>
          <a:p>
            <a:pPr lvl="3"/>
            <a:r>
              <a:t>Quatrième niveau</a:t>
            </a:r>
          </a:p>
          <a:p>
            <a:pPr lvl="4"/>
            <a:r>
              <a:t>Cinquième niveau</a:t>
            </a:r>
          </a:p>
        </p:txBody>
      </p:sp>
      <p:sp>
        <p:nvSpPr>
          <p:cNvPr id="4" name="ZoneEstampille1"/>
          <p:cNvSpPr>
            <a:spLocks noGrp="1" noChangeArrowheads="1"/>
            <a:extLst>
              <a:ext uri="smNativeData">
                <pr:smNativeData xmlns:pr="smNativeData" val="SMDATA_13_G6HI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//////////8="/>
              </a:ext>
            </a:extLst>
          </p:cNvSpPr>
          <p:nvPr>
            <p:ph type="dt" sz="quarter" idx="2"/>
          </p:nvPr>
        </p:nvSpPr>
        <p:spPr>
          <a:xfrm>
            <a:off x="457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/>
            <a:fld id="{1A7919F6-B8F7-2CEF-B9C1-4EBA578F4F1B}" type="datetime1">
              <a:t/>
            </a:fld>
          </a:p>
        </p:txBody>
      </p:sp>
      <p:sp>
        <p:nvSpPr>
          <p:cNvPr id="5" name="ZonePiedDePage1"/>
          <p:cNvSpPr>
            <a:spLocks noGrp="1" noChangeArrowheads="1"/>
            <a:extLst>
              <a:ext uri="smNativeData">
                <pr:smNativeData xmlns:pr="smNativeData" val="SMDATA_13_G6HI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//////////8="/>
              </a:ext>
            </a:extLst>
          </p:cNvSpPr>
          <p:nvPr>
            <p:ph type="ftr" sz="quarter" idx="3"/>
          </p:nvPr>
        </p:nvSpPr>
        <p:spPr>
          <a:xfrm>
            <a:off x="3124200" y="6356985"/>
            <a:ext cx="2895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/>
            <a:r>
              <a:t/>
            </a:r>
          </a:p>
        </p:txBody>
      </p:sp>
      <p:sp>
        <p:nvSpPr>
          <p:cNvPr id="6" name="ZoneNuméroDiapositive1"/>
          <p:cNvSpPr>
            <a:spLocks noGrp="1" noChangeArrowheads="1"/>
            <a:extLst>
              <a:ext uri="smNativeData">
                <pr:smNativeData xmlns:pr="smNativeData" val="SMDATA_13_G6HI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//////////8="/>
              </a:ext>
            </a:extLst>
          </p:cNvSpPr>
          <p:nvPr>
            <p:ph type="sldNum" sz="quarter" idx="4"/>
          </p:nvPr>
        </p:nvSpPr>
        <p:spPr>
          <a:xfrm>
            <a:off x="6553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/>
            <a:fld id="{1A7973A2-ECF7-2C85-B9C1-1AD03D8F4F4F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</p:titleStyle>
    <p:bodyStyle>
      <a:lvl1pPr marL="342900" marR="0" indent="-3429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74295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1143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600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20574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5146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9718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429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886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1"/>
          <p:cNvSpPr>
            <a:extLst>
              <a:ext uri="smNativeData">
                <pr:smNativeData xmlns:pr="smNativeData" val="SMDATA_13_G6HIYBMAAAAlAAAAZAAAAA8BAAAAkAAAAEgAAACQAAAASAAAAAAAAAAAAAAAAAAAAAEAAABQAAAAAAAAAAAA4D8AAAAAAADgPwAAAAAAAOA/AAAAAAAA4D8AAAAAAADgPwAAAAAAAOA/AAAAAAAA4D8AAAAAAADgPwAAAAAAAOA/AAAAAAAA4D8CAAAAjAAAAAEAAAAAAAAA//8AA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7///8MAAAAEAAAAAAAAAAAAAAAAAAAAAAAAAAeAAAAaAAAAAAAAAAAAAAAAAAAAAAAAAAAAAAAECcAABAnAAAAAAAAAAAAAAAAAAAAAAAAAAAAAAAAAAAAAAAAAAAAABQAAAAAAAAAwMD/AAAAAABkAAAAMgAAAAAAAABkAAAAAAAAAH9/fwAKAAAAHwAAAFQAAAD//wAA////AQAAAAAAAAAAAAAAAAAAAAAAAAAAAAAAAAAAAAAAAAAAAAAAAn9/fwCAgIADzMzMAMDA/wB/f38AAAAAAAAAAAAAAAAAAAAAAAAAAAAhAAAAGAAAABQAAABxAAAAcQAAAJMdAAB6CwAAAAAAACYAAAAIAAAA//////////8="/>
              </a:ext>
            </a:extLst>
          </p:cNvSpPr>
          <p:nvPr/>
        </p:nvSpPr>
        <p:spPr>
          <a:xfrm>
            <a:off x="71755" y="71755"/>
            <a:ext cx="4735830" cy="1793875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t"/>
          <a:lstStyle/>
          <a:p>
            <a:pPr algn="ctr"/>
            <a:r>
              <a:t>PANEL VILLE</a:t>
            </a:r>
          </a:p>
        </p:txBody>
      </p:sp>
      <p:sp>
        <p:nvSpPr>
          <p:cNvPr id="3" name="Rectangle2"/>
          <p:cNvSpPr>
            <a:extLst>
              <a:ext uri="smNativeData">
                <pr:smNativeData xmlns:pr="smNativeData" val="SMDATA_13_G6HIYBMAAAAlAAAAZAAAAA8BAAAAkAAAAEgAAACQAAAASAAAAAAAAAAA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NejcD0K1/M/ZmZmZmZm9j8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UJQAAcQAAAH43AADrCwAAAAAAACYAAAAIAAAA//////////8="/>
              </a:ext>
            </a:extLst>
          </p:cNvSpPr>
          <p:nvPr/>
        </p:nvSpPr>
        <p:spPr>
          <a:xfrm>
            <a:off x="6027420" y="71755"/>
            <a:ext cx="2993390" cy="186563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t"/>
          <a:lstStyle/>
          <a:p>
            <a:pPr algn="ctr"/>
            <a:r>
              <a:t>BALISE VILLE</a:t>
            </a:r>
          </a:p>
        </p:txBody>
      </p:sp>
      <p:sp>
        <p:nvSpPr>
          <p:cNvPr id="4" name="Rectangle3"/>
          <p:cNvSpPr>
            <a:extLst>
              <a:ext uri="smNativeData">
                <pr:smNativeData xmlns:pr="smNativeData" val="SMDATA_13_G6HIYBMAAAAlAAAAZAAAAA8BAAAAkAAAAEgAAACQAAAASAAAAAAAAAAAAAAAAAAAAAEAAABQAAAAAAAAAAAA4D8AAAAAAADgPwAAAAAAAOA/AAAAAAAA4D8AAAAAAADgPwAAAAAAAOA/AAAAAAAA4D8AAAAAAADgPwAAAAAAAOA/AAAAAAAA4D8CAAAAjAAAAAEAAAAAAAAAs7MZA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iFJEUdFb+/zpJM2yzJBEAeAAAAaAAAAAAAAAAAAAAAAAAAAAAAAAAAAAAAECcAABAnAAAAAAAAAAAAAAAAAAAAAAAAAAAAAAAAAAAAAAAAAAAAABQAAAAAAAAAwMD/AAAAAABkAAAAMgAAAAAAAABkAAAAAAAAAH9/fwAKAAAAHwAAAFQAAACzsxkM////AQAAAAAAAAAAAAAAAAAAAAAAAAAAAAAAAAAAAAAAAAAAAAAAAn9/fwCAgIADzMzMAMDA/wB/f38AAAAAAAAAAAAAAAAAAAAAAAAAAAAhAAAAGAAAABQAAABbDAAAiAMAAKcRAAAQBwAAAAAAACYAAAAIAAAA//////////8="/>
              </a:ext>
            </a:extLst>
          </p:cNvSpPr>
          <p:nvPr/>
        </p:nvSpPr>
        <p:spPr>
          <a:xfrm>
            <a:off x="2008505" y="574040"/>
            <a:ext cx="861060" cy="574040"/>
          </a:xfrm>
          <a:prstGeom prst="rect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t"/>
          <a:lstStyle/>
          <a:p>
            <a:pPr algn="ctr">
              <a:defRPr sz="1400"/>
            </a:pPr>
            <a:r>
              <a:t>WIDGET VILLE</a:t>
            </a:r>
          </a:p>
        </p:txBody>
      </p:sp>
      <p:sp>
        <p:nvSpPr>
          <p:cNvPr id="5" name="Rectangle4"/>
          <p:cNvSpPr>
            <a:extLst>
              <a:ext uri="smNativeData">
                <pr:smNativeData xmlns:pr="smNativeData" val="SMDATA_13_G6HIYBMAAAAlAAAAZAAAAA8BAAAAkAAAAEgAAACQAAAASAAAAAAAAAAAAAAAAAAAAAEAAABQAAAAAAAAAAAA4D8AAAAAAADgPwAAAAAAAOA/AAAAAAAA4D8AAAAAAADgPwAAAAAAAOA/AAAAAAAA4D8AAAAAAADgPwAAAAAAAOA/AAAAAAAA4D8CAAAAjAAAAAEAAAAAAAAAs7MZA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iFJEUdFb+/zpJM2yzJBEAeAAAAaAAAAAAAAAAAAAAAAAAAAAAAAAAAAAAAECcAABAnAAAAAAAAAAAAAAAAAAAAAAAAAAAAAAAAAAAAAAAAAAAAABQAAAAAAAAAwMD/AAAAAABkAAAAMgAAAAAAAABkAAAAAAAAAH9/fwAKAAAAHwAAAFQAAACzsxkM////AQAAAAAAAAAAAAAAAAAAAAAAAAAAAAAAAAAAAAAAAAAAAAAAAn9/fwCAgIADzMzMAMDA/wB/f38AAAAAAAAAAAAAAAAAAAAAAAAAAAAhAAAAGAAAABQAAADhAAAAgQcAAC0GAAAJCwAAAAAAACYAAAAIAAAA//////////8="/>
              </a:ext>
            </a:extLst>
          </p:cNvSpPr>
          <p:nvPr/>
        </p:nvSpPr>
        <p:spPr>
          <a:xfrm>
            <a:off x="142875" y="1219835"/>
            <a:ext cx="861060" cy="574040"/>
          </a:xfrm>
          <a:prstGeom prst="rect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t"/>
          <a:lstStyle/>
          <a:p>
            <a:pPr algn="ctr">
              <a:defRPr sz="1400"/>
            </a:pPr>
            <a:r>
              <a:t>WIDGET VILLE</a:t>
            </a:r>
          </a:p>
        </p:txBody>
      </p:sp>
      <p:sp>
        <p:nvSpPr>
          <p:cNvPr id="6" name="Rectangle5"/>
          <p:cNvSpPr>
            <a:extLst>
              <a:ext uri="smNativeData">
                <pr:smNativeData xmlns:pr="smNativeData" val="SMDATA_13_G6HIYBMAAAAlAAAAZAAAAA8BAAAAkAAAAEgAAACQAAAASAAAAAAAAAAAAAAAAAAAAAEAAABQAAAAAAAAAAAA4D8AAAAAAADgPwAAAAAAAOA/AAAAAAAA4D8AAAAAAADgPwAAAAAAAOA/AAAAAAAA4D8AAAAAAADgPwAAAAAAAOA/AAAAAAAA4D8CAAAAjAAAAAEAAAAAAAAAs7MZA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iFJEUdFb+/zpJM2yzJBEAeAAAAaAAAAAAAAAAAAAAAAAAAAAAAAAAAAAAAECcAABAnAAAAAAAAAAAAAAAAAAAAAAAAAAAAAAAAAAAAAAAAAAAAABQAAAAAAAAAwMD/AAAAAABkAAAAMgAAAAAAAABkAAAAAAAAAH9/fwAKAAAAHwAAAFQAAACzsxkM////AQAAAAAAAAAAAAAAAAAAAAAAAAAAAAAAAAAAAAAAAAAAAAAAAn9/fwCAgIADzMzMAMDA/wB/f38AAAAAAAAAAAAAAAAAAAAAAAAAAAAhAAAAGAAAABQAAACeBgAAgQcAAOoLAAAJCwAAAAAAACYAAAAIAAAA//////////8="/>
              </a:ext>
            </a:extLst>
          </p:cNvSpPr>
          <p:nvPr/>
        </p:nvSpPr>
        <p:spPr>
          <a:xfrm>
            <a:off x="1075690" y="1219835"/>
            <a:ext cx="861060" cy="574040"/>
          </a:xfrm>
          <a:prstGeom prst="rect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t"/>
          <a:lstStyle/>
          <a:p>
            <a:pPr algn="ctr">
              <a:defRPr sz="1400"/>
            </a:pPr>
            <a:r>
              <a:t>WIDGET VILLE</a:t>
            </a:r>
          </a:p>
        </p:txBody>
      </p:sp>
      <p:sp>
        <p:nvSpPr>
          <p:cNvPr id="7" name="Rectangle6"/>
          <p:cNvSpPr>
            <a:extLst>
              <a:ext uri="smNativeData">
                <pr:smNativeData xmlns:pr="smNativeData" val="SMDATA_13_G6HIYBMAAAAlAAAAZAAAAA8BAAAAkAAAAEgAAACQAAAASAAAAAAAAAAAAAAAAAAAAAEAAABQAAAAAAAAAAAA4D8AAAAAAADgPwAAAAAAAOA/AAAAAAAA4D8AAAAAAADgPwAAAAAAAOA/AAAAAAAA4D8AAAAAAADgPwAAAAAAAOA/AAAAAAAA4D8CAAAAjAAAAAEAAAAAAAAAs7MZA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iFJEUdFb+/zpJM2yzJBEAeAAAAaAAAAAAAAAAAAAAAAAAAAAAAAAAAAAAAECcAABAnAAAAAAAAAAAAAAAAAAAAAAAAAAAAAAAAAAAAAAAAAAAAABQAAAAAAAAAwMD/AAAAAABkAAAAMgAAAAAAAABkAAAAAAAAAH9/fwAKAAAAHwAAAFQAAACzsxkM////AQAAAAAAAAAAAAAAAAAAAAAAAAAAAAAAAAAAAAAAAAAAAAAAAn9/fwCAgIADzMzMAMDA/wB/f38AAAAAAAAAAAAAAAAAAAAAAAAAAAAhAAAAGAAAABQAAABbDAAAgQcAAKcRAAAJCwAAAAAAACYAAAAIAAAA//////////8="/>
              </a:ext>
            </a:extLst>
          </p:cNvSpPr>
          <p:nvPr/>
        </p:nvSpPr>
        <p:spPr>
          <a:xfrm>
            <a:off x="2008505" y="1219835"/>
            <a:ext cx="861060" cy="574040"/>
          </a:xfrm>
          <a:prstGeom prst="rect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t"/>
          <a:lstStyle/>
          <a:p>
            <a:pPr algn="ctr">
              <a:defRPr sz="1400"/>
            </a:pPr>
            <a:r>
              <a:t>WIDGET VILLE</a:t>
            </a:r>
          </a:p>
        </p:txBody>
      </p:sp>
      <p:sp>
        <p:nvSpPr>
          <p:cNvPr id="8" name="Rectangle7"/>
          <p:cNvSpPr>
            <a:extLst>
              <a:ext uri="smNativeData">
                <pr:smNativeData xmlns:pr="smNativeData" val="SMDATA_13_G6HIYBMAAAAlAAAAZAAAAA8BAAAAkAAAAEgAAACQAAAASAAAAAAAAAAAAAAAAAAAAAEAAABQAAAAAAAAAAAA4D8AAAAAAADgPwAAAAAAAOA/AAAAAAAA4D8AAAAAAADgPwAAAAAAAOA/AAAAAAAA4D8AAAAAAADgPwAAAAAAAOA/AAAAAAAA4D8CAAAAjAAAAAEAAAAAAAAAs7MZA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iFJEUdFb+/zpJM2yzJBEAeAAAAaAAAAAAAAAAAAAAAAAAAAAAAAAAAAAAAECcAABAnAAAAAAAAAAAAAAAAAAAAAAAAAAAAAAAAAAAAAAAAAAAAABQAAAAAAAAAwMD/AAAAAABkAAAAMgAAAAAAAABkAAAAAAAAAH9/fwAKAAAAHwAAAFQAAACzsxkM////AQAAAAAAAAAAAAAAAAAAAAAAAAAAAAAAAAAAAAAAAAAAAAAAAn9/fwCAgIADzMzMAMDA/wB/f38AAAAAAAAAAAAAAAAAAAAAAAAAAAAhAAAAGAAAABQAAAAYEgAAgQcAAGQXAAAJCwAAAAAAACYAAAAIAAAA//////////8="/>
              </a:ext>
            </a:extLst>
          </p:cNvSpPr>
          <p:nvPr/>
        </p:nvSpPr>
        <p:spPr>
          <a:xfrm>
            <a:off x="2941320" y="1219835"/>
            <a:ext cx="861060" cy="574040"/>
          </a:xfrm>
          <a:prstGeom prst="rect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t"/>
          <a:lstStyle/>
          <a:p>
            <a:pPr algn="ctr">
              <a:defRPr sz="1400"/>
            </a:pPr>
            <a:r>
              <a:t>WIDGET VILLE</a:t>
            </a:r>
          </a:p>
        </p:txBody>
      </p:sp>
      <p:sp>
        <p:nvSpPr>
          <p:cNvPr id="9" name="Rectangle8"/>
          <p:cNvSpPr>
            <a:extLst>
              <a:ext uri="smNativeData">
                <pr:smNativeData xmlns:pr="smNativeData" val="SMDATA_13_G6HIYBMAAAAlAAAAZAAAAA8BAAAAkAAAAEgAAACQAAAASAAAAAAAAAAAAAAAAAAAAAEAAABQAAAAAAAAAAAA4D8AAAAAAADgPwAAAAAAAOA/AAAAAAAA4D8AAAAAAADgPwAAAAAAAOA/AAAAAAAA4D8AAAAAAADgPwAAAAAAAOA/AAAAAAAA4D8CAAAAjAAAAAEAAAAAAAAAs7MZA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iFJEUdFb+/zpJM2yzJBEAeAAAAaAAAAAAAAAAAAAAAAAAAAAAAAAAAAAAAECcAABAnAAAAAAAAAAAAAAAAAAAAAAAAAAAAAAAAAAAAAAAAAAAAABQAAAAAAAAAwMD/AAAAAABkAAAAMgAAAAAAAABkAAAAAAAAAH9/fwAKAAAAHwAAAFQAAACzsxkM////AQAAAAAAAAAAAAAAAAAAAAAAAAAAAAAAAAAAAAAAAAAAAAAAAn9/fwCAgIADzMzMAMDA/wB/f38AAAAAAAAAAAAAAAAAAAAAAAAAAAAhAAAAGAAAABQAAADVFwAAgQcAACEdAAAJCwAAAAAAACYAAAAIAAAA//////////8="/>
              </a:ext>
            </a:extLst>
          </p:cNvSpPr>
          <p:nvPr/>
        </p:nvSpPr>
        <p:spPr>
          <a:xfrm>
            <a:off x="3874135" y="1219835"/>
            <a:ext cx="861060" cy="574040"/>
          </a:xfrm>
          <a:prstGeom prst="rect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t"/>
          <a:lstStyle/>
          <a:p>
            <a:pPr algn="ctr">
              <a:defRPr sz="1400"/>
            </a:pPr>
            <a:r>
              <a:t>WIDGET VILLE</a:t>
            </a:r>
          </a:p>
        </p:txBody>
      </p:sp>
      <p:sp>
        <p:nvSpPr>
          <p:cNvPr id="10" name="Rectangle9"/>
          <p:cNvSpPr>
            <a:extLst>
              <a:ext uri="smNativeData">
                <pr:smNativeData xmlns:pr="smNativeData" val="SMDATA_13_G6HIYBMAAAAlAAAAZAAAAA8BAAAAkAAAAEgAAACQAAAASAAAAAAAAAAAAAAAAAAAAAEAAABQAAAAAAAAAAAA4D8AAAAAAADgPwAAAAAAAOA/AAAAAAAA4D8AAAAAAADgPwAAAAAAAOA/AAAAAAAA4D8AAAAAAADgPwAAAAAAAOA/AAAAAAAA4D8CAAAAjAAAAAEAAAAAAAAAmcwAD/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BIMAAAAEAAAAAAAAAAAAAAAAAAAAAAAAAAeAAAAaAAAAAAAAAAAAAAAAAAAAAAAAAAAAAAAECcAABAnAAAAAAAAAAAAAAAAAAAAAAAAAAAAAAAAAAAAAAAAAAAAABQAAAAAAAAAwMD/AAAAAABkAAAAMgAAAAAAAABkAAAAAAAAAH9/fwAKAAAAHwAAAFQAAACZzAAI////AQAAAAAAAAAAAAAAAAAAAAAAAAAAAAAAAAAAAAAAAAAAAAAAAn9/fwCAgIADzMzMAMDA/wB/f38AAAAAAAAAAAAAAAAAAAAAAAAAAAAhAAAAGAAAABQAAAArKAAANxEAAJ43AABXHwAAAAAAACYAAAAIAAAA//////////8="/>
              </a:ext>
            </a:extLst>
          </p:cNvSpPr>
          <p:nvPr/>
        </p:nvSpPr>
        <p:spPr>
          <a:xfrm>
            <a:off x="6529705" y="2798445"/>
            <a:ext cx="2511425" cy="2296160"/>
          </a:xfrm>
          <a:prstGeom prst="rect">
            <a:avLst/>
          </a:prstGeom>
          <a:solidFill>
            <a:schemeClr val="folHlink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t"/>
          <a:lstStyle/>
          <a:p>
            <a:pPr algn="ctr"/>
            <a:r>
              <a:t>DATAS METEO</a:t>
            </a:r>
          </a:p>
          <a:p>
            <a:pPr algn="ctr"/>
          </a:p>
          <a:p>
            <a:pPr algn="ctr"/>
            <a:r>
              <a:t>ville</a:t>
            </a:r>
          </a:p>
          <a:p>
            <a:pPr algn="ctr"/>
            <a:r>
              <a:t>humidite</a:t>
            </a:r>
          </a:p>
          <a:p>
            <a:pPr algn="ctr"/>
            <a:r>
              <a:t>temps</a:t>
            </a:r>
          </a:p>
          <a:p>
            <a:pPr algn="ctr"/>
            <a:r>
              <a:t>pression</a:t>
            </a:r>
          </a:p>
          <a:p>
            <a:pPr algn="ctr"/>
            <a:r>
              <a:t>temperature</a:t>
            </a:r>
          </a:p>
          <a:p>
            <a:pPr algn="ctr"/>
            <a:r>
              <a:t>icon</a:t>
            </a:r>
          </a:p>
        </p:txBody>
      </p:sp>
      <p:sp>
        <p:nvSpPr>
          <p:cNvPr id="11" name="Rectangle10"/>
          <p:cNvSpPr>
            <a:extLst>
              <a:ext uri="smNativeData">
                <pr:smNativeData xmlns:pr="smNativeData" val="SMDATA_13_G6HIYBMAAAAlAAAAZAAAAA8BAAAAkAAAAEgAAACQAAAASAAAAAAAAAAAAAAAAAAAAAEAAABQAAAAAAAAAAAA4D8AAAAAAADgPwAAAAAAAOA/AAAAAAAA4D8AAAAAAADgPwAAAAAAAOA/AAAAAAAA4D8AAAAAAADgPwAAAAAAAOA/AAAAAAAA4D8CAAAAjAAAAAEAAAAAAAAAmcwAD/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AAI////AQAAAAAAAAAAAAAAAAAAAAAAAAAAAAAAAAAAAAAAAAAAAAAAAn9/fwCAgIADzMzMAMDA/wB/f38AAAAAAAAAAAAAAAAAAAAAAAAAAAAhAAAAGAAAABQAAABXLQAAXQkAAIwvAAAhCwAAAAAAACYAAAAIAAAA//////////8="/>
              </a:ext>
            </a:extLst>
          </p:cNvSpPr>
          <p:nvPr/>
        </p:nvSpPr>
        <p:spPr>
          <a:xfrm>
            <a:off x="7370445" y="1522095"/>
            <a:ext cx="358775" cy="287020"/>
          </a:xfrm>
          <a:prstGeom prst="rect">
            <a:avLst/>
          </a:prstGeom>
          <a:solidFill>
            <a:schemeClr val="folHlink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12" name="Ligne1"/>
          <p:cNvSpPr>
            <a:extLst>
              <a:ext uri="smNativeData">
                <pr:smNativeData xmlns:pr="smNativeData" val="SMDATA_13_G6HIYB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JnMAA94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CQMAAAAEAAAAAAAAAAAAAAAAAAAAAAAAAAeAAAAaAAAAAAAAAAAAAAAAAAAAAAAAAAAAAAAECcAABAnAAAAAAAAAAAAAAAAAAAAAAAAAAAAAAAAAAAAAAAAAAAAABQAAAAAAAAAwMD/AAAAAABkAAAAMgAAAAAAAABkAAAAAAAAAH9/fwAKAAAAHwAAAFQAAAC74OMF////AQAAAAAAAAAAAAAAAAAAAAAAAAAAAAAAAAAAAAAAAAAAmcwACH9/fwCAgIADzMzMAMDA/wB/f38AAAAAAAAAAAAAAAAAAAAAAAAAAAAhAAAAGAAAABQAAABYLgAAJwoAAFouAACKEgAAAAAAACYAAAAIAAAA//////////8="/>
              </a:ext>
            </a:extLst>
          </p:cNvSpPr>
          <p:nvPr/>
        </p:nvSpPr>
        <p:spPr>
          <a:xfrm flipH="1">
            <a:off x="7533640" y="1650365"/>
            <a:ext cx="1270" cy="1363345"/>
          </a:xfrm>
          <a:prstGeom prst="line">
            <a:avLst/>
          </a:prstGeom>
          <a:noFill/>
          <a:ln w="76200" cap="flat" cmpd="sng" algn="ctr">
            <a:solidFill>
              <a:schemeClr val="folHlink"/>
            </a:solidFill>
            <a:prstDash val="solid"/>
            <a:headEnd type="none"/>
            <a:tailEnd type="none"/>
          </a:ln>
          <a:effectLst/>
        </p:spPr>
      </p:sp>
      <p:sp>
        <p:nvSpPr>
          <p:cNvPr id="13" name="Rectangle12"/>
          <p:cNvSpPr>
            <a:extLst>
              <a:ext uri="smNativeData">
                <pr:smNativeData xmlns:pr="smNativeData" val="SMDATA_13_G6HIYBMAAAAlAAAAZAAAAA8BAAAAkAAAAEgAAACQAAAASAAAAAAAAAAA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BIMAAAAEAAAANejcD0K1/M/ZmZmZmZm9j8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PGwAA4gAAAAIdAAA1AgAAAAAAACYAAAAIAAAA//////////8="/>
              </a:ext>
            </a:extLst>
          </p:cNvSpPr>
          <p:nvPr/>
        </p:nvSpPr>
        <p:spPr>
          <a:xfrm>
            <a:off x="4520565" y="143510"/>
            <a:ext cx="194945" cy="21526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t"/>
          <a:lstStyle/>
          <a:p>
            <a:pPr algn="ctr"/>
          </a:p>
        </p:txBody>
      </p:sp>
      <p:sp>
        <p:nvSpPr>
          <p:cNvPr id="14" name="Ligne2"/>
          <p:cNvSpPr>
            <a:extLst>
              <a:ext uri="smNativeData">
                <pr:smNativeData xmlns:pr="smNativeData" val="SMDATA_13_G6HIYB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Lvg4wx4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CQMAAAAEAAAAAAAAAAAAAAAAAAAAAAAAAAeAAAAaAAAAAAAAAAAAAAAAAAAAAAAAAAAAAAAECcAABAnAAAAAAAAAAAAAAAAAAAAAAAAAAAAAAAAAAAAAAAAAAAAABQAAAAAAAAAwMD/AAAAAABkAAAAMgAAAAAAAABkAAAAAAAAAH9/fwAKAAAAHwAAAFQAAAC74OMF////AQAAAAAAAAAAAAAAAAAAAAAAAAAAAAAAAAAAAAAAAAAAu+DjBX9/fwCAgIADzMzMAMDA/wB/f38AAAAAAAAAAAAAAAAAAAAAAAAAAAAhAAAAGAAAABQAAAAgHAAAwwEAANgmAADFAQAAAAAAACYAAAAIAAAA//////////8="/>
              </a:ext>
            </a:extLst>
          </p:cNvSpPr>
          <p:nvPr/>
        </p:nvSpPr>
        <p:spPr>
          <a:xfrm flipV="1">
            <a:off x="4572000" y="286385"/>
            <a:ext cx="1742440" cy="1270"/>
          </a:xfrm>
          <a:prstGeom prst="line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headEnd type="none"/>
            <a:tailEnd type="none"/>
          </a:ln>
          <a:effectLst/>
        </p:spPr>
      </p:sp>
      <p:sp>
        <p:nvSpPr>
          <p:cNvPr id="15" name="Rectangle11"/>
          <p:cNvSpPr>
            <a:extLst>
              <a:ext uri="smNativeData">
                <pr:smNativeData xmlns:pr="smNativeData" val="SMDATA_13_G6HIYBMAAAAlAAAAZAAAAA8BAAAAkAAAAEgAAACQAAAASAAAAAAAAAAAAAAAAAAAAAEAAABQAAAAAAAAAAAA4D8AAAAAAADgPwAAAAAAAOA/AAAAAAAA4D8AAAAAAADgPwAAAAAAAOA/AAAAAAAA4D8AAAAAAADgPwAAAAAAAOA/AAAAAAAA4D8CAAAAjAAAAAEAAAAAAAAAAJmZDv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ZkH////AQAAAAAAAAAAAAAAAAAAAAAAAAAAAAAAAAAAAAAAAAAAAAAAAn9/fwCAgIADzMzMAMDA/wB/f38AAAAAAAAAAAAAAAAAAAAAAAAAAAAhAAAAGAAAABQAAADWJQAA8wQAAA03AAAoBwAAAAAAACYAAAAIAAAA//////////8="/>
              </a:ext>
            </a:extLst>
          </p:cNvSpPr>
          <p:nvPr/>
        </p:nvSpPr>
        <p:spPr>
          <a:xfrm>
            <a:off x="6150610" y="804545"/>
            <a:ext cx="2798445" cy="358775"/>
          </a:xfrm>
          <a:prstGeom prst="rect">
            <a:avLst/>
          </a:prstGeom>
          <a:solidFill>
            <a:schemeClr val="hlink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t"/>
          <a:lstStyle/>
          <a:p>
            <a:pPr algn="ctr"/>
            <a:r>
              <a:t>ENVOYER REQUETE(VILLE)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Diapositive1"/>
          <p:cNvSpPr>
            <a:spLocks noGrp="1" noChangeArrowheads="1"/>
            <a:extLst>
              <a:ext uri="smNativeData">
                <pr:smNativeData xmlns:pr="smNativeData" val="SMDATA_13_G6HI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fXD///////8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BaliseMerPanel</a:t>
            </a:r>
          </a:p>
        </p:txBody>
      </p:sp>
      <p:sp>
        <p:nvSpPr>
          <p:cNvPr id="3" name="Rectangle1"/>
          <p:cNvSpPr>
            <a:extLst>
              <a:ext uri="smNativeData">
                <pr:smNativeData xmlns:pr="smNativeData" val="SMDATA_13_G6HIYBMAAAAlAAAAZAAAAA8BAAAAkAAAAEgAAACQAAAASAAAAAAAAAAA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fBgAACQsAAGAqAAChFQAAEAAAACYAAAAIAAAA//////////8="/>
              </a:ext>
            </a:extLst>
          </p:cNvSpPr>
          <p:nvPr/>
        </p:nvSpPr>
        <p:spPr>
          <a:xfrm>
            <a:off x="1076325" y="1793875"/>
            <a:ext cx="5812155" cy="172212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4" name="CadreTexte2"/>
          <p:cNvSpPr txBox="1">
            <a:extLst>
              <a:ext uri="smNativeData">
                <pr:smNativeData xmlns:pr="smNativeData" val="SMDATA_13_G6HIY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BI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bIQAA2Q8AAPcpAAAZEgAAECAAACYAAAAIAAAA//////////8="/>
              </a:ext>
            </a:extLst>
          </p:cNvSpPr>
          <p:nvPr/>
        </p:nvSpPr>
        <p:spPr>
          <a:xfrm>
            <a:off x="5381625" y="2576195"/>
            <a:ext cx="144018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temps :</a:t>
            </a:r>
          </a:p>
        </p:txBody>
      </p:sp>
      <p:sp>
        <p:nvSpPr>
          <p:cNvPr id="5" name="CadreTexte3"/>
          <p:cNvSpPr txBox="1">
            <a:extLst>
              <a:ext uri="smNativeData">
                <pr:smNativeData xmlns:pr="smNativeData" val="SMDATA_13_G6HIY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zDwAArw0AABIWAADvDwAAECAAACYAAAAIAAAA//////////8="/>
              </a:ext>
            </a:extLst>
          </p:cNvSpPr>
          <p:nvPr/>
        </p:nvSpPr>
        <p:spPr>
          <a:xfrm>
            <a:off x="2511425" y="2224405"/>
            <a:ext cx="107632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26 °C | °F</a:t>
            </a:r>
          </a:p>
        </p:txBody>
      </p:sp>
      <p:sp>
        <p:nvSpPr>
          <p:cNvPr id="6" name="CadreTexte4"/>
          <p:cNvSpPr txBox="1">
            <a:extLst>
              <a:ext uri="smNativeData">
                <pr:smNativeData xmlns:pr="smNativeData" val="SMDATA_13_G6HIY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zDwAAVRAAACIdAABFFAAAECAAACYAAAAIAAAA//////////8="/>
              </a:ext>
            </a:extLst>
          </p:cNvSpPr>
          <p:nvPr/>
        </p:nvSpPr>
        <p:spPr>
          <a:xfrm>
            <a:off x="2511425" y="2654935"/>
            <a:ext cx="2224405" cy="640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Pression : 1015 hPa</a:t>
            </a:r>
          </a:p>
          <a:p>
            <a:pPr/>
            <a:r>
              <a:t>Humidité : 65%</a:t>
            </a:r>
          </a:p>
        </p:txBody>
      </p:sp>
      <p:sp>
        <p:nvSpPr>
          <p:cNvPr id="7" name="Rectangle3"/>
          <p:cNvSpPr>
            <a:extLst>
              <a:ext uri="smNativeData">
                <pr:smNativeData xmlns:pr="smNativeData" val="SMDATA_13_G6HIYBMAAAAlAAAAZAAAAA8BAAAAkAAAAEgAAACQAAAASAAAAAAAAAAAAAAAAAAAAAEAAABQAAAAAAAAAAAA4D8AAAAAAADgPwAAAAAAAOA/AAAAAAAA4D8AAAAAAADgPwAAAAAAAOA/AAAAAAAA4D8AAAAAAADgPwAAAAAAAOA/AAAAAAAA4D8CAAAAjAAAAAEAAAAAAAAAmcwAD/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LX+m5J95OK/99hf4vEkBEAeAAAAaAAAAAAAAAAAAAAAAAAAAAAAAAAAAAAAECcAABAnAAAAAAAAAAAAAAAAAAAAAAAAAAAAAAAAAAAAAAAAAAAAABQAAAAAAAAAwMD/AAAAAABkAAAAMgAAAAAAAABkAAAAAAAAAH9/fwAKAAAAHwAAAFQAAACZzAAI////AQAAAAAAAAAAAAAAAAAAAAAAAAAAAAAAAAAAAAAAAAAAAAAAAn9/fwCAgIADzMzMAMDA/wB/f38AAAAAAAAAAAAAAAAAAAAAAAAAAAAhAAAAGAAAABQAAACQBwAAzQwAAFwMAADsEwAAEAAAACYAAAAIAAAA//////////8="/>
              </a:ext>
            </a:extLst>
          </p:cNvSpPr>
          <p:nvPr/>
        </p:nvSpPr>
        <p:spPr>
          <a:xfrm>
            <a:off x="1229360" y="2080895"/>
            <a:ext cx="779780" cy="1157605"/>
          </a:xfrm>
          <a:prstGeom prst="rect">
            <a:avLst/>
          </a:prstGeom>
          <a:solidFill>
            <a:schemeClr val="folHlink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t"/>
          <a:lstStyle/>
          <a:p>
            <a:pPr algn="ctr"/>
            <a:r>
              <a:t>icon</a:t>
            </a:r>
          </a:p>
          <a:p>
            <a:pPr algn="ctr"/>
          </a:p>
        </p:txBody>
      </p:sp>
      <p:sp>
        <p:nvSpPr>
          <p:cNvPr id="8" name="Rectangle4"/>
          <p:cNvSpPr>
            <a:extLst>
              <a:ext uri="smNativeData">
                <pr:smNativeData xmlns:pr="smNativeData" val="SMDATA_13_G6HIYBMAAAAlAAAAZAAAAA8BAAAAkAAAAEgAAACQAAAASAAAAAAAAAAAAAAAAAAAAAEAAABQAAAAAAAAAAAA4D8AAAAAAADgPwAAAAAAAOA/AAAAAAAA4D8AAAAAAADgPwAAAAAAAOA/AAAAAAAA4D8AAAAAAADgPwAAAAAAAOA/AAAAAAAA4D8CAAAAjAAAAAEAAAAAAAAAMzOZDf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M5kG////AQAAAAAAAAAAAAAAAAAAAAAAAAAAAAAAAAAAAAAAAAAAAAAAAn9/fwCAgIADzMzMAMDA/wB/f38AAAAAAAAAAAAAAAAAAAAAAAAAAAAhAAAAGAAAABQAAADNDAAA2CYAAGwTAABJJwAAEAAAACYAAAAIAAAA//////////8="/>
              </a:ext>
            </a:extLst>
          </p:cNvSpPr>
          <p:nvPr/>
        </p:nvSpPr>
        <p:spPr>
          <a:xfrm>
            <a:off x="2080895" y="6314440"/>
            <a:ext cx="1076325" cy="71755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pic>
        <p:nvPicPr>
          <p:cNvPr id="9" name="Image1"/>
          <p:cNvPicPr>
            <a:picLocks noChangeAspect="1"/>
            <a:extLst>
              <a:ext uri="smNativeData">
                <pr:smNativeData xmlns:pr="smNativeData" val="SMDATA_15_G6HIYB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jAHgADAAAABAAAAAAAAAAAAASwG9O1XfVqBD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JAgAAAIPAADsCwAAbRM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323340" y="2439670"/>
            <a:ext cx="614680" cy="71818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Diapositive1"/>
          <p:cNvSpPr>
            <a:spLocks noGrp="1" noChangeArrowheads="1"/>
            <a:extLst>
              <a:ext uri="smNativeData">
                <pr:smNativeData xmlns:pr="smNativeData" val="SMDATA_13_G6HI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BaliseMerVille</a:t>
            </a:r>
          </a:p>
        </p:txBody>
      </p:sp>
      <p:sp>
        <p:nvSpPr>
          <p:cNvPr id="3" name="Rectangle1"/>
          <p:cNvSpPr>
            <a:extLst>
              <a:ext uri="smNativeData">
                <pr:smNativeData xmlns:pr="smNativeData" val="SMDATA_13_G6HIYBMAAAAlAAAAZAAAAA8BAAAAkAAAAEgAAACQAAAASAAAAAAAAAAA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fBgAACQsAAH4pAAAEHgAAAAAAACYAAAAIAAAA//////////8="/>
              </a:ext>
            </a:extLst>
          </p:cNvSpPr>
          <p:nvPr/>
        </p:nvSpPr>
        <p:spPr>
          <a:xfrm>
            <a:off x="1076325" y="1793875"/>
            <a:ext cx="5668645" cy="308546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4" name="CadreTexte2"/>
          <p:cNvSpPr txBox="1">
            <a:extLst>
              <a:ext uri="smNativeData">
                <pr:smNativeData xmlns:pr="smNativeData" val="SMDATA_13_G6HIY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BI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HwAA2Q8AAGcmAAAZEgAAACAAACYAAAAIAAAA//////////8="/>
              </a:ext>
            </a:extLst>
          </p:cNvSpPr>
          <p:nvPr/>
        </p:nvSpPr>
        <p:spPr>
          <a:xfrm>
            <a:off x="5166360" y="2576195"/>
            <a:ext cx="107632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temps :</a:t>
            </a:r>
          </a:p>
        </p:txBody>
      </p:sp>
      <p:sp>
        <p:nvSpPr>
          <p:cNvPr id="5" name="CadreTexte3"/>
          <p:cNvSpPr txBox="1">
            <a:extLst>
              <a:ext uri="smNativeData">
                <pr:smNativeData xmlns:pr="smNativeData" val="SMDATA_13_G6HIY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zDwAArw0AABIWAADvDwAAACAAACYAAAAIAAAA//////////8="/>
              </a:ext>
            </a:extLst>
          </p:cNvSpPr>
          <p:nvPr/>
        </p:nvSpPr>
        <p:spPr>
          <a:xfrm>
            <a:off x="2511425" y="2224405"/>
            <a:ext cx="107632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26 °C | °F</a:t>
            </a:r>
          </a:p>
        </p:txBody>
      </p:sp>
      <p:sp>
        <p:nvSpPr>
          <p:cNvPr id="6" name="CadreTexte4"/>
          <p:cNvSpPr txBox="1">
            <a:extLst>
              <a:ext uri="smNativeData">
                <pr:smNativeData xmlns:pr="smNativeData" val="SMDATA_13_G6HIY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zDwAAVRAAACIdAABFFAAAACAAACYAAAAIAAAA//////////8="/>
              </a:ext>
            </a:extLst>
          </p:cNvSpPr>
          <p:nvPr/>
        </p:nvSpPr>
        <p:spPr>
          <a:xfrm>
            <a:off x="2511425" y="2654935"/>
            <a:ext cx="2224405" cy="640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Pression : 1015 hPa</a:t>
            </a:r>
          </a:p>
          <a:p>
            <a:pPr/>
            <a:r>
              <a:t>Humidité : 65%</a:t>
            </a:r>
          </a:p>
        </p:txBody>
      </p:sp>
      <p:sp>
        <p:nvSpPr>
          <p:cNvPr id="7" name="Rectangle3"/>
          <p:cNvSpPr>
            <a:extLst>
              <a:ext uri="smNativeData">
                <pr:smNativeData xmlns:pr="smNativeData" val="SMDATA_13_G6HIYBMAAAAlAAAAZAAAAA8BAAAAkAAAAEgAAACQAAAASAAAAAAAAAAAAAAAAAAAAAEAAABQAAAAAAAAAAAA4D8AAAAAAADgPwAAAAAAAOA/AAAAAAAA4D8AAAAAAADgPwAAAAAAAOA/AAAAAAAA4D8AAAAAAADgPwAAAAAAAOA/AAAAAAAA4D8CAAAAjAAAAAEAAAAAAAAAmcwAD/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LX+m5J95OK/99hf4vEkBEAeAAAAaAAAAAAAAAAAAAAAAAAAAAAAAAAAAAAAECcAABAnAAAAAAAAAAAAAAAAAAAAAAAAAAAAAAAAAAAAAAAAAAAAABQAAAAAAAAAwMD/AAAAAABkAAAAMgAAAAAAAABkAAAAAAAAAH9/fwAKAAAAHwAAAFQAAACZzAAI////AQAAAAAAAAAAAAAAAAAAAAAAAAAAAAAAAAAAAAAAAAAAAAAAAn9/fwCAgIADzMzMAMDA/wB/f38AAAAAAAAAAAAAAAAAAAAAAAAAAAAhAAAAGAAAABQAAACQBwAAzQwAAFwMAADsEwAAAAAAACYAAAAIAAAA//////////8="/>
              </a:ext>
            </a:extLst>
          </p:cNvSpPr>
          <p:nvPr/>
        </p:nvSpPr>
        <p:spPr>
          <a:xfrm>
            <a:off x="1229360" y="2080895"/>
            <a:ext cx="779780" cy="1157605"/>
          </a:xfrm>
          <a:prstGeom prst="rect">
            <a:avLst/>
          </a:prstGeom>
          <a:solidFill>
            <a:schemeClr val="folHlink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t"/>
          <a:lstStyle/>
          <a:p>
            <a:pPr algn="ctr"/>
            <a:r>
              <a:t>icon</a:t>
            </a:r>
          </a:p>
          <a:p>
            <a:pPr algn="ctr"/>
          </a:p>
        </p:txBody>
      </p:sp>
      <p:pic>
        <p:nvPicPr>
          <p:cNvPr id="8" name="Image1"/>
          <p:cNvPicPr>
            <a:picLocks noChangeAspect="1"/>
            <a:extLst>
              <a:ext uri="smNativeData">
                <pr:smNativeData xmlns:pr="smNativeData" val="SMDATA_15_G6HIYB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jAHgADAAAABAAAAAAAAAAAAASwG9O1XfVqBD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JAgAAAIPAADsCwAAbRM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323340" y="2439670"/>
            <a:ext cx="614680" cy="71818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aiekick</cp:lastModifiedBy>
  <cp:revision>0</cp:revision>
  <dcterms:created xsi:type="dcterms:W3CDTF">2021-06-15T09:29:46Z</dcterms:created>
  <dcterms:modified xsi:type="dcterms:W3CDTF">2021-06-15T12:46:19Z</dcterms:modified>
</cp:coreProperties>
</file>