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370E-06F7-4202-82D6-C0D584DE1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B7B50D-7F84-4753-B962-B5D5476C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4C1EC-0EB9-48AD-8C0A-AC88393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8CEEA-B0E1-4771-822A-B56D2611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80B47-FE16-45E4-9AC6-8DC5A797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4D850-4B4D-4B2E-A594-4D59109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DF081E-BEA4-433C-B5EB-42F72EE1B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37B1E-B575-4A2E-8EE1-2A7DF01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407AE-941E-42D0-9D27-FC821359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5CCBC-0F1D-4771-817E-20146E1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8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EFD9C2-A755-47D5-B0D0-3AC2697BE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2C4D8C-B2ED-4EBB-98CA-0E9FDC34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29483-8D9B-42AE-83D1-D4100770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AEFAA-6DB4-4B66-9266-B1CE4C15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0D4B8-1D70-4664-AEAE-27F4B18B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61E0-5329-41D6-9711-A0ED3FD2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E7B9B-66C4-4806-9FEB-6EC350DD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477B4-4531-4EBF-A750-F586650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9E788-97E9-46DB-9BAD-3354167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BCC24-7F38-499E-855B-19F79B2F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083FE-1F2A-4E35-9F95-B974D49E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AF41F-CC49-4BF8-B5CF-A54C8943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643BA-7A5B-449D-BC67-03CA95BA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2A4AE-6F39-43EC-8FA7-85BD3E6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0A2AD-A4D5-4444-A126-AC426509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2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4126B-E536-4B78-9B31-ABEEF7DF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09AB6-BA36-4714-A8D8-74334EC8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F327E-30E1-4E88-A229-A6C87B92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881044-BDA2-485F-B52F-079CC13A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709302-8F2A-40B8-A6D9-6E47145C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9D623-9F27-4950-AD2C-683338D0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4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916-5340-49C0-864E-5428FB6A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91F37-E220-4297-BD97-5FFD8A01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D3AFFB-3BF8-430F-8FE9-FF73BBA0E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C88D26-0EE0-4E13-97CB-1FDF99BE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D1FD7-80C9-43C6-9EB6-6566A07D7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7DE38-64CE-48F0-96B8-D66215A5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3D32A-5401-4532-8F78-8C81252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FA03ED-36BF-4EDF-AC7E-C399385A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09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3DEE-4305-44C7-9351-53E31CAD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86F3BE-A628-401C-8766-520B6851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B412DD-F3D5-4951-9D14-828333A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250EE0-8790-4AEE-9CC1-E64B80A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648AE-34BA-4FD6-B9F3-CDAB0F39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FEF58C-0DD4-4A62-B143-A4F7C4A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262E8-5B60-4BEF-BDBF-07423474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32260-5944-4094-813B-1406927F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323EC-54B2-456F-B88F-2F6CAFC0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2FFFA-A275-4D9A-A43B-A373379DD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D8783-37F1-4EBB-962B-6562D189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932C7-4833-4798-9E80-C0F4484F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BDAEE-129B-4755-9984-0CCB575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452E-6D32-4531-A7FD-20248706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6F740-3943-4120-8120-A7BE643F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AEE0A4-EE99-4A18-9927-758BCD710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5DB0F8-7B8D-4283-9F2E-0958D900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F5C1B1-6FE2-4DD0-81EF-5D27B511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C452D-25B3-46D0-8E07-5FFFD819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58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C0EDD-218D-41A6-B6E9-3A46D33A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9CA3E1-F52F-43E7-841C-2C734067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8D26C-197C-4BDB-807E-B7F5F18D1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800F-6A4E-416D-90C4-7F75643C9C4C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DDB95D-4BB6-434F-8B09-9144E7F72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6A8C0-B0A8-49F0-99B1-CF88DAE58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2D64-60C4-4E84-9966-62C166E03EC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0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8039A72-C5C5-48E4-9847-F613E3AA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00" y="1121844"/>
            <a:ext cx="2055999" cy="9647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EBF906-D1B2-4203-BE8D-3595C450D936}"/>
              </a:ext>
            </a:extLst>
          </p:cNvPr>
          <p:cNvSpPr txBox="1"/>
          <p:nvPr/>
        </p:nvSpPr>
        <p:spPr>
          <a:xfrm>
            <a:off x="2227006" y="2890391"/>
            <a:ext cx="77379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Roboto-Bold"/>
              </a:rPr>
              <a:t>Prueba - Mejorando el servicio </a:t>
            </a:r>
          </a:p>
          <a:p>
            <a:pPr algn="ctr"/>
            <a:r>
              <a:rPr lang="es-ES" sz="2400" b="1" i="0" u="none" strike="noStrike" baseline="0" dirty="0">
                <a:solidFill>
                  <a:srgbClr val="749E2D"/>
                </a:solidFill>
                <a:latin typeface="Roboto-Bold"/>
              </a:rPr>
              <a:t>de pago de </a:t>
            </a:r>
            <a:r>
              <a:rPr lang="fr-FR" sz="2400" b="1" i="0" u="none" strike="noStrike" baseline="0" dirty="0" err="1">
                <a:solidFill>
                  <a:srgbClr val="749E2D"/>
                </a:solidFill>
                <a:latin typeface="Roboto-Bold"/>
              </a:rPr>
              <a:t>pensiones</a:t>
            </a:r>
            <a:r>
              <a:rPr lang="fr-FR" sz="2400" b="1" i="0" u="none" strike="noStrike" baseline="0" dirty="0">
                <a:solidFill>
                  <a:srgbClr val="749E2D"/>
                </a:solidFill>
                <a:latin typeface="Roboto-Bold"/>
              </a:rPr>
              <a:t>.</a:t>
            </a:r>
          </a:p>
          <a:p>
            <a:pPr algn="ctr"/>
            <a:endParaRPr lang="fr-FR" b="1" dirty="0">
              <a:latin typeface="Roboto-Bold"/>
            </a:endParaRPr>
          </a:p>
          <a:p>
            <a:pPr algn="ctr"/>
            <a:r>
              <a:rPr lang="fr-FR" b="1" dirty="0">
                <a:latin typeface="Roboto-Bold"/>
              </a:rPr>
              <a:t>Ignacio Espinosa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313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i="0" u="none" strike="noStrike" baseline="0" dirty="0" err="1">
                <a:solidFill>
                  <a:srgbClr val="749E2D"/>
                </a:solidFill>
                <a:latin typeface="Roboto-Bold"/>
              </a:rPr>
              <a:t>Descripción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latin typeface="Roboto-Regular"/>
              </a:rPr>
              <a:t>Usted, preocupado por la calidad de vida de los adultos mayores del país, quiere terminar con un problema que tiene la mayoría de los pensionados: El pago de pensiones.</a:t>
            </a:r>
          </a:p>
          <a:p>
            <a:pPr algn="l"/>
            <a:endParaRPr lang="es-ES" sz="1800" dirty="0">
              <a:latin typeface="Roboto-Regular"/>
            </a:endParaRPr>
          </a:p>
          <a:p>
            <a:pPr algn="l"/>
            <a:r>
              <a:rPr lang="es-ES" sz="1800" b="0" i="0" u="none" strike="noStrike" baseline="0" dirty="0">
                <a:latin typeface="Roboto-Regular"/>
              </a:rPr>
              <a:t>Si bien hay opciones de pago electrónicas como depósito en cuenta corriente o bien en cuenta </a:t>
            </a:r>
            <a:r>
              <a:rPr lang="es-ES" sz="1800" b="0" i="0" u="none" strike="noStrike" baseline="0" dirty="0" err="1">
                <a:latin typeface="Roboto-Regular"/>
              </a:rPr>
              <a:t>rut</a:t>
            </a:r>
            <a:r>
              <a:rPr lang="es-ES" sz="1800" b="0" i="0" u="none" strike="noStrike" baseline="0" dirty="0">
                <a:latin typeface="Roboto-Regular"/>
              </a:rPr>
              <a:t>, aún hay muchos adultos mayores que reciben su pago en instituciones como las cajas de compensación o IPS (Instituto de Previsión Social), lo cual implica asistir </a:t>
            </a:r>
            <a:r>
              <a:rPr lang="fr-FR" sz="1800" b="0" i="0" u="none" strike="noStrike" baseline="0" dirty="0" err="1">
                <a:latin typeface="Roboto-Regular"/>
              </a:rPr>
              <a:t>presencialmente</a:t>
            </a:r>
            <a:r>
              <a:rPr lang="fr-FR" sz="1800" b="0" i="0" u="none" strike="noStrike" baseline="0" dirty="0">
                <a:latin typeface="Roboto-Regular"/>
              </a:rPr>
              <a:t> a </a:t>
            </a:r>
            <a:r>
              <a:rPr lang="fr-FR" sz="1800" b="0" i="0" u="none" strike="noStrike" baseline="0" dirty="0" err="1">
                <a:latin typeface="Roboto-Regular"/>
              </a:rPr>
              <a:t>cobrar</a:t>
            </a:r>
            <a:r>
              <a:rPr lang="fr-FR" sz="1800" b="0" i="0" u="none" strike="noStrike" baseline="0" dirty="0">
                <a:latin typeface="Roboto-Regular"/>
              </a:rPr>
              <a:t> el d</a:t>
            </a:r>
            <a:r>
              <a:rPr lang="es-ES" sz="1800" b="0" i="0" u="none" strike="noStrike" baseline="0" dirty="0" err="1">
                <a:latin typeface="Roboto-Regular"/>
              </a:rPr>
              <a:t>inero</a:t>
            </a:r>
            <a:r>
              <a:rPr lang="es-ES" sz="1800" b="0" i="0" u="none" strike="noStrike" baseline="0" dirty="0">
                <a:latin typeface="Roboto-Regular"/>
              </a:rPr>
              <a:t> o bien enviar a un representante con un poder notarial </a:t>
            </a:r>
            <a:r>
              <a:rPr lang="fr-FR" sz="1800" b="0" i="0" u="none" strike="noStrike" baseline="0" dirty="0">
                <a:latin typeface="Roboto-Regular"/>
              </a:rPr>
              <a:t>para que </a:t>
            </a:r>
            <a:r>
              <a:rPr lang="fr-FR" sz="1800" b="0" i="0" u="none" strike="noStrike" baseline="0" dirty="0" err="1">
                <a:latin typeface="Roboto-Regular"/>
              </a:rPr>
              <a:t>pueda</a:t>
            </a:r>
            <a:r>
              <a:rPr lang="fr-FR" sz="1800" b="0" i="0" u="none" strike="noStrike" baseline="0" dirty="0">
                <a:latin typeface="Roboto-Regular"/>
              </a:rPr>
              <a:t> </a:t>
            </a:r>
            <a:r>
              <a:rPr lang="fr-FR" sz="1800" b="0" i="0" u="none" strike="noStrike" baseline="0" dirty="0" err="1">
                <a:latin typeface="Roboto-Regular"/>
              </a:rPr>
              <a:t>realizarlo</a:t>
            </a:r>
            <a:r>
              <a:rPr lang="fr-FR" sz="1800" b="0" i="0" u="none" strike="noStrike" baseline="0" dirty="0">
                <a:latin typeface="Roboto-Regular"/>
              </a:rPr>
              <a:t>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680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1</a:t>
            </a:r>
            <a:endParaRPr lang="fr-FR" sz="2400" b="1" dirty="0">
              <a:solidFill>
                <a:srgbClr val="749E2D"/>
              </a:solidFill>
              <a:latin typeface="Roboto-Bold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Definir una posible solución y qué tipo de MVP se realizará. Entregable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Roboto-Regular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Roboto-Bold"/>
              </a:rPr>
              <a:t>2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Roboto-Bold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):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Roboto-Regular"/>
            </a:endParaRPr>
          </a:p>
          <a:p>
            <a:pPr algn="l"/>
            <a:r>
              <a:rPr lang="fr-FR" sz="1600" b="0" i="0" u="none" strike="noStrike" baseline="0" dirty="0" err="1">
                <a:latin typeface="Roboto-Regular"/>
              </a:rPr>
              <a:t>Creemos</a:t>
            </a:r>
            <a:r>
              <a:rPr lang="fr-FR" sz="1600" b="0" i="0" u="none" strike="noStrike" baseline="0" dirty="0">
                <a:latin typeface="Roboto-Regular"/>
              </a:rPr>
              <a:t> que ante </a:t>
            </a:r>
            <a:r>
              <a:rPr lang="fr-FR" sz="1600" b="0" i="0" u="none" strike="noStrike" baseline="0" dirty="0" err="1">
                <a:latin typeface="Roboto-Regular"/>
              </a:rPr>
              <a:t>esta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problemática</a:t>
            </a:r>
            <a:r>
              <a:rPr lang="fr-FR" sz="1600" b="0" i="0" u="none" strike="noStrike" baseline="0" dirty="0">
                <a:latin typeface="Roboto-Regular"/>
              </a:rPr>
              <a:t>, </a:t>
            </a:r>
            <a:r>
              <a:rPr lang="fr-FR" sz="1600" b="0" i="0" u="none" strike="noStrike" baseline="0" dirty="0" err="1">
                <a:latin typeface="Roboto-Regular"/>
              </a:rPr>
              <a:t>podríamos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generar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una</a:t>
            </a:r>
            <a:r>
              <a:rPr lang="fr-FR" sz="1600" b="0" i="0" u="none" strike="noStrike" baseline="0" dirty="0">
                <a:latin typeface="Roboto-Regular"/>
              </a:rPr>
              <a:t> </a:t>
            </a:r>
            <a:r>
              <a:rPr lang="fr-FR" sz="1600" b="0" i="0" u="none" strike="noStrike" baseline="0" dirty="0" err="1">
                <a:latin typeface="Roboto-Regular"/>
              </a:rPr>
              <a:t>plataforma</a:t>
            </a:r>
            <a:r>
              <a:rPr lang="fr-FR" sz="1600" b="0" i="0" u="none" strike="noStrike" baseline="0" dirty="0">
                <a:latin typeface="Roboto-Regular"/>
              </a:rPr>
              <a:t> en </a:t>
            </a:r>
            <a:r>
              <a:rPr lang="fr-FR" sz="1600" b="0" i="0" u="none" strike="noStrike" baseline="0" dirty="0" err="1">
                <a:latin typeface="Roboto-Regular"/>
              </a:rPr>
              <a:t>dond</a:t>
            </a:r>
            <a:r>
              <a:rPr lang="fr-FR" sz="1600" dirty="0" err="1">
                <a:latin typeface="Roboto-Regular"/>
              </a:rPr>
              <a:t>e</a:t>
            </a:r>
            <a:r>
              <a:rPr lang="fr-FR" sz="1600" dirty="0">
                <a:latin typeface="Roboto-Regular"/>
              </a:rPr>
              <a:t> los </a:t>
            </a:r>
            <a:r>
              <a:rPr lang="fr-FR" sz="1600" dirty="0" err="1">
                <a:latin typeface="Roboto-Regular"/>
              </a:rPr>
              <a:t>usuarios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puedan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inscribirse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haciendo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uso</a:t>
            </a:r>
            <a:r>
              <a:rPr lang="fr-FR" sz="1600" dirty="0">
                <a:latin typeface="Roboto-Regular"/>
              </a:rPr>
              <a:t> de la </a:t>
            </a:r>
            <a:r>
              <a:rPr lang="fr-FR" sz="1600" dirty="0" err="1">
                <a:latin typeface="Roboto-Regular"/>
              </a:rPr>
              <a:t>Cláve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Única</a:t>
            </a:r>
            <a:r>
              <a:rPr lang="fr-FR" sz="1600" dirty="0">
                <a:latin typeface="Roboto-Regular"/>
              </a:rPr>
              <a:t> (</a:t>
            </a:r>
            <a:r>
              <a:rPr lang="fr-FR" sz="1600" dirty="0" err="1">
                <a:latin typeface="Roboto-Regular"/>
              </a:rPr>
              <a:t>integración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información</a:t>
            </a:r>
            <a:r>
              <a:rPr lang="fr-FR" sz="1600" dirty="0">
                <a:latin typeface="Roboto-Regular"/>
              </a:rPr>
              <a:t>), para que </a:t>
            </a:r>
            <a:r>
              <a:rPr lang="fr-FR" sz="1600" dirty="0" err="1">
                <a:latin typeface="Roboto-Regular"/>
              </a:rPr>
              <a:t>puedan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solicitar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« visita </a:t>
            </a:r>
            <a:r>
              <a:rPr lang="fr-FR" sz="1600" dirty="0" err="1">
                <a:latin typeface="Roboto-Regular"/>
              </a:rPr>
              <a:t>previsional</a:t>
            </a:r>
            <a:r>
              <a:rPr lang="fr-FR" sz="1600" dirty="0">
                <a:latin typeface="Roboto-Regular"/>
              </a:rPr>
              <a:t> », en </a:t>
            </a:r>
            <a:r>
              <a:rPr lang="fr-FR" sz="1600" dirty="0" err="1">
                <a:latin typeface="Roboto-Regular"/>
              </a:rPr>
              <a:t>donde</a:t>
            </a:r>
            <a:r>
              <a:rPr lang="fr-FR" sz="1600" dirty="0">
                <a:latin typeface="Roboto-Regular"/>
              </a:rPr>
              <a:t> un </a:t>
            </a:r>
            <a:r>
              <a:rPr lang="fr-FR" sz="1600" dirty="0" err="1">
                <a:latin typeface="Roboto-Regular"/>
              </a:rPr>
              <a:t>funcionario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visitará</a:t>
            </a:r>
            <a:r>
              <a:rPr lang="fr-FR" sz="1600" dirty="0">
                <a:latin typeface="Roboto-Regular"/>
              </a:rPr>
              <a:t> la casa de la persona para </a:t>
            </a:r>
            <a:r>
              <a:rPr lang="fr-FR" sz="1600" dirty="0" err="1">
                <a:latin typeface="Roboto-Regular"/>
              </a:rPr>
              <a:t>realizar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de dos </a:t>
            </a:r>
            <a:r>
              <a:rPr lang="fr-FR" sz="1600" dirty="0" err="1">
                <a:latin typeface="Roboto-Regular"/>
              </a:rPr>
              <a:t>opciones</a:t>
            </a:r>
            <a:r>
              <a:rPr lang="fr-FR" sz="1600" dirty="0">
                <a:latin typeface="Roboto-Regular"/>
              </a:rPr>
              <a:t>: </a:t>
            </a:r>
            <a:r>
              <a:rPr lang="fr-FR" sz="1600" dirty="0" err="1">
                <a:latin typeface="Roboto-Regular"/>
              </a:rPr>
              <a:t>realizar</a:t>
            </a:r>
            <a:r>
              <a:rPr lang="fr-FR" sz="1600" dirty="0">
                <a:latin typeface="Roboto-Regular"/>
              </a:rPr>
              <a:t> el </a:t>
            </a:r>
            <a:r>
              <a:rPr lang="fr-FR" sz="1600" dirty="0" err="1">
                <a:latin typeface="Roboto-Regular"/>
              </a:rPr>
              <a:t>pago</a:t>
            </a:r>
            <a:r>
              <a:rPr lang="fr-FR" sz="1600" dirty="0">
                <a:latin typeface="Roboto-Regular"/>
              </a:rPr>
              <a:t> de la </a:t>
            </a:r>
            <a:r>
              <a:rPr lang="fr-FR" sz="1600" dirty="0" err="1">
                <a:latin typeface="Roboto-Regular"/>
              </a:rPr>
              <a:t>pensión</a:t>
            </a:r>
            <a:r>
              <a:rPr lang="fr-FR" sz="1600" dirty="0">
                <a:latin typeface="Roboto-Regular"/>
              </a:rPr>
              <a:t> o bien la </a:t>
            </a:r>
            <a:r>
              <a:rPr lang="fr-FR" sz="1600" dirty="0" err="1">
                <a:latin typeface="Roboto-Regular"/>
              </a:rPr>
              <a:t>prueba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sobrevivencia</a:t>
            </a:r>
            <a:r>
              <a:rPr lang="fr-FR" sz="1600" dirty="0">
                <a:latin typeface="Roboto-Regular"/>
              </a:rPr>
              <a:t>. </a:t>
            </a:r>
          </a:p>
          <a:p>
            <a:pPr algn="l"/>
            <a:r>
              <a:rPr lang="fr-FR" sz="1600" dirty="0">
                <a:latin typeface="Roboto-Regular"/>
              </a:rPr>
              <a:t>Con </a:t>
            </a:r>
            <a:r>
              <a:rPr lang="fr-FR" sz="1600" dirty="0" err="1">
                <a:latin typeface="Roboto-Regular"/>
              </a:rPr>
              <a:t>esta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solución</a:t>
            </a:r>
            <a:r>
              <a:rPr lang="fr-FR" sz="1600" dirty="0">
                <a:latin typeface="Roboto-Regular"/>
              </a:rPr>
              <a:t> se </a:t>
            </a:r>
            <a:r>
              <a:rPr lang="fr-FR" sz="1600" dirty="0" err="1">
                <a:latin typeface="Roboto-Regular"/>
              </a:rPr>
              <a:t>evita</a:t>
            </a:r>
            <a:r>
              <a:rPr lang="fr-FR" sz="1600" dirty="0">
                <a:latin typeface="Roboto-Regular"/>
              </a:rPr>
              <a:t> a los </a:t>
            </a:r>
            <a:r>
              <a:rPr lang="fr-FR" sz="1600" dirty="0" err="1">
                <a:latin typeface="Roboto-Regular"/>
              </a:rPr>
              <a:t>usuarios</a:t>
            </a:r>
            <a:r>
              <a:rPr lang="fr-FR" sz="1600" dirty="0">
                <a:latin typeface="Roboto-Regular"/>
              </a:rPr>
              <a:t> que no </a:t>
            </a:r>
            <a:r>
              <a:rPr lang="fr-FR" sz="1600" dirty="0" err="1">
                <a:latin typeface="Roboto-Regular"/>
              </a:rPr>
              <a:t>pueden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coordinar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transferencia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directa</a:t>
            </a:r>
            <a:r>
              <a:rPr lang="fr-FR" sz="1600" dirty="0">
                <a:latin typeface="Roboto-Regular"/>
              </a:rPr>
              <a:t> a su </a:t>
            </a:r>
            <a:r>
              <a:rPr lang="fr-FR" sz="1600" dirty="0" err="1">
                <a:latin typeface="Roboto-Regular"/>
              </a:rPr>
              <a:t>cuenta</a:t>
            </a:r>
            <a:r>
              <a:rPr lang="fr-FR" sz="1600" dirty="0">
                <a:latin typeface="Roboto-Regular"/>
              </a:rPr>
              <a:t>, el </a:t>
            </a:r>
            <a:r>
              <a:rPr lang="fr-FR" sz="1600" dirty="0" err="1">
                <a:latin typeface="Roboto-Regular"/>
              </a:rPr>
              <a:t>hecho</a:t>
            </a:r>
            <a:r>
              <a:rPr lang="fr-FR" sz="1600" dirty="0">
                <a:latin typeface="Roboto-Regular"/>
              </a:rPr>
              <a:t> de </a:t>
            </a:r>
            <a:r>
              <a:rPr lang="fr-FR" sz="1600" dirty="0" err="1">
                <a:latin typeface="Roboto-Regular"/>
              </a:rPr>
              <a:t>tener</a:t>
            </a:r>
            <a:r>
              <a:rPr lang="fr-FR" sz="1600" dirty="0">
                <a:latin typeface="Roboto-Regular"/>
              </a:rPr>
              <a:t> que </a:t>
            </a:r>
            <a:r>
              <a:rPr lang="fr-FR" sz="1600" dirty="0" err="1">
                <a:latin typeface="Roboto-Regular"/>
              </a:rPr>
              <a:t>ir</a:t>
            </a:r>
            <a:r>
              <a:rPr lang="fr-FR" sz="1600" dirty="0">
                <a:latin typeface="Roboto-Regular"/>
              </a:rPr>
              <a:t> a </a:t>
            </a:r>
            <a:r>
              <a:rPr lang="fr-FR" sz="1600" dirty="0" err="1">
                <a:latin typeface="Roboto-Regular"/>
              </a:rPr>
              <a:t>cobrar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presencialmente</a:t>
            </a:r>
            <a:r>
              <a:rPr lang="fr-FR" sz="1600" dirty="0">
                <a:latin typeface="Roboto-Regular"/>
              </a:rPr>
              <a:t> o bien a </a:t>
            </a:r>
            <a:r>
              <a:rPr lang="fr-FR" sz="1600" dirty="0" err="1">
                <a:latin typeface="Roboto-Regular"/>
              </a:rPr>
              <a:t>través</a:t>
            </a:r>
            <a:r>
              <a:rPr lang="fr-FR" sz="1600" dirty="0">
                <a:latin typeface="Roboto-Regular"/>
              </a:rPr>
              <a:t> de un </a:t>
            </a:r>
            <a:r>
              <a:rPr lang="fr-FR" sz="1600" dirty="0" err="1">
                <a:latin typeface="Roboto-Regular"/>
              </a:rPr>
              <a:t>mandatario</a:t>
            </a:r>
            <a:r>
              <a:rPr lang="fr-FR" sz="1600" dirty="0">
                <a:latin typeface="Roboto-Regular"/>
              </a:rPr>
              <a:t> (que </a:t>
            </a:r>
            <a:r>
              <a:rPr lang="fr-FR" sz="1600" dirty="0" err="1">
                <a:latin typeface="Roboto-Regular"/>
              </a:rPr>
              <a:t>implica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otorgar</a:t>
            </a:r>
            <a:r>
              <a:rPr lang="fr-FR" sz="1600" dirty="0">
                <a:latin typeface="Roboto-Regular"/>
              </a:rPr>
              <a:t> un </a:t>
            </a:r>
            <a:r>
              <a:rPr lang="fr-FR" sz="1600" dirty="0" err="1">
                <a:latin typeface="Roboto-Regular"/>
              </a:rPr>
              <a:t>poder</a:t>
            </a:r>
            <a:r>
              <a:rPr lang="fr-FR" sz="1600" dirty="0">
                <a:latin typeface="Roboto-Regular"/>
              </a:rPr>
              <a:t> ante </a:t>
            </a:r>
            <a:r>
              <a:rPr lang="fr-FR" sz="1600" dirty="0" err="1">
                <a:latin typeface="Roboto-Regular"/>
              </a:rPr>
              <a:t>Notario</a:t>
            </a:r>
            <a:r>
              <a:rPr lang="fr-FR" sz="1600" dirty="0">
                <a:latin typeface="Roboto-Regular"/>
              </a:rPr>
              <a:t> y </a:t>
            </a:r>
            <a:r>
              <a:rPr lang="fr-FR" sz="1600" dirty="0" err="1">
                <a:latin typeface="Roboto-Regular"/>
              </a:rPr>
              <a:t>validarlo</a:t>
            </a:r>
            <a:r>
              <a:rPr lang="fr-FR" sz="1600" dirty="0">
                <a:latin typeface="Roboto-Regular"/>
              </a:rPr>
              <a:t> en la </a:t>
            </a:r>
            <a:r>
              <a:rPr lang="fr-FR" sz="1600" dirty="0" err="1">
                <a:latin typeface="Roboto-Regular"/>
              </a:rPr>
              <a:t>entidad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pagadora</a:t>
            </a:r>
            <a:r>
              <a:rPr lang="fr-FR" sz="1600" dirty="0">
                <a:latin typeface="Roboto-Regular"/>
              </a:rPr>
              <a:t>), y </a:t>
            </a:r>
            <a:r>
              <a:rPr lang="fr-FR" sz="1600" dirty="0" err="1">
                <a:latin typeface="Roboto-Regular"/>
              </a:rPr>
              <a:t>podrían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recibir</a:t>
            </a:r>
            <a:r>
              <a:rPr lang="fr-FR" sz="1600" dirty="0">
                <a:latin typeface="Roboto-Regular"/>
              </a:rPr>
              <a:t> el </a:t>
            </a:r>
            <a:r>
              <a:rPr lang="fr-FR" sz="1600" dirty="0" err="1">
                <a:latin typeface="Roboto-Regular"/>
              </a:rPr>
              <a:t>pago</a:t>
            </a:r>
            <a:r>
              <a:rPr lang="fr-FR" sz="1600" dirty="0">
                <a:latin typeface="Roboto-Regular"/>
              </a:rPr>
              <a:t> en la </a:t>
            </a:r>
            <a:r>
              <a:rPr lang="fr-FR" sz="1600" dirty="0" err="1">
                <a:latin typeface="Roboto-Regular"/>
              </a:rPr>
              <a:t>comodidad</a:t>
            </a:r>
            <a:r>
              <a:rPr lang="fr-FR" sz="1600" dirty="0">
                <a:latin typeface="Roboto-Regular"/>
              </a:rPr>
              <a:t> de su casa. </a:t>
            </a:r>
          </a:p>
          <a:p>
            <a:pPr algn="l"/>
            <a:r>
              <a:rPr lang="fr-FR" sz="1600" dirty="0" err="1">
                <a:latin typeface="Roboto-Regular"/>
              </a:rPr>
              <a:t>Como</a:t>
            </a:r>
            <a:r>
              <a:rPr lang="fr-FR" sz="1600" dirty="0">
                <a:latin typeface="Roboto-Regular"/>
              </a:rPr>
              <a:t> MVP, para </a:t>
            </a:r>
            <a:r>
              <a:rPr lang="fr-FR" sz="1600" dirty="0" err="1">
                <a:latin typeface="Roboto-Regular"/>
              </a:rPr>
              <a:t>validar</a:t>
            </a:r>
            <a:r>
              <a:rPr lang="fr-FR" sz="1600" dirty="0">
                <a:latin typeface="Roboto-Regular"/>
              </a:rPr>
              <a:t> si es </a:t>
            </a:r>
            <a:r>
              <a:rPr lang="fr-FR" sz="1600" dirty="0" err="1">
                <a:latin typeface="Roboto-Regular"/>
              </a:rPr>
              <a:t>una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idea</a:t>
            </a:r>
            <a:r>
              <a:rPr lang="fr-FR" sz="1600" dirty="0">
                <a:latin typeface="Roboto-Regular"/>
              </a:rPr>
              <a:t> que </a:t>
            </a:r>
            <a:r>
              <a:rPr lang="fr-FR" sz="1600" dirty="0" err="1">
                <a:latin typeface="Roboto-Regular"/>
              </a:rPr>
              <a:t>generaría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tracción</a:t>
            </a:r>
            <a:r>
              <a:rPr lang="fr-FR" sz="1600" dirty="0">
                <a:latin typeface="Roboto-Regular"/>
              </a:rPr>
              <a:t>, se </a:t>
            </a:r>
            <a:r>
              <a:rPr lang="fr-FR" sz="1600" dirty="0" err="1">
                <a:latin typeface="Roboto-Regular"/>
              </a:rPr>
              <a:t>generaría</a:t>
            </a:r>
            <a:r>
              <a:rPr lang="fr-FR" sz="1600" dirty="0">
                <a:latin typeface="Roboto-Regular"/>
              </a:rPr>
              <a:t> un landing page para que se </a:t>
            </a:r>
            <a:r>
              <a:rPr lang="fr-FR" sz="1600" dirty="0" err="1">
                <a:latin typeface="Roboto-Regular"/>
              </a:rPr>
              <a:t>inscribran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posibles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interesados</a:t>
            </a:r>
            <a:r>
              <a:rPr lang="fr-FR" sz="1600" dirty="0">
                <a:latin typeface="Roboto-Regular"/>
              </a:rPr>
              <a:t>, con </a:t>
            </a:r>
            <a:r>
              <a:rPr lang="fr-FR" sz="1600" dirty="0" err="1">
                <a:latin typeface="Roboto-Regular"/>
              </a:rPr>
              <a:t>todos</a:t>
            </a:r>
            <a:r>
              <a:rPr lang="fr-FR" sz="1600" dirty="0">
                <a:latin typeface="Roboto-Regular"/>
              </a:rPr>
              <a:t> sus </a:t>
            </a:r>
            <a:r>
              <a:rPr lang="fr-FR" sz="1600" dirty="0" err="1">
                <a:latin typeface="Roboto-Regular"/>
              </a:rPr>
              <a:t>datos</a:t>
            </a:r>
            <a:r>
              <a:rPr lang="fr-FR" sz="1600" dirty="0">
                <a:latin typeface="Roboto-Regular"/>
              </a:rPr>
              <a:t> (RUT, nombre, </a:t>
            </a:r>
            <a:r>
              <a:rPr lang="fr-FR" sz="1600" dirty="0" err="1">
                <a:latin typeface="Roboto-Regular"/>
              </a:rPr>
              <a:t>dirección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entidad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pagadora</a:t>
            </a:r>
            <a:r>
              <a:rPr lang="fr-FR" sz="1600" dirty="0">
                <a:latin typeface="Roboto-Regular"/>
              </a:rPr>
              <a:t> de su </a:t>
            </a:r>
            <a:r>
              <a:rPr lang="fr-FR" sz="1600" dirty="0" err="1">
                <a:latin typeface="Roboto-Regular"/>
              </a:rPr>
              <a:t>previsión</a:t>
            </a:r>
            <a:r>
              <a:rPr lang="fr-FR" sz="1600" dirty="0">
                <a:latin typeface="Roboto-Regular"/>
              </a:rPr>
              <a:t>). </a:t>
            </a:r>
            <a:r>
              <a:rPr lang="fr-FR" sz="1600" dirty="0" err="1">
                <a:latin typeface="Roboto-Regular"/>
              </a:rPr>
              <a:t>Esto</a:t>
            </a:r>
            <a:r>
              <a:rPr lang="fr-FR" sz="1600" dirty="0">
                <a:latin typeface="Roboto-Regular"/>
              </a:rPr>
              <a:t> se </a:t>
            </a:r>
            <a:r>
              <a:rPr lang="fr-FR" sz="1600" dirty="0" err="1">
                <a:latin typeface="Roboto-Regular"/>
              </a:rPr>
              <a:t>promocionaría</a:t>
            </a:r>
            <a:r>
              <a:rPr lang="fr-FR" sz="1600" dirty="0">
                <a:latin typeface="Roboto-Regular"/>
              </a:rPr>
              <a:t> con MKT en RRSS, tanto para el </a:t>
            </a:r>
            <a:r>
              <a:rPr lang="fr-FR" sz="1600" dirty="0" err="1">
                <a:latin typeface="Roboto-Regular"/>
              </a:rPr>
              <a:t>usuario</a:t>
            </a:r>
            <a:r>
              <a:rPr lang="fr-FR" sz="1600" dirty="0">
                <a:latin typeface="Roboto-Regular"/>
              </a:rPr>
              <a:t> final, </a:t>
            </a:r>
            <a:r>
              <a:rPr lang="fr-FR" sz="1600" dirty="0" err="1">
                <a:latin typeface="Roboto-Regular"/>
              </a:rPr>
              <a:t>como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enfocándonos</a:t>
            </a:r>
            <a:r>
              <a:rPr lang="fr-FR" sz="1600" dirty="0">
                <a:latin typeface="Roboto-Regular"/>
              </a:rPr>
              <a:t> en las </a:t>
            </a:r>
            <a:r>
              <a:rPr lang="fr-FR" sz="1600" dirty="0" err="1">
                <a:latin typeface="Roboto-Regular"/>
              </a:rPr>
              <a:t>personas</a:t>
            </a:r>
            <a:r>
              <a:rPr lang="fr-FR" sz="1600" dirty="0">
                <a:latin typeface="Roboto-Regular"/>
              </a:rPr>
              <a:t> que « </a:t>
            </a:r>
            <a:r>
              <a:rPr lang="fr-FR" sz="1600" dirty="0" err="1">
                <a:latin typeface="Roboto-Regular"/>
              </a:rPr>
              <a:t>están</a:t>
            </a:r>
            <a:r>
              <a:rPr lang="fr-FR" sz="1600" dirty="0">
                <a:latin typeface="Roboto-Regular"/>
              </a:rPr>
              <a:t> a cargo » de </a:t>
            </a:r>
            <a:r>
              <a:rPr lang="fr-FR" sz="1600" dirty="0" err="1">
                <a:latin typeface="Roboto-Regular"/>
              </a:rPr>
              <a:t>pensionados</a:t>
            </a:r>
            <a:r>
              <a:rPr lang="fr-FR" sz="1600" dirty="0">
                <a:latin typeface="Roboto-Regular"/>
              </a:rPr>
              <a:t> (</a:t>
            </a:r>
            <a:r>
              <a:rPr lang="fr-FR" sz="1600" dirty="0" err="1">
                <a:latin typeface="Roboto-Regular"/>
              </a:rPr>
              <a:t>hijos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nietos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hermanos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etc</a:t>
            </a:r>
            <a:r>
              <a:rPr lang="fr-FR" sz="1600" dirty="0">
                <a:latin typeface="Roboto-Regular"/>
              </a:rPr>
              <a:t>). </a:t>
            </a:r>
          </a:p>
          <a:p>
            <a:pPr algn="l"/>
            <a:r>
              <a:rPr lang="fr-FR" sz="1600" dirty="0">
                <a:latin typeface="Roboto-Regular"/>
              </a:rPr>
              <a:t>La </a:t>
            </a:r>
            <a:r>
              <a:rPr lang="fr-FR" sz="1600" dirty="0" err="1">
                <a:latin typeface="Roboto-Regular"/>
              </a:rPr>
              <a:t>idea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del</a:t>
            </a:r>
            <a:r>
              <a:rPr lang="fr-FR" sz="1600" dirty="0">
                <a:latin typeface="Roboto-Regular"/>
              </a:rPr>
              <a:t> MVP </a:t>
            </a:r>
            <a:r>
              <a:rPr lang="fr-FR" sz="1600" dirty="0" err="1">
                <a:latin typeface="Roboto-Regular"/>
              </a:rPr>
              <a:t>sería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validar</a:t>
            </a:r>
            <a:r>
              <a:rPr lang="fr-FR" sz="1600" dirty="0">
                <a:latin typeface="Roboto-Regular"/>
              </a:rPr>
              <a:t> que haya gente que </a:t>
            </a:r>
            <a:r>
              <a:rPr lang="fr-FR" sz="1600" dirty="0" err="1">
                <a:latin typeface="Roboto-Regular"/>
              </a:rPr>
              <a:t>está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intersada</a:t>
            </a:r>
            <a:r>
              <a:rPr lang="fr-FR" sz="1600" dirty="0">
                <a:latin typeface="Roboto-Regular"/>
              </a:rPr>
              <a:t> en este </a:t>
            </a:r>
            <a:r>
              <a:rPr lang="fr-FR" sz="1600" dirty="0" err="1">
                <a:latin typeface="Roboto-Regular"/>
              </a:rPr>
              <a:t>servicio</a:t>
            </a:r>
            <a:r>
              <a:rPr lang="fr-FR" sz="1600" dirty="0">
                <a:latin typeface="Roboto-Regular"/>
              </a:rPr>
              <a:t>, antes de </a:t>
            </a:r>
            <a:r>
              <a:rPr lang="fr-FR" sz="1600" dirty="0" err="1">
                <a:latin typeface="Roboto-Regular"/>
              </a:rPr>
              <a:t>comenzar</a:t>
            </a:r>
            <a:r>
              <a:rPr lang="fr-FR" sz="1600" dirty="0">
                <a:latin typeface="Roboto-Regular"/>
              </a:rPr>
              <a:t> a </a:t>
            </a:r>
            <a:r>
              <a:rPr lang="fr-FR" sz="1600" dirty="0" err="1">
                <a:latin typeface="Roboto-Regular"/>
              </a:rPr>
              <a:t>generar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toda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estructura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organizacional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necesaria</a:t>
            </a:r>
            <a:r>
              <a:rPr lang="fr-FR" sz="1600" dirty="0">
                <a:latin typeface="Roboto-Regular"/>
              </a:rPr>
              <a:t> para </a:t>
            </a:r>
            <a:r>
              <a:rPr lang="fr-FR" sz="1600" dirty="0" err="1">
                <a:latin typeface="Roboto-Regular"/>
              </a:rPr>
              <a:t>ofrecer</a:t>
            </a:r>
            <a:r>
              <a:rPr lang="fr-FR" sz="1600" dirty="0">
                <a:latin typeface="Roboto-Regular"/>
              </a:rPr>
              <a:t> el </a:t>
            </a:r>
            <a:r>
              <a:rPr lang="fr-FR" sz="1600" dirty="0" err="1">
                <a:latin typeface="Roboto-Regular"/>
              </a:rPr>
              <a:t>servicio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propiamente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tal</a:t>
            </a:r>
            <a:r>
              <a:rPr lang="fr-FR" sz="1600" dirty="0">
                <a:latin typeface="Roboto-Regular"/>
              </a:rPr>
              <a:t>. </a:t>
            </a:r>
          </a:p>
          <a:p>
            <a:pPr algn="l"/>
            <a:endParaRPr lang="fr-FR" sz="1600" b="0" i="0" u="none" strike="noStrike" baseline="0" dirty="0">
              <a:latin typeface="Roboto-Regular"/>
            </a:endParaRPr>
          </a:p>
          <a:p>
            <a:pPr algn="l"/>
            <a:endParaRPr lang="fr-FR" sz="2400" dirty="0">
              <a:solidFill>
                <a:srgbClr val="749E2D"/>
              </a:solidFill>
              <a:latin typeface="Roboto-Regular"/>
            </a:endParaRP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60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2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rgbClr val="749E2D"/>
                </a:solidFill>
                <a:latin typeface="Roboto-Regular"/>
              </a:rPr>
              <a:t>Crear un Lean Canvas con la idea de negocio que puede solucionar este problema.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Entregable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: Power Point. (5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Puntos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algn="l"/>
            <a:endParaRPr lang="fr-FR" sz="1800" dirty="0">
              <a:solidFill>
                <a:srgbClr val="749E2D"/>
              </a:solidFill>
              <a:latin typeface="Roboto-Regular"/>
            </a:endParaRPr>
          </a:p>
          <a:p>
            <a:pPr algn="l"/>
            <a:r>
              <a:rPr lang="fr-FR" sz="1600" dirty="0" err="1">
                <a:latin typeface="Roboto-Regular"/>
              </a:rPr>
              <a:t>Respuesta</a:t>
            </a:r>
            <a:r>
              <a:rPr lang="fr-FR" sz="1600" dirty="0">
                <a:latin typeface="Roboto-Regular"/>
              </a:rPr>
              <a:t> en la </a:t>
            </a:r>
            <a:r>
              <a:rPr lang="fr-FR" sz="1600" dirty="0" err="1">
                <a:latin typeface="Roboto-Regular"/>
              </a:rPr>
              <a:t>próxima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diapositiva</a:t>
            </a:r>
            <a:r>
              <a:rPr lang="fr-FR" sz="1600" dirty="0">
                <a:latin typeface="Roboto-Regular"/>
              </a:rPr>
              <a:t>. </a:t>
            </a:r>
          </a:p>
          <a:p>
            <a:pPr marL="0" indent="0" algn="l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66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2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dirty="0">
                <a:solidFill>
                  <a:srgbClr val="749E2D"/>
                </a:solidFill>
                <a:latin typeface="Roboto-Regular"/>
              </a:rPr>
              <a:t>Crear un Lean Canvas con la idea de negocio que puede solucionar este problema.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Entregable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: Power Point. (5 </a:t>
            </a:r>
            <a:r>
              <a:rPr lang="fr-FR" sz="1800" dirty="0" err="1">
                <a:solidFill>
                  <a:srgbClr val="749E2D"/>
                </a:solidFill>
                <a:latin typeface="Roboto-Regular"/>
              </a:rPr>
              <a:t>Puntos</a:t>
            </a:r>
            <a:r>
              <a:rPr lang="fr-FR" sz="180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marL="0" indent="0" algn="l">
              <a:buNone/>
            </a:pPr>
            <a:endParaRPr lang="fr-FR" sz="2400" dirty="0"/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52953FCF-4ADA-4D6E-8395-0FCEF1A2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84545-C4C4-4C23-9325-00A30CE0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 dirty="0">
                <a:solidFill>
                  <a:srgbClr val="749E2D"/>
                </a:solidFill>
                <a:latin typeface="Roboto-Bold"/>
              </a:rPr>
              <a:t>Requerimientos – Pregunta 3</a:t>
            </a:r>
            <a:endParaRPr lang="fr-F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34F2-DA95-49FB-BAF1-9A37A891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Compartir la idea con adultos mayores para detectar puntos de mayor incertidumbre y supuestos más riesgosos. Entregable: </a:t>
            </a:r>
            <a:r>
              <a:rPr lang="es-ES" sz="1800" b="0" i="0" u="none" strike="noStrike" baseline="0" dirty="0" err="1">
                <a:solidFill>
                  <a:srgbClr val="749E2D"/>
                </a:solidFill>
                <a:latin typeface="Roboto-Regular"/>
              </a:rPr>
              <a:t>Power</a:t>
            </a:r>
            <a:r>
              <a:rPr lang="es-ES" sz="1800" b="0" i="0" u="none" strike="noStrike" baseline="0" dirty="0">
                <a:solidFill>
                  <a:srgbClr val="749E2D"/>
                </a:solidFill>
                <a:latin typeface="Roboto-Regular"/>
              </a:rPr>
              <a:t> Point. 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(</a:t>
            </a:r>
            <a:r>
              <a:rPr lang="fr-FR" sz="1800" b="1" i="0" u="none" strike="noStrike" baseline="0" dirty="0">
                <a:solidFill>
                  <a:srgbClr val="749E2D"/>
                </a:solidFill>
                <a:latin typeface="Roboto-Bold"/>
              </a:rPr>
              <a:t>3 </a:t>
            </a:r>
            <a:r>
              <a:rPr lang="fr-FR" sz="1800" b="1" i="0" u="none" strike="noStrike" baseline="0" dirty="0" err="1">
                <a:solidFill>
                  <a:srgbClr val="749E2D"/>
                </a:solidFill>
                <a:latin typeface="Roboto-Bold"/>
              </a:rPr>
              <a:t>Puntos</a:t>
            </a:r>
            <a:r>
              <a:rPr lang="fr-FR" sz="1800" b="0" i="0" u="none" strike="noStrike" baseline="0" dirty="0">
                <a:solidFill>
                  <a:srgbClr val="749E2D"/>
                </a:solidFill>
                <a:latin typeface="Roboto-Regular"/>
              </a:rPr>
              <a:t>)</a:t>
            </a:r>
          </a:p>
          <a:p>
            <a:pPr algn="l"/>
            <a:endParaRPr lang="fr-FR" sz="1600" dirty="0">
              <a:solidFill>
                <a:srgbClr val="749E2D"/>
              </a:solidFill>
              <a:latin typeface="Roboto-Regular"/>
            </a:endParaRPr>
          </a:p>
          <a:p>
            <a:r>
              <a:rPr lang="fr-FR" sz="1600" dirty="0" err="1">
                <a:latin typeface="Roboto-Regular"/>
              </a:rPr>
              <a:t>Iterando</a:t>
            </a:r>
            <a:r>
              <a:rPr lang="fr-FR" sz="1600" dirty="0">
                <a:latin typeface="Roboto-Regular"/>
              </a:rPr>
              <a:t> la </a:t>
            </a:r>
            <a:r>
              <a:rPr lang="fr-FR" sz="1600" dirty="0" err="1">
                <a:latin typeface="Roboto-Regular"/>
              </a:rPr>
              <a:t>idea</a:t>
            </a:r>
            <a:r>
              <a:rPr lang="fr-FR" sz="1600" dirty="0">
                <a:latin typeface="Roboto-Regular"/>
              </a:rPr>
              <a:t> con </a:t>
            </a:r>
            <a:r>
              <a:rPr lang="fr-FR" sz="1600" dirty="0" err="1">
                <a:latin typeface="Roboto-Regular"/>
              </a:rPr>
              <a:t>personas</a:t>
            </a:r>
            <a:r>
              <a:rPr lang="fr-FR" sz="1600" dirty="0">
                <a:latin typeface="Roboto-Regular"/>
              </a:rPr>
              <a:t> « a cargo de </a:t>
            </a:r>
            <a:r>
              <a:rPr lang="fr-FR" sz="1600" dirty="0" err="1">
                <a:latin typeface="Roboto-Regular"/>
              </a:rPr>
              <a:t>pensionados</a:t>
            </a:r>
            <a:r>
              <a:rPr lang="fr-FR" sz="1600" dirty="0">
                <a:latin typeface="Roboto-Regular"/>
              </a:rPr>
              <a:t> » y con </a:t>
            </a:r>
            <a:r>
              <a:rPr lang="fr-FR" sz="1600" dirty="0" err="1">
                <a:latin typeface="Roboto-Regular"/>
              </a:rPr>
              <a:t>pensionados</a:t>
            </a:r>
            <a:r>
              <a:rPr lang="fr-FR" sz="1600" dirty="0">
                <a:latin typeface="Roboto-Regular"/>
              </a:rPr>
              <a:t>, </a:t>
            </a:r>
            <a:r>
              <a:rPr lang="fr-FR" sz="1600" dirty="0" err="1">
                <a:latin typeface="Roboto-Regular"/>
              </a:rPr>
              <a:t>aparecieron</a:t>
            </a:r>
            <a:r>
              <a:rPr lang="fr-FR" sz="1600" dirty="0">
                <a:latin typeface="Roboto-Regular"/>
              </a:rPr>
              <a:t> las </a:t>
            </a:r>
            <a:r>
              <a:rPr lang="fr-FR" sz="1600" dirty="0" err="1">
                <a:latin typeface="Roboto-Regular"/>
              </a:rPr>
              <a:t>siguientes</a:t>
            </a:r>
            <a:r>
              <a:rPr lang="fr-FR" sz="1600" dirty="0">
                <a:latin typeface="Roboto-Regular"/>
              </a:rPr>
              <a:t> </a:t>
            </a:r>
            <a:r>
              <a:rPr lang="fr-FR" sz="1600" dirty="0" err="1">
                <a:latin typeface="Roboto-Regular"/>
              </a:rPr>
              <a:t>observaciones</a:t>
            </a:r>
            <a:r>
              <a:rPr lang="fr-FR" sz="1600" dirty="0">
                <a:latin typeface="Roboto-Regular"/>
              </a:rPr>
              <a:t> o </a:t>
            </a:r>
            <a:r>
              <a:rPr lang="fr-FR" sz="1600" dirty="0" err="1">
                <a:latin typeface="Roboto-Regular"/>
              </a:rPr>
              <a:t>comentarios</a:t>
            </a:r>
            <a:r>
              <a:rPr lang="fr-FR" sz="1600" dirty="0">
                <a:latin typeface="Roboto-Regular"/>
              </a:rPr>
              <a:t>:</a:t>
            </a:r>
          </a:p>
          <a:p>
            <a:pPr lvl="1"/>
            <a:r>
              <a:rPr lang="fr-FR" sz="1400" dirty="0" err="1">
                <a:latin typeface="Roboto-Regular"/>
              </a:rPr>
              <a:t>Dudas</a:t>
            </a:r>
            <a:r>
              <a:rPr lang="fr-FR" sz="1400" dirty="0">
                <a:latin typeface="Roboto-Regular"/>
              </a:rPr>
              <a:t> sobre la </a:t>
            </a:r>
            <a:r>
              <a:rPr lang="fr-FR" sz="1400" dirty="0" err="1">
                <a:latin typeface="Roboto-Regular"/>
              </a:rPr>
              <a:t>faibilidad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del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manejo</a:t>
            </a:r>
            <a:r>
              <a:rPr lang="fr-FR" sz="1400" dirty="0">
                <a:latin typeface="Roboto-Regular"/>
              </a:rPr>
              <a:t> de los </a:t>
            </a:r>
            <a:r>
              <a:rPr lang="fr-FR" sz="1400" dirty="0" err="1">
                <a:latin typeface="Roboto-Regular"/>
              </a:rPr>
              <a:t>datos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por</a:t>
            </a:r>
            <a:r>
              <a:rPr lang="fr-FR" sz="1400" dirty="0">
                <a:latin typeface="Roboto-Regular"/>
              </a:rPr>
              <a:t> parte de </a:t>
            </a:r>
            <a:r>
              <a:rPr lang="fr-FR" sz="1400" dirty="0" err="1">
                <a:latin typeface="Roboto-Regular"/>
              </a:rPr>
              <a:t>esta</a:t>
            </a:r>
            <a:r>
              <a:rPr lang="fr-FR" sz="1400" dirty="0">
                <a:latin typeface="Roboto-Regular"/>
              </a:rPr>
              <a:t> startup, </a:t>
            </a:r>
            <a:r>
              <a:rPr lang="fr-FR" sz="1400" dirty="0" err="1">
                <a:latin typeface="Roboto-Regular"/>
              </a:rPr>
              <a:t>puesto</a:t>
            </a:r>
            <a:r>
              <a:rPr lang="fr-FR" sz="1400" dirty="0">
                <a:latin typeface="Roboto-Regular"/>
              </a:rPr>
              <a:t> que son </a:t>
            </a:r>
            <a:r>
              <a:rPr lang="fr-FR" sz="1400" dirty="0" err="1">
                <a:latin typeface="Roboto-Regular"/>
              </a:rPr>
              <a:t>datos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delicados</a:t>
            </a:r>
            <a:r>
              <a:rPr lang="fr-FR" sz="1400" dirty="0">
                <a:latin typeface="Roboto-Regular"/>
              </a:rPr>
              <a:t>.</a:t>
            </a:r>
          </a:p>
          <a:p>
            <a:pPr lvl="1"/>
            <a:r>
              <a:rPr lang="fr-FR" sz="1400" dirty="0">
                <a:latin typeface="Roboto-Regular"/>
              </a:rPr>
              <a:t>Importante </a:t>
            </a:r>
            <a:r>
              <a:rPr lang="fr-FR" sz="1400" dirty="0" err="1">
                <a:latin typeface="Roboto-Regular"/>
              </a:rPr>
              <a:t>poder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generar</a:t>
            </a:r>
            <a:r>
              <a:rPr lang="fr-FR" sz="1400" dirty="0">
                <a:latin typeface="Roboto-Regular"/>
              </a:rPr>
              <a:t> un </a:t>
            </a:r>
            <a:r>
              <a:rPr lang="fr-FR" sz="1400" dirty="0" err="1">
                <a:latin typeface="Roboto-Regular"/>
              </a:rPr>
              <a:t>calendario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fijo</a:t>
            </a:r>
            <a:r>
              <a:rPr lang="fr-FR" sz="1400" dirty="0">
                <a:latin typeface="Roboto-Regular"/>
              </a:rPr>
              <a:t> de las « visitas </a:t>
            </a:r>
            <a:r>
              <a:rPr lang="fr-FR" sz="1400" dirty="0" err="1">
                <a:latin typeface="Roboto-Regular"/>
              </a:rPr>
              <a:t>previsionales</a:t>
            </a:r>
            <a:r>
              <a:rPr lang="fr-FR" sz="1400" dirty="0">
                <a:latin typeface="Roboto-Regular"/>
              </a:rPr>
              <a:t> », en el </a:t>
            </a:r>
            <a:r>
              <a:rPr lang="fr-FR" sz="1400" dirty="0" err="1">
                <a:latin typeface="Roboto-Regular"/>
              </a:rPr>
              <a:t>sentido</a:t>
            </a:r>
            <a:r>
              <a:rPr lang="fr-FR" sz="1400" dirty="0">
                <a:latin typeface="Roboto-Regular"/>
              </a:rPr>
              <a:t> que un </a:t>
            </a:r>
            <a:r>
              <a:rPr lang="fr-FR" sz="1400" dirty="0" err="1">
                <a:latin typeface="Roboto-Regular"/>
              </a:rPr>
              <a:t>usuario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inscrito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reciba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dicha</a:t>
            </a:r>
            <a:r>
              <a:rPr lang="fr-FR" sz="1400" dirty="0">
                <a:latin typeface="Roboto-Regular"/>
              </a:rPr>
              <a:t> visita el </a:t>
            </a:r>
            <a:r>
              <a:rPr lang="fr-FR" sz="1400" dirty="0" err="1">
                <a:latin typeface="Roboto-Regular"/>
              </a:rPr>
              <a:t>mismo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día</a:t>
            </a:r>
            <a:r>
              <a:rPr lang="fr-FR" sz="1400" dirty="0">
                <a:latin typeface="Roboto-Regular"/>
              </a:rPr>
              <a:t> de </a:t>
            </a:r>
            <a:r>
              <a:rPr lang="fr-FR" sz="1400" dirty="0" err="1">
                <a:latin typeface="Roboto-Regular"/>
              </a:rPr>
              <a:t>cada</a:t>
            </a:r>
            <a:r>
              <a:rPr lang="fr-FR" sz="1400" dirty="0">
                <a:latin typeface="Roboto-Regular"/>
              </a:rPr>
              <a:t> mes (</a:t>
            </a:r>
            <a:r>
              <a:rPr lang="fr-FR" sz="1400" dirty="0" err="1">
                <a:latin typeface="Roboto-Regular"/>
              </a:rPr>
              <a:t>todos</a:t>
            </a:r>
            <a:r>
              <a:rPr lang="fr-FR" sz="1400" dirty="0">
                <a:latin typeface="Roboto-Regular"/>
              </a:rPr>
              <a:t> los </a:t>
            </a:r>
            <a:r>
              <a:rPr lang="fr-FR" sz="1400" dirty="0" err="1">
                <a:latin typeface="Roboto-Regular"/>
              </a:rPr>
              <a:t>quintos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días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hábiles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del</a:t>
            </a:r>
            <a:r>
              <a:rPr lang="fr-FR" sz="1400" dirty="0">
                <a:latin typeface="Roboto-Regular"/>
              </a:rPr>
              <a:t> mes </a:t>
            </a:r>
            <a:r>
              <a:rPr lang="fr-FR" sz="1400" dirty="0" err="1">
                <a:latin typeface="Roboto-Regular"/>
              </a:rPr>
              <a:t>por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ejemplo</a:t>
            </a:r>
            <a:r>
              <a:rPr lang="fr-FR" sz="1400" dirty="0">
                <a:latin typeface="Roboto-Regular"/>
              </a:rPr>
              <a:t>).</a:t>
            </a:r>
          </a:p>
          <a:p>
            <a:pPr lvl="1"/>
            <a:r>
              <a:rPr lang="fr-FR" sz="1400" dirty="0" err="1">
                <a:latin typeface="Roboto-Regular"/>
              </a:rPr>
              <a:t>Dudas</a:t>
            </a:r>
            <a:r>
              <a:rPr lang="fr-FR" sz="1400" dirty="0">
                <a:latin typeface="Roboto-Regular"/>
              </a:rPr>
              <a:t> sobre si se </a:t>
            </a:r>
            <a:r>
              <a:rPr lang="fr-FR" sz="1400" dirty="0" err="1">
                <a:latin typeface="Roboto-Regular"/>
              </a:rPr>
              <a:t>pagará</a:t>
            </a:r>
            <a:r>
              <a:rPr lang="fr-FR" sz="1400" dirty="0">
                <a:latin typeface="Roboto-Regular"/>
              </a:rPr>
              <a:t> en </a:t>
            </a:r>
            <a:r>
              <a:rPr lang="fr-FR" sz="1400" dirty="0" err="1">
                <a:latin typeface="Roboto-Regular"/>
              </a:rPr>
              <a:t>efectivo</a:t>
            </a:r>
            <a:r>
              <a:rPr lang="fr-FR" sz="1400" dirty="0">
                <a:latin typeface="Roboto-Regular"/>
              </a:rPr>
              <a:t> o </a:t>
            </a:r>
            <a:r>
              <a:rPr lang="fr-FR" sz="1400" dirty="0" err="1">
                <a:latin typeface="Roboto-Regular"/>
              </a:rPr>
              <a:t>emitiendo</a:t>
            </a:r>
            <a:r>
              <a:rPr lang="fr-FR" sz="1400" dirty="0">
                <a:latin typeface="Roboto-Regular"/>
              </a:rPr>
              <a:t> un cheque a nombre </a:t>
            </a:r>
            <a:r>
              <a:rPr lang="fr-FR" sz="1400" dirty="0" err="1">
                <a:latin typeface="Roboto-Regular"/>
              </a:rPr>
              <a:t>del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pensionado</a:t>
            </a:r>
            <a:r>
              <a:rPr lang="fr-FR" sz="1400" dirty="0">
                <a:latin typeface="Roboto-Regular"/>
              </a:rPr>
              <a:t> o su </a:t>
            </a:r>
            <a:r>
              <a:rPr lang="fr-FR" sz="1400" dirty="0" err="1">
                <a:latin typeface="Roboto-Regular"/>
              </a:rPr>
              <a:t>mandatario</a:t>
            </a:r>
            <a:r>
              <a:rPr lang="fr-FR" sz="1400" dirty="0">
                <a:latin typeface="Roboto-Regular"/>
              </a:rPr>
              <a:t>.</a:t>
            </a:r>
          </a:p>
          <a:p>
            <a:pPr lvl="1"/>
            <a:r>
              <a:rPr lang="fr-FR" sz="1400" dirty="0">
                <a:latin typeface="Roboto-Regular"/>
              </a:rPr>
              <a:t>Lo que se </a:t>
            </a:r>
            <a:r>
              <a:rPr lang="fr-FR" sz="1400" dirty="0" err="1">
                <a:latin typeface="Roboto-Regular"/>
              </a:rPr>
              <a:t>presenta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como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supuesto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más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riesgoso</a:t>
            </a:r>
            <a:r>
              <a:rPr lang="fr-FR" sz="1400" dirty="0">
                <a:latin typeface="Roboto-Regular"/>
              </a:rPr>
              <a:t>, a </a:t>
            </a:r>
            <a:r>
              <a:rPr lang="fr-FR" sz="1400" dirty="0" err="1">
                <a:latin typeface="Roboto-Regular"/>
              </a:rPr>
              <a:t>nuestro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juicio</a:t>
            </a:r>
            <a:r>
              <a:rPr lang="fr-FR" sz="1400" dirty="0">
                <a:latin typeface="Roboto-Regular"/>
              </a:rPr>
              <a:t>, es si se va a </a:t>
            </a:r>
            <a:r>
              <a:rPr lang="fr-FR" sz="1400" dirty="0" err="1">
                <a:latin typeface="Roboto-Regular"/>
              </a:rPr>
              <a:t>poder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ofrecer</a:t>
            </a:r>
            <a:r>
              <a:rPr lang="fr-FR" sz="1400" dirty="0">
                <a:latin typeface="Roboto-Regular"/>
              </a:rPr>
              <a:t> con </a:t>
            </a:r>
            <a:r>
              <a:rPr lang="fr-FR" sz="1400" dirty="0" err="1">
                <a:latin typeface="Roboto-Regular"/>
              </a:rPr>
              <a:t>constancia</a:t>
            </a:r>
            <a:r>
              <a:rPr lang="fr-FR" sz="1400" dirty="0">
                <a:latin typeface="Roboto-Regular"/>
              </a:rPr>
              <a:t> y de forma </a:t>
            </a:r>
            <a:r>
              <a:rPr lang="fr-FR" sz="1400" dirty="0" err="1">
                <a:latin typeface="Roboto-Regular"/>
              </a:rPr>
              <a:t>metódica</a:t>
            </a:r>
            <a:r>
              <a:rPr lang="fr-FR" sz="1400" dirty="0">
                <a:latin typeface="Roboto-Regular"/>
              </a:rPr>
              <a:t> este </a:t>
            </a:r>
            <a:r>
              <a:rPr lang="fr-FR" sz="1400" dirty="0" err="1">
                <a:latin typeface="Roboto-Regular"/>
              </a:rPr>
              <a:t>servicio</a:t>
            </a:r>
            <a:r>
              <a:rPr lang="fr-FR" sz="1400" dirty="0">
                <a:latin typeface="Roboto-Regular"/>
              </a:rPr>
              <a:t> para que las </a:t>
            </a:r>
            <a:r>
              <a:rPr lang="fr-FR" sz="1400" dirty="0" err="1">
                <a:latin typeface="Roboto-Regular"/>
              </a:rPr>
              <a:t>personas</a:t>
            </a:r>
            <a:r>
              <a:rPr lang="fr-FR" sz="1400" dirty="0">
                <a:latin typeface="Roboto-Regular"/>
              </a:rPr>
              <a:t> que </a:t>
            </a:r>
            <a:r>
              <a:rPr lang="fr-FR" sz="1400" dirty="0" err="1">
                <a:latin typeface="Roboto-Regular"/>
              </a:rPr>
              <a:t>perciben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estas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pensiones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puedan</a:t>
            </a:r>
            <a:r>
              <a:rPr lang="fr-FR" sz="1400" dirty="0">
                <a:latin typeface="Roboto-Regular"/>
              </a:rPr>
              <a:t> « </a:t>
            </a:r>
            <a:r>
              <a:rPr lang="fr-FR" sz="1400" dirty="0" err="1">
                <a:latin typeface="Roboto-Regular"/>
              </a:rPr>
              <a:t>organizarse</a:t>
            </a:r>
            <a:r>
              <a:rPr lang="fr-FR" sz="1400" dirty="0">
                <a:latin typeface="Roboto-Regular"/>
              </a:rPr>
              <a:t> » </a:t>
            </a:r>
            <a:r>
              <a:rPr lang="fr-FR" sz="1400" dirty="0" err="1">
                <a:latin typeface="Roboto-Regular"/>
              </a:rPr>
              <a:t>considerando</a:t>
            </a:r>
            <a:r>
              <a:rPr lang="fr-FR" sz="1400" dirty="0">
                <a:latin typeface="Roboto-Regular"/>
              </a:rPr>
              <a:t> que se va a </a:t>
            </a:r>
            <a:r>
              <a:rPr lang="fr-FR" sz="1400" dirty="0" err="1">
                <a:latin typeface="Roboto-Regular"/>
              </a:rPr>
              <a:t>tener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pagada</a:t>
            </a:r>
            <a:r>
              <a:rPr lang="fr-FR" sz="1400" dirty="0">
                <a:latin typeface="Roboto-Regular"/>
              </a:rPr>
              <a:t> la </a:t>
            </a:r>
            <a:r>
              <a:rPr lang="fr-FR" sz="1400" dirty="0" err="1">
                <a:latin typeface="Roboto-Regular"/>
              </a:rPr>
              <a:t>pensión</a:t>
            </a:r>
            <a:r>
              <a:rPr lang="fr-FR" sz="1400" dirty="0">
                <a:latin typeface="Roboto-Regular"/>
              </a:rPr>
              <a:t> en </a:t>
            </a:r>
            <a:r>
              <a:rPr lang="fr-FR" sz="1400" dirty="0" err="1">
                <a:latin typeface="Roboto-Regular"/>
              </a:rPr>
              <a:t>esta</a:t>
            </a:r>
            <a:r>
              <a:rPr lang="fr-FR" sz="1400" dirty="0">
                <a:latin typeface="Roboto-Regular"/>
              </a:rPr>
              <a:t> </a:t>
            </a:r>
            <a:r>
              <a:rPr lang="fr-FR" sz="1400" dirty="0" err="1">
                <a:latin typeface="Roboto-Regular"/>
              </a:rPr>
              <a:t>modalidad</a:t>
            </a:r>
            <a:r>
              <a:rPr lang="fr-FR" sz="1400" dirty="0">
                <a:latin typeface="Roboto-Regular"/>
              </a:rPr>
              <a:t> y forma. </a:t>
            </a:r>
          </a:p>
          <a:p>
            <a:pPr algn="l"/>
            <a:endParaRPr lang="fr-FR" sz="2400" dirty="0">
              <a:solidFill>
                <a:srgbClr val="749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78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625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Roboto-Bold</vt:lpstr>
      <vt:lpstr>Roboto-Regular</vt:lpstr>
      <vt:lpstr>Tema de Office</vt:lpstr>
      <vt:lpstr>Presentación de PowerPoint</vt:lpstr>
      <vt:lpstr>Descripción</vt:lpstr>
      <vt:lpstr>Requerimientos – Pregunta 1</vt:lpstr>
      <vt:lpstr>Requerimientos – Pregunta 2</vt:lpstr>
      <vt:lpstr>Requerimientos – Pregunta 2</vt:lpstr>
      <vt:lpstr>Requerimientos – Pregunta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Espinosa</dc:creator>
  <cp:lastModifiedBy>Ignacio Espinosa</cp:lastModifiedBy>
  <cp:revision>2</cp:revision>
  <dcterms:created xsi:type="dcterms:W3CDTF">2022-02-14T15:13:09Z</dcterms:created>
  <dcterms:modified xsi:type="dcterms:W3CDTF">2022-02-14T17:27:30Z</dcterms:modified>
</cp:coreProperties>
</file>