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3"/>
  </p:notesMasterIdLst>
  <p:sldIdLst>
    <p:sldId id="256" r:id="rId2"/>
    <p:sldId id="258" r:id="rId3"/>
    <p:sldId id="259" r:id="rId4"/>
    <p:sldId id="263" r:id="rId5"/>
    <p:sldId id="261" r:id="rId6"/>
    <p:sldId id="268" r:id="rId7"/>
    <p:sldId id="269" r:id="rId8"/>
    <p:sldId id="270" r:id="rId9"/>
    <p:sldId id="271" r:id="rId10"/>
    <p:sldId id="272" r:id="rId11"/>
    <p:sldId id="273" r:id="rId12"/>
  </p:sldIdLst>
  <p:sldSz cx="9144000" cy="5143500" type="screen16x9"/>
  <p:notesSz cx="6858000" cy="9144000"/>
  <p:embeddedFontLst>
    <p:embeddedFont>
      <p:font typeface="Barlow SemiBold" panose="00000700000000000000" pitchFamily="2" charset="0"/>
      <p:regular r:id="rId14"/>
      <p:bold r:id="rId15"/>
      <p:italic r:id="rId16"/>
      <p:boldItalic r:id="rId17"/>
    </p:embeddedFont>
    <p:embeddedFont>
      <p:font typeface="Commissioner" panose="020B0604020202020204" charset="0"/>
      <p:regular r:id="rId18"/>
      <p:bold r:id="rId19"/>
    </p:embeddedFont>
    <p:embeddedFont>
      <p:font typeface="Commissioner ExtraBold" charset="0"/>
      <p:bold r:id="rId20"/>
    </p:embeddedFont>
    <p:embeddedFont>
      <p:font typeface="Syne"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637824-3C80-40C6-8EEC-CCEA9ACDCAEC}">
  <a:tblStyle styleId="{69637824-3C80-40C6-8EEC-CCEA9ACDCA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90" d="100"/>
          <a:sy n="90" d="100"/>
        </p:scale>
        <p:origin x="816"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811cd571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811cd571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rot="-5400000" flipH="1">
            <a:off x="-534003" y="-410922"/>
            <a:ext cx="2365353" cy="254074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10800000">
            <a:off x="-2149526" y="3143152"/>
            <a:ext cx="4858076" cy="312954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19300" y="3392550"/>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1037058">
            <a:off x="-168127" y="-141641"/>
            <a:ext cx="1977187" cy="527877"/>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446975" y="1870148"/>
            <a:ext cx="4864500" cy="645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65" name="Google Shape;65;p9"/>
          <p:cNvSpPr txBox="1">
            <a:spLocks noGrp="1"/>
          </p:cNvSpPr>
          <p:nvPr>
            <p:ph type="subTitle" idx="1"/>
          </p:nvPr>
        </p:nvSpPr>
        <p:spPr>
          <a:xfrm>
            <a:off x="2444575" y="2758163"/>
            <a:ext cx="4866900" cy="1369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0"/>
        <p:cNvGrpSpPr/>
        <p:nvPr/>
      </p:nvGrpSpPr>
      <p:grpSpPr>
        <a:xfrm>
          <a:off x="0" y="0"/>
          <a:ext cx="0" cy="0"/>
          <a:chOff x="0" y="0"/>
          <a:chExt cx="0" cy="0"/>
        </a:xfrm>
      </p:grpSpPr>
      <p:sp>
        <p:nvSpPr>
          <p:cNvPr id="101" name="Google Shape;101;p15"/>
          <p:cNvSpPr/>
          <p:nvPr/>
        </p:nvSpPr>
        <p:spPr>
          <a:xfrm rot="10800000" flipH="1">
            <a:off x="6726600" y="-233325"/>
            <a:ext cx="2947210" cy="1506323"/>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flipH="1">
            <a:off x="-798250" y="3199269"/>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0369521" flipH="1">
            <a:off x="-177835" y="3407852"/>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10800000" flipH="1">
            <a:off x="7318425" y="-149877"/>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title"/>
          </p:nvPr>
        </p:nvSpPr>
        <p:spPr>
          <a:xfrm>
            <a:off x="2140950" y="1473238"/>
            <a:ext cx="4864500" cy="800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06" name="Google Shape;106;p15"/>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24" name="Google Shape;124;p17"/>
          <p:cNvSpPr txBox="1">
            <a:spLocks noGrp="1"/>
          </p:cNvSpPr>
          <p:nvPr>
            <p:ph type="subTitle" idx="1"/>
          </p:nvPr>
        </p:nvSpPr>
        <p:spPr>
          <a:xfrm>
            <a:off x="1708738" y="1936372"/>
            <a:ext cx="3265200" cy="176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42"/>
        <p:cNvGrpSpPr/>
        <p:nvPr/>
      </p:nvGrpSpPr>
      <p:grpSpPr>
        <a:xfrm>
          <a:off x="0" y="0"/>
          <a:ext cx="0" cy="0"/>
          <a:chOff x="0" y="0"/>
          <a:chExt cx="0" cy="0"/>
        </a:xfrm>
      </p:grpSpPr>
      <p:sp>
        <p:nvSpPr>
          <p:cNvPr id="143" name="Google Shape;143;p20"/>
          <p:cNvSpPr/>
          <p:nvPr/>
        </p:nvSpPr>
        <p:spPr>
          <a:xfrm>
            <a:off x="-804300" y="4317374"/>
            <a:ext cx="2023768" cy="13159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3180931">
            <a:off x="6093995" y="-214534"/>
            <a:ext cx="3897900" cy="1991995"/>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20"/>
          <p:cNvSpPr txBox="1">
            <a:spLocks noGrp="1"/>
          </p:cNvSpPr>
          <p:nvPr>
            <p:ph type="title" idx="2"/>
          </p:nvPr>
        </p:nvSpPr>
        <p:spPr>
          <a:xfrm>
            <a:off x="13076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20"/>
          <p:cNvSpPr txBox="1">
            <a:spLocks noGrp="1"/>
          </p:cNvSpPr>
          <p:nvPr>
            <p:ph type="subTitle" idx="1"/>
          </p:nvPr>
        </p:nvSpPr>
        <p:spPr>
          <a:xfrm>
            <a:off x="13056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9" name="Google Shape;149;p20"/>
          <p:cNvSpPr txBox="1">
            <a:spLocks noGrp="1"/>
          </p:cNvSpPr>
          <p:nvPr>
            <p:ph type="title" idx="3" hasCustomPrompt="1"/>
          </p:nvPr>
        </p:nvSpPr>
        <p:spPr>
          <a:xfrm>
            <a:off x="18315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0" name="Google Shape;150;p20"/>
          <p:cNvSpPr txBox="1">
            <a:spLocks noGrp="1"/>
          </p:cNvSpPr>
          <p:nvPr>
            <p:ph type="title" idx="4"/>
          </p:nvPr>
        </p:nvSpPr>
        <p:spPr>
          <a:xfrm>
            <a:off x="363015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0"/>
          <p:cNvSpPr txBox="1">
            <a:spLocks noGrp="1"/>
          </p:cNvSpPr>
          <p:nvPr>
            <p:ph type="subTitle" idx="5"/>
          </p:nvPr>
        </p:nvSpPr>
        <p:spPr>
          <a:xfrm>
            <a:off x="362820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2" name="Google Shape;152;p20"/>
          <p:cNvSpPr txBox="1">
            <a:spLocks noGrp="1"/>
          </p:cNvSpPr>
          <p:nvPr>
            <p:ph type="title" idx="6" hasCustomPrompt="1"/>
          </p:nvPr>
        </p:nvSpPr>
        <p:spPr>
          <a:xfrm>
            <a:off x="4154100" y="1571491"/>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3" name="Google Shape;153;p20"/>
          <p:cNvSpPr txBox="1">
            <a:spLocks noGrp="1"/>
          </p:cNvSpPr>
          <p:nvPr>
            <p:ph type="title" idx="7"/>
          </p:nvPr>
        </p:nvSpPr>
        <p:spPr>
          <a:xfrm>
            <a:off x="59527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0"/>
          <p:cNvSpPr txBox="1">
            <a:spLocks noGrp="1"/>
          </p:cNvSpPr>
          <p:nvPr>
            <p:ph type="subTitle" idx="8"/>
          </p:nvPr>
        </p:nvSpPr>
        <p:spPr>
          <a:xfrm>
            <a:off x="59507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5" name="Google Shape;155;p20"/>
          <p:cNvSpPr txBox="1">
            <a:spLocks noGrp="1"/>
          </p:cNvSpPr>
          <p:nvPr>
            <p:ph type="title" idx="9" hasCustomPrompt="1"/>
          </p:nvPr>
        </p:nvSpPr>
        <p:spPr>
          <a:xfrm>
            <a:off x="64766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1" r:id="rId5"/>
    <p:sldLayoutId id="2147483663" r:id="rId6"/>
    <p:sldLayoutId id="2147483666" r:id="rId7"/>
    <p:sldLayoutId id="2147483679" r:id="rId8"/>
    <p:sldLayoutId id="214748368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ANALYSIS ON COVID-19 PATIENT</a:t>
            </a:r>
            <a:endParaRPr dirty="0"/>
          </a:p>
        </p:txBody>
      </p:sp>
      <p:sp>
        <p:nvSpPr>
          <p:cNvPr id="297" name="Google Shape;297;p37"/>
          <p:cNvSpPr/>
          <p:nvPr/>
        </p:nvSpPr>
        <p:spPr>
          <a:xfrm>
            <a:off x="2207500" y="3545820"/>
            <a:ext cx="38949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7"/>
          <p:cNvSpPr txBox="1">
            <a:spLocks noGrp="1"/>
          </p:cNvSpPr>
          <p:nvPr>
            <p:ph type="subTitle" idx="1"/>
          </p:nvPr>
        </p:nvSpPr>
        <p:spPr>
          <a:xfrm>
            <a:off x="2373400" y="3604170"/>
            <a:ext cx="3563100" cy="294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MY" dirty="0"/>
              <a:t>WMU 122 PROJECT 2021/2022</a:t>
            </a:r>
          </a:p>
          <a:p>
            <a:pPr marL="0" lvl="0" indent="0" algn="ctr" rtl="0">
              <a:spcBef>
                <a:spcPts val="0"/>
              </a:spcBef>
              <a:spcAft>
                <a:spcPts val="0"/>
              </a:spcAft>
              <a:buNone/>
            </a:pPr>
            <a:r>
              <a:rPr lang="en-MY" dirty="0"/>
              <a:t>Group G08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CED3-A76E-DE85-356E-6E7FBECD2BBC}"/>
              </a:ext>
            </a:extLst>
          </p:cNvPr>
          <p:cNvSpPr>
            <a:spLocks noGrp="1"/>
          </p:cNvSpPr>
          <p:nvPr>
            <p:ph type="title"/>
          </p:nvPr>
        </p:nvSpPr>
        <p:spPr/>
        <p:txBody>
          <a:bodyPr/>
          <a:lstStyle/>
          <a:p>
            <a:endParaRPr lang="en-MY"/>
          </a:p>
        </p:txBody>
      </p:sp>
      <p:sp>
        <p:nvSpPr>
          <p:cNvPr id="3" name="Title 2">
            <a:extLst>
              <a:ext uri="{FF2B5EF4-FFF2-40B4-BE49-F238E27FC236}">
                <a16:creationId xmlns:a16="http://schemas.microsoft.com/office/drawing/2014/main" id="{8DAF2C83-F2BE-FD92-D3C7-E52C40182E1C}"/>
              </a:ext>
            </a:extLst>
          </p:cNvPr>
          <p:cNvSpPr>
            <a:spLocks noGrp="1"/>
          </p:cNvSpPr>
          <p:nvPr>
            <p:ph type="title" idx="2"/>
          </p:nvPr>
        </p:nvSpPr>
        <p:spPr/>
        <p:txBody>
          <a:bodyPr/>
          <a:lstStyle/>
          <a:p>
            <a:endParaRPr lang="en-MY"/>
          </a:p>
        </p:txBody>
      </p:sp>
      <p:sp>
        <p:nvSpPr>
          <p:cNvPr id="4" name="Subtitle 3">
            <a:extLst>
              <a:ext uri="{FF2B5EF4-FFF2-40B4-BE49-F238E27FC236}">
                <a16:creationId xmlns:a16="http://schemas.microsoft.com/office/drawing/2014/main" id="{67B5206B-3582-62E6-3DCC-DF321518968D}"/>
              </a:ext>
            </a:extLst>
          </p:cNvPr>
          <p:cNvSpPr>
            <a:spLocks noGrp="1"/>
          </p:cNvSpPr>
          <p:nvPr>
            <p:ph type="subTitle" idx="1"/>
          </p:nvPr>
        </p:nvSpPr>
        <p:spPr/>
        <p:txBody>
          <a:bodyPr/>
          <a:lstStyle/>
          <a:p>
            <a:endParaRPr lang="en-MY"/>
          </a:p>
        </p:txBody>
      </p:sp>
      <p:sp>
        <p:nvSpPr>
          <p:cNvPr id="5" name="Title 4">
            <a:extLst>
              <a:ext uri="{FF2B5EF4-FFF2-40B4-BE49-F238E27FC236}">
                <a16:creationId xmlns:a16="http://schemas.microsoft.com/office/drawing/2014/main" id="{78B4A895-4771-ADF5-BEBA-F5EFEC9C8379}"/>
              </a:ext>
            </a:extLst>
          </p:cNvPr>
          <p:cNvSpPr>
            <a:spLocks noGrp="1"/>
          </p:cNvSpPr>
          <p:nvPr>
            <p:ph type="title" idx="3"/>
          </p:nvPr>
        </p:nvSpPr>
        <p:spPr/>
        <p:txBody>
          <a:bodyPr/>
          <a:lstStyle/>
          <a:p>
            <a:endParaRPr lang="en-MY"/>
          </a:p>
        </p:txBody>
      </p:sp>
      <p:sp>
        <p:nvSpPr>
          <p:cNvPr id="6" name="Title 5">
            <a:extLst>
              <a:ext uri="{FF2B5EF4-FFF2-40B4-BE49-F238E27FC236}">
                <a16:creationId xmlns:a16="http://schemas.microsoft.com/office/drawing/2014/main" id="{02DBD693-5261-D8DD-ABCB-56B22401CA5E}"/>
              </a:ext>
            </a:extLst>
          </p:cNvPr>
          <p:cNvSpPr>
            <a:spLocks noGrp="1"/>
          </p:cNvSpPr>
          <p:nvPr>
            <p:ph type="title" idx="4"/>
          </p:nvPr>
        </p:nvSpPr>
        <p:spPr/>
        <p:txBody>
          <a:bodyPr/>
          <a:lstStyle/>
          <a:p>
            <a:endParaRPr lang="en-MY"/>
          </a:p>
        </p:txBody>
      </p:sp>
      <p:sp>
        <p:nvSpPr>
          <p:cNvPr id="7" name="Subtitle 6">
            <a:extLst>
              <a:ext uri="{FF2B5EF4-FFF2-40B4-BE49-F238E27FC236}">
                <a16:creationId xmlns:a16="http://schemas.microsoft.com/office/drawing/2014/main" id="{C320C8CA-6225-31CF-6122-A2A92B967230}"/>
              </a:ext>
            </a:extLst>
          </p:cNvPr>
          <p:cNvSpPr>
            <a:spLocks noGrp="1"/>
          </p:cNvSpPr>
          <p:nvPr>
            <p:ph type="subTitle" idx="5"/>
          </p:nvPr>
        </p:nvSpPr>
        <p:spPr/>
        <p:txBody>
          <a:bodyPr/>
          <a:lstStyle/>
          <a:p>
            <a:endParaRPr lang="en-MY"/>
          </a:p>
        </p:txBody>
      </p:sp>
      <p:sp>
        <p:nvSpPr>
          <p:cNvPr id="8" name="Title 7">
            <a:extLst>
              <a:ext uri="{FF2B5EF4-FFF2-40B4-BE49-F238E27FC236}">
                <a16:creationId xmlns:a16="http://schemas.microsoft.com/office/drawing/2014/main" id="{C0A1E8FB-7827-1B6E-4C3F-3DE3BE8E572D}"/>
              </a:ext>
            </a:extLst>
          </p:cNvPr>
          <p:cNvSpPr>
            <a:spLocks noGrp="1"/>
          </p:cNvSpPr>
          <p:nvPr>
            <p:ph type="title" idx="6"/>
          </p:nvPr>
        </p:nvSpPr>
        <p:spPr/>
        <p:txBody>
          <a:bodyPr/>
          <a:lstStyle/>
          <a:p>
            <a:endParaRPr lang="en-MY"/>
          </a:p>
        </p:txBody>
      </p:sp>
      <p:sp>
        <p:nvSpPr>
          <p:cNvPr id="9" name="Title 8">
            <a:extLst>
              <a:ext uri="{FF2B5EF4-FFF2-40B4-BE49-F238E27FC236}">
                <a16:creationId xmlns:a16="http://schemas.microsoft.com/office/drawing/2014/main" id="{2068D509-77BE-77D6-B815-DC5A6819ECCA}"/>
              </a:ext>
            </a:extLst>
          </p:cNvPr>
          <p:cNvSpPr>
            <a:spLocks noGrp="1"/>
          </p:cNvSpPr>
          <p:nvPr>
            <p:ph type="title" idx="7"/>
          </p:nvPr>
        </p:nvSpPr>
        <p:spPr/>
        <p:txBody>
          <a:bodyPr/>
          <a:lstStyle/>
          <a:p>
            <a:endParaRPr lang="en-MY"/>
          </a:p>
        </p:txBody>
      </p:sp>
      <p:sp>
        <p:nvSpPr>
          <p:cNvPr id="10" name="Subtitle 9">
            <a:extLst>
              <a:ext uri="{FF2B5EF4-FFF2-40B4-BE49-F238E27FC236}">
                <a16:creationId xmlns:a16="http://schemas.microsoft.com/office/drawing/2014/main" id="{E80DB1FE-E34A-218F-992D-80945360A9CA}"/>
              </a:ext>
            </a:extLst>
          </p:cNvPr>
          <p:cNvSpPr>
            <a:spLocks noGrp="1"/>
          </p:cNvSpPr>
          <p:nvPr>
            <p:ph type="subTitle" idx="8"/>
          </p:nvPr>
        </p:nvSpPr>
        <p:spPr/>
        <p:txBody>
          <a:bodyPr/>
          <a:lstStyle/>
          <a:p>
            <a:endParaRPr lang="en-MY"/>
          </a:p>
        </p:txBody>
      </p:sp>
      <p:sp>
        <p:nvSpPr>
          <p:cNvPr id="11" name="Title 10">
            <a:extLst>
              <a:ext uri="{FF2B5EF4-FFF2-40B4-BE49-F238E27FC236}">
                <a16:creationId xmlns:a16="http://schemas.microsoft.com/office/drawing/2014/main" id="{0329414E-2C6E-2A05-CE82-A6B95D0A1CA5}"/>
              </a:ext>
            </a:extLst>
          </p:cNvPr>
          <p:cNvSpPr>
            <a:spLocks noGrp="1"/>
          </p:cNvSpPr>
          <p:nvPr>
            <p:ph type="title" idx="9"/>
          </p:nvPr>
        </p:nvSpPr>
        <p:spPr/>
        <p:txBody>
          <a:bodyPr/>
          <a:lstStyle/>
          <a:p>
            <a:endParaRPr lang="en-MY"/>
          </a:p>
        </p:txBody>
      </p:sp>
      <p:pic>
        <p:nvPicPr>
          <p:cNvPr id="13" name="Picture 12">
            <a:extLst>
              <a:ext uri="{FF2B5EF4-FFF2-40B4-BE49-F238E27FC236}">
                <a16:creationId xmlns:a16="http://schemas.microsoft.com/office/drawing/2014/main" id="{327D8CFE-0F00-B0F9-5637-B94E4FB0B063}"/>
              </a:ext>
            </a:extLst>
          </p:cNvPr>
          <p:cNvPicPr>
            <a:picLocks noChangeAspect="1"/>
          </p:cNvPicPr>
          <p:nvPr/>
        </p:nvPicPr>
        <p:blipFill>
          <a:blip r:embed="rId2"/>
          <a:stretch>
            <a:fillRect/>
          </a:stretch>
        </p:blipFill>
        <p:spPr>
          <a:xfrm>
            <a:off x="-114188" y="-95693"/>
            <a:ext cx="9258188" cy="5115709"/>
          </a:xfrm>
          <a:prstGeom prst="rect">
            <a:avLst/>
          </a:prstGeom>
        </p:spPr>
      </p:pic>
    </p:spTree>
    <p:extLst>
      <p:ext uri="{BB962C8B-B14F-4D97-AF65-F5344CB8AC3E}">
        <p14:creationId xmlns:p14="http://schemas.microsoft.com/office/powerpoint/2010/main" val="341913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22B4-72D3-46EF-D108-AE4C2B6D422E}"/>
              </a:ext>
            </a:extLst>
          </p:cNvPr>
          <p:cNvSpPr>
            <a:spLocks noGrp="1"/>
          </p:cNvSpPr>
          <p:nvPr>
            <p:ph type="title"/>
          </p:nvPr>
        </p:nvSpPr>
        <p:spPr/>
        <p:txBody>
          <a:bodyPr/>
          <a:lstStyle/>
          <a:p>
            <a:endParaRPr lang="en-MY"/>
          </a:p>
        </p:txBody>
      </p:sp>
      <p:sp>
        <p:nvSpPr>
          <p:cNvPr id="3" name="Title 2">
            <a:extLst>
              <a:ext uri="{FF2B5EF4-FFF2-40B4-BE49-F238E27FC236}">
                <a16:creationId xmlns:a16="http://schemas.microsoft.com/office/drawing/2014/main" id="{79D7BA04-5627-6339-F873-7F1EFA132640}"/>
              </a:ext>
            </a:extLst>
          </p:cNvPr>
          <p:cNvSpPr>
            <a:spLocks noGrp="1"/>
          </p:cNvSpPr>
          <p:nvPr>
            <p:ph type="title" idx="2"/>
          </p:nvPr>
        </p:nvSpPr>
        <p:spPr/>
        <p:txBody>
          <a:bodyPr/>
          <a:lstStyle/>
          <a:p>
            <a:endParaRPr lang="en-MY"/>
          </a:p>
        </p:txBody>
      </p:sp>
      <p:sp>
        <p:nvSpPr>
          <p:cNvPr id="4" name="Subtitle 3">
            <a:extLst>
              <a:ext uri="{FF2B5EF4-FFF2-40B4-BE49-F238E27FC236}">
                <a16:creationId xmlns:a16="http://schemas.microsoft.com/office/drawing/2014/main" id="{45558E98-4F35-D0A5-BF1F-1D7979A8BA2A}"/>
              </a:ext>
            </a:extLst>
          </p:cNvPr>
          <p:cNvSpPr>
            <a:spLocks noGrp="1"/>
          </p:cNvSpPr>
          <p:nvPr>
            <p:ph type="subTitle" idx="1"/>
          </p:nvPr>
        </p:nvSpPr>
        <p:spPr/>
        <p:txBody>
          <a:bodyPr/>
          <a:lstStyle/>
          <a:p>
            <a:endParaRPr lang="en-MY"/>
          </a:p>
        </p:txBody>
      </p:sp>
      <p:sp>
        <p:nvSpPr>
          <p:cNvPr id="5" name="Title 4">
            <a:extLst>
              <a:ext uri="{FF2B5EF4-FFF2-40B4-BE49-F238E27FC236}">
                <a16:creationId xmlns:a16="http://schemas.microsoft.com/office/drawing/2014/main" id="{82E86B28-E68E-F69A-BAD4-0B5C29CB4C96}"/>
              </a:ext>
            </a:extLst>
          </p:cNvPr>
          <p:cNvSpPr>
            <a:spLocks noGrp="1"/>
          </p:cNvSpPr>
          <p:nvPr>
            <p:ph type="title" idx="3"/>
          </p:nvPr>
        </p:nvSpPr>
        <p:spPr/>
        <p:txBody>
          <a:bodyPr/>
          <a:lstStyle/>
          <a:p>
            <a:endParaRPr lang="en-MY"/>
          </a:p>
        </p:txBody>
      </p:sp>
      <p:sp>
        <p:nvSpPr>
          <p:cNvPr id="6" name="Title 5">
            <a:extLst>
              <a:ext uri="{FF2B5EF4-FFF2-40B4-BE49-F238E27FC236}">
                <a16:creationId xmlns:a16="http://schemas.microsoft.com/office/drawing/2014/main" id="{E63C06A3-9BEF-7F4A-BBAC-B0BCD9B00320}"/>
              </a:ext>
            </a:extLst>
          </p:cNvPr>
          <p:cNvSpPr>
            <a:spLocks noGrp="1"/>
          </p:cNvSpPr>
          <p:nvPr>
            <p:ph type="title" idx="4"/>
          </p:nvPr>
        </p:nvSpPr>
        <p:spPr/>
        <p:txBody>
          <a:bodyPr/>
          <a:lstStyle/>
          <a:p>
            <a:endParaRPr lang="en-MY"/>
          </a:p>
        </p:txBody>
      </p:sp>
      <p:sp>
        <p:nvSpPr>
          <p:cNvPr id="7" name="Subtitle 6">
            <a:extLst>
              <a:ext uri="{FF2B5EF4-FFF2-40B4-BE49-F238E27FC236}">
                <a16:creationId xmlns:a16="http://schemas.microsoft.com/office/drawing/2014/main" id="{FE69C943-7C2B-C31B-06DF-13EEE4CB2CBC}"/>
              </a:ext>
            </a:extLst>
          </p:cNvPr>
          <p:cNvSpPr>
            <a:spLocks noGrp="1"/>
          </p:cNvSpPr>
          <p:nvPr>
            <p:ph type="subTitle" idx="5"/>
          </p:nvPr>
        </p:nvSpPr>
        <p:spPr/>
        <p:txBody>
          <a:bodyPr/>
          <a:lstStyle/>
          <a:p>
            <a:endParaRPr lang="en-MY"/>
          </a:p>
        </p:txBody>
      </p:sp>
      <p:sp>
        <p:nvSpPr>
          <p:cNvPr id="8" name="Title 7">
            <a:extLst>
              <a:ext uri="{FF2B5EF4-FFF2-40B4-BE49-F238E27FC236}">
                <a16:creationId xmlns:a16="http://schemas.microsoft.com/office/drawing/2014/main" id="{47CFD33A-2062-AEF8-C9FB-24CEC6158499}"/>
              </a:ext>
            </a:extLst>
          </p:cNvPr>
          <p:cNvSpPr>
            <a:spLocks noGrp="1"/>
          </p:cNvSpPr>
          <p:nvPr>
            <p:ph type="title" idx="6"/>
          </p:nvPr>
        </p:nvSpPr>
        <p:spPr/>
        <p:txBody>
          <a:bodyPr/>
          <a:lstStyle/>
          <a:p>
            <a:endParaRPr lang="en-MY"/>
          </a:p>
        </p:txBody>
      </p:sp>
      <p:sp>
        <p:nvSpPr>
          <p:cNvPr id="9" name="Title 8">
            <a:extLst>
              <a:ext uri="{FF2B5EF4-FFF2-40B4-BE49-F238E27FC236}">
                <a16:creationId xmlns:a16="http://schemas.microsoft.com/office/drawing/2014/main" id="{7B623694-2345-8AD8-5A38-797D23947EFD}"/>
              </a:ext>
            </a:extLst>
          </p:cNvPr>
          <p:cNvSpPr>
            <a:spLocks noGrp="1"/>
          </p:cNvSpPr>
          <p:nvPr>
            <p:ph type="title" idx="7"/>
          </p:nvPr>
        </p:nvSpPr>
        <p:spPr/>
        <p:txBody>
          <a:bodyPr/>
          <a:lstStyle/>
          <a:p>
            <a:endParaRPr lang="en-MY"/>
          </a:p>
        </p:txBody>
      </p:sp>
      <p:sp>
        <p:nvSpPr>
          <p:cNvPr id="10" name="Subtitle 9">
            <a:extLst>
              <a:ext uri="{FF2B5EF4-FFF2-40B4-BE49-F238E27FC236}">
                <a16:creationId xmlns:a16="http://schemas.microsoft.com/office/drawing/2014/main" id="{736D1CEA-DE3D-F134-C5A2-C3024E4E2F03}"/>
              </a:ext>
            </a:extLst>
          </p:cNvPr>
          <p:cNvSpPr>
            <a:spLocks noGrp="1"/>
          </p:cNvSpPr>
          <p:nvPr>
            <p:ph type="subTitle" idx="8"/>
          </p:nvPr>
        </p:nvSpPr>
        <p:spPr/>
        <p:txBody>
          <a:bodyPr/>
          <a:lstStyle/>
          <a:p>
            <a:endParaRPr lang="en-MY"/>
          </a:p>
        </p:txBody>
      </p:sp>
      <p:sp>
        <p:nvSpPr>
          <p:cNvPr id="11" name="Title 10">
            <a:extLst>
              <a:ext uri="{FF2B5EF4-FFF2-40B4-BE49-F238E27FC236}">
                <a16:creationId xmlns:a16="http://schemas.microsoft.com/office/drawing/2014/main" id="{FDC384D4-E4D6-E125-E772-9C6B4085756F}"/>
              </a:ext>
            </a:extLst>
          </p:cNvPr>
          <p:cNvSpPr>
            <a:spLocks noGrp="1"/>
          </p:cNvSpPr>
          <p:nvPr>
            <p:ph type="title" idx="9"/>
          </p:nvPr>
        </p:nvSpPr>
        <p:spPr/>
        <p:txBody>
          <a:bodyPr/>
          <a:lstStyle/>
          <a:p>
            <a:endParaRPr lang="en-MY"/>
          </a:p>
        </p:txBody>
      </p:sp>
      <p:pic>
        <p:nvPicPr>
          <p:cNvPr id="13" name="Picture 12">
            <a:extLst>
              <a:ext uri="{FF2B5EF4-FFF2-40B4-BE49-F238E27FC236}">
                <a16:creationId xmlns:a16="http://schemas.microsoft.com/office/drawing/2014/main" id="{7A9F59E5-0925-256E-8EC8-3E2DB52C516C}"/>
              </a:ext>
            </a:extLst>
          </p:cNvPr>
          <p:cNvPicPr>
            <a:picLocks noChangeAspect="1"/>
          </p:cNvPicPr>
          <p:nvPr/>
        </p:nvPicPr>
        <p:blipFill>
          <a:blip r:embed="rId2"/>
          <a:stretch>
            <a:fillRect/>
          </a:stretch>
        </p:blipFill>
        <p:spPr>
          <a:xfrm>
            <a:off x="-2219" y="0"/>
            <a:ext cx="9148438" cy="5143500"/>
          </a:xfrm>
          <a:prstGeom prst="rect">
            <a:avLst/>
          </a:prstGeom>
        </p:spPr>
      </p:pic>
    </p:spTree>
    <p:extLst>
      <p:ext uri="{BB962C8B-B14F-4D97-AF65-F5344CB8AC3E}">
        <p14:creationId xmlns:p14="http://schemas.microsoft.com/office/powerpoint/2010/main" val="342365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p:nvPr/>
        </p:nvSpPr>
        <p:spPr>
          <a:xfrm>
            <a:off x="5640625" y="3133238"/>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5640625" y="16266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1674150" y="31521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1674150" y="16077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51150" y="3074770"/>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51150" y="155077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748577" y="3074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748577" y="1550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GROUP MEMBERS</a:t>
            </a:r>
            <a:endParaRPr dirty="0"/>
          </a:p>
        </p:txBody>
      </p:sp>
      <p:sp>
        <p:nvSpPr>
          <p:cNvPr id="318" name="Google Shape;318;p39"/>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050" dirty="0"/>
              <a:t>NURUL AIN BINTI JALIL (LEADER)</a:t>
            </a:r>
            <a:endParaRPr sz="1050" dirty="0"/>
          </a:p>
        </p:txBody>
      </p:sp>
      <p:sp>
        <p:nvSpPr>
          <p:cNvPr id="319" name="Google Shape;319;p39"/>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School of Physics</a:t>
            </a:r>
            <a:endParaRPr dirty="0"/>
          </a:p>
        </p:txBody>
      </p:sp>
      <p:sp>
        <p:nvSpPr>
          <p:cNvPr id="320" name="Google Shape;320;p39"/>
          <p:cNvSpPr txBox="1">
            <a:spLocks noGrp="1"/>
          </p:cNvSpPr>
          <p:nvPr>
            <p:ph type="title" idx="3"/>
          </p:nvPr>
        </p:nvSpPr>
        <p:spPr>
          <a:xfrm>
            <a:off x="815358" y="16473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21" name="Google Shape;321;p39"/>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MY" sz="1050" dirty="0"/>
              <a:t>NURUL AIN IRDINA BINTI NOROL AZHAR</a:t>
            </a:r>
            <a:endParaRPr sz="1050" dirty="0"/>
          </a:p>
        </p:txBody>
      </p:sp>
      <p:sp>
        <p:nvSpPr>
          <p:cNvPr id="322" name="Google Shape;322;p39"/>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School of Physics</a:t>
            </a:r>
            <a:endParaRPr dirty="0"/>
          </a:p>
        </p:txBody>
      </p:sp>
      <p:sp>
        <p:nvSpPr>
          <p:cNvPr id="323" name="Google Shape;323;p39"/>
          <p:cNvSpPr txBox="1">
            <a:spLocks noGrp="1"/>
          </p:cNvSpPr>
          <p:nvPr>
            <p:ph type="title" idx="6"/>
          </p:nvPr>
        </p:nvSpPr>
        <p:spPr>
          <a:xfrm>
            <a:off x="813816" y="31728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324" name="Google Shape;324;p39"/>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en-MY" sz="1100" dirty="0"/>
              <a:t>KELLY CHONG HO YEE</a:t>
            </a:r>
            <a:endParaRPr sz="1100" dirty="0"/>
          </a:p>
        </p:txBody>
      </p:sp>
      <p:sp>
        <p:nvSpPr>
          <p:cNvPr id="325" name="Google Shape;325;p39"/>
          <p:cNvSpPr txBox="1">
            <a:spLocks noGrp="1"/>
          </p:cNvSpPr>
          <p:nvPr>
            <p:ph type="subTitle" idx="8"/>
          </p:nvPr>
        </p:nvSpPr>
        <p:spPr>
          <a:xfrm>
            <a:off x="5685928" y="2304288"/>
            <a:ext cx="2744100" cy="246221"/>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dirty="0"/>
              <a:t>School of Physics</a:t>
            </a:r>
          </a:p>
        </p:txBody>
      </p:sp>
      <p:sp>
        <p:nvSpPr>
          <p:cNvPr id="326" name="Google Shape;326;p39"/>
          <p:cNvSpPr txBox="1">
            <a:spLocks noGrp="1"/>
          </p:cNvSpPr>
          <p:nvPr>
            <p:ph type="title" idx="9"/>
          </p:nvPr>
        </p:nvSpPr>
        <p:spPr>
          <a:xfrm>
            <a:off x="4829393" y="1647361"/>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327" name="Google Shape;327;p39"/>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en-MY" sz="1050" dirty="0"/>
              <a:t>ANG KAI YEN</a:t>
            </a:r>
            <a:endParaRPr sz="1050" dirty="0"/>
          </a:p>
        </p:txBody>
      </p:sp>
      <p:sp>
        <p:nvSpPr>
          <p:cNvPr id="328" name="Google Shape;328;p39"/>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School of Management</a:t>
            </a:r>
          </a:p>
        </p:txBody>
      </p:sp>
      <p:sp>
        <p:nvSpPr>
          <p:cNvPr id="329" name="Google Shape;329;p39"/>
          <p:cNvSpPr txBox="1">
            <a:spLocks noGrp="1"/>
          </p:cNvSpPr>
          <p:nvPr>
            <p:ph type="title" idx="15"/>
          </p:nvPr>
        </p:nvSpPr>
        <p:spPr>
          <a:xfrm>
            <a:off x="4829393" y="3172856"/>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1274430" y="716003"/>
            <a:ext cx="4864500" cy="645000"/>
          </a:xfrm>
          <a:prstGeom prst="rect">
            <a:avLst/>
          </a:prstGeom>
        </p:spPr>
        <p:txBody>
          <a:bodyPr spcFirstLastPara="1" wrap="square" lIns="0" tIns="0" rIns="0" bIns="0" anchor="t" anchorCtr="0">
            <a:noAutofit/>
          </a:bodyPr>
          <a:lstStyle/>
          <a:p>
            <a:pPr marL="0" lvl="0" indent="0" algn="r" rtl="0">
              <a:spcBef>
                <a:spcPts val="0"/>
              </a:spcBef>
              <a:spcAft>
                <a:spcPts val="0"/>
              </a:spcAft>
              <a:buSzPts val="4700"/>
              <a:buNone/>
            </a:pPr>
            <a:r>
              <a:rPr lang="en" dirty="0"/>
              <a:t>INTRODUCTION</a:t>
            </a:r>
            <a:endParaRPr dirty="0"/>
          </a:p>
        </p:txBody>
      </p:sp>
      <p:sp>
        <p:nvSpPr>
          <p:cNvPr id="335" name="Google Shape;335;p40"/>
          <p:cNvSpPr txBox="1">
            <a:spLocks noGrp="1"/>
          </p:cNvSpPr>
          <p:nvPr>
            <p:ph type="subTitle" idx="1"/>
          </p:nvPr>
        </p:nvSpPr>
        <p:spPr>
          <a:xfrm>
            <a:off x="675844" y="2035979"/>
            <a:ext cx="6635631" cy="2069018"/>
          </a:xfrm>
          <a:prstGeom prst="rect">
            <a:avLst/>
          </a:prstGeom>
        </p:spPr>
        <p:txBody>
          <a:bodyPr spcFirstLastPara="1" wrap="square" lIns="0" tIns="0" rIns="0" bIns="0" anchor="t" anchorCtr="0">
            <a:noAutofit/>
          </a:bodyPr>
          <a:lstStyle/>
          <a:p>
            <a:pPr algn="just"/>
            <a:r>
              <a:rPr lang="en-US" b="0" i="0" dirty="0">
                <a:solidFill>
                  <a:srgbClr val="333333"/>
                </a:solidFill>
                <a:effectLst/>
                <a:latin typeface="Arial" panose="020B0604020202020204" pitchFamily="34" charset="0"/>
              </a:rPr>
              <a:t>		Coronaviruses are a large family of viruses that are known to cause illness ranging from the common cold to more severe diseases such as Middle East Respiratory Syndrome (MERS) and Severe Acute Respiratory Syndrome (SARS).</a:t>
            </a:r>
          </a:p>
          <a:p>
            <a:pPr algn="just"/>
            <a:r>
              <a:rPr lang="en-US" b="0" i="0" dirty="0">
                <a:solidFill>
                  <a:srgbClr val="333333"/>
                </a:solidFill>
                <a:effectLst/>
                <a:latin typeface="Arial" panose="020B0604020202020204" pitchFamily="34" charset="0"/>
              </a:rPr>
              <a:t>		</a:t>
            </a:r>
          </a:p>
          <a:p>
            <a:pPr algn="just"/>
            <a:r>
              <a:rPr lang="en-US" dirty="0">
                <a:solidFill>
                  <a:srgbClr val="333333"/>
                </a:solidFill>
                <a:latin typeface="Arial" panose="020B0604020202020204" pitchFamily="34" charset="0"/>
              </a:rPr>
              <a:t>		</a:t>
            </a:r>
            <a:r>
              <a:rPr lang="en-US" b="0" i="0" dirty="0">
                <a:solidFill>
                  <a:srgbClr val="333333"/>
                </a:solidFill>
                <a:effectLst/>
                <a:latin typeface="Arial" panose="020B0604020202020204" pitchFamily="34" charset="0"/>
              </a:rPr>
              <a:t>A novel coronavirus (COVID-19) was identified in 2019 in Wuhan, China. This is a new coronavirus that has not been previously identified in humans.</a:t>
            </a:r>
          </a:p>
          <a:p>
            <a:pPr marL="0" lvl="0" indent="0" algn="r" rtl="0">
              <a:spcBef>
                <a:spcPts val="0"/>
              </a:spcBef>
              <a:spcAft>
                <a:spcPts val="1200"/>
              </a:spcAft>
              <a:buNone/>
            </a:pPr>
            <a:r>
              <a:rPr lang="en-US" dirty="0"/>
              <a:t>.</a:t>
            </a:r>
            <a:endParaRPr dirty="0"/>
          </a:p>
        </p:txBody>
      </p:sp>
      <p:sp>
        <p:nvSpPr>
          <p:cNvPr id="336" name="Google Shape;336;p40"/>
          <p:cNvSpPr/>
          <p:nvPr/>
        </p:nvSpPr>
        <p:spPr>
          <a:xfrm>
            <a:off x="6455275" y="645377"/>
            <a:ext cx="856200" cy="85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40"/>
          <p:cNvGrpSpPr/>
          <p:nvPr/>
        </p:nvGrpSpPr>
        <p:grpSpPr>
          <a:xfrm>
            <a:off x="6651888" y="817103"/>
            <a:ext cx="462975" cy="462556"/>
            <a:chOff x="3481708" y="3386870"/>
            <a:chExt cx="462975" cy="462556"/>
          </a:xfrm>
        </p:grpSpPr>
        <p:sp>
          <p:nvSpPr>
            <p:cNvPr id="338" name="Google Shape;338;p40"/>
            <p:cNvSpPr/>
            <p:nvPr/>
          </p:nvSpPr>
          <p:spPr>
            <a:xfrm>
              <a:off x="3531908" y="3386870"/>
              <a:ext cx="132319" cy="126905"/>
            </a:xfrm>
            <a:custGeom>
              <a:avLst/>
              <a:gdLst/>
              <a:ahLst/>
              <a:cxnLst/>
              <a:rect l="l" t="t" r="r" b="b"/>
              <a:pathLst>
                <a:path w="1882" h="1805" extrusionOk="0">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3536970" y="3608270"/>
              <a:ext cx="132319" cy="127749"/>
            </a:xfrm>
            <a:custGeom>
              <a:avLst/>
              <a:gdLst/>
              <a:ahLst/>
              <a:cxnLst/>
              <a:rect l="l" t="t" r="r" b="b"/>
              <a:pathLst>
                <a:path w="1882" h="1817" extrusionOk="0">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3760479" y="3386870"/>
              <a:ext cx="131475" cy="126905"/>
            </a:xfrm>
            <a:custGeom>
              <a:avLst/>
              <a:gdLst/>
              <a:ahLst/>
              <a:cxnLst/>
              <a:rect l="l" t="t" r="r" b="b"/>
              <a:pathLst>
                <a:path w="1870" h="1805" extrusionOk="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3757104" y="3608270"/>
              <a:ext cx="130631" cy="127749"/>
            </a:xfrm>
            <a:custGeom>
              <a:avLst/>
              <a:gdLst/>
              <a:ahLst/>
              <a:cxnLst/>
              <a:rect l="l" t="t" r="r" b="b"/>
              <a:pathLst>
                <a:path w="1858" h="1817" extrusionOk="0">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3696006" y="3549492"/>
              <a:ext cx="34380" cy="31217"/>
            </a:xfrm>
            <a:custGeom>
              <a:avLst/>
              <a:gdLst/>
              <a:ahLst/>
              <a:cxnLst/>
              <a:rect l="l" t="t" r="r" b="b"/>
              <a:pathLst>
                <a:path w="489" h="444" extrusionOk="0">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3674211" y="3466810"/>
              <a:ext cx="77901" cy="59480"/>
            </a:xfrm>
            <a:custGeom>
              <a:avLst/>
              <a:gdLst/>
              <a:ahLst/>
              <a:cxnLst/>
              <a:rect l="l" t="t" r="r" b="b"/>
              <a:pathLst>
                <a:path w="1108" h="846" extrusionOk="0">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3752112" y="3526220"/>
              <a:ext cx="72839" cy="72065"/>
            </a:xfrm>
            <a:custGeom>
              <a:avLst/>
              <a:gdLst/>
              <a:ahLst/>
              <a:cxnLst/>
              <a:rect l="l" t="t" r="r" b="b"/>
              <a:pathLst>
                <a:path w="1036" h="1025" extrusionOk="0">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3601372" y="3526220"/>
              <a:ext cx="73753" cy="72065"/>
            </a:xfrm>
            <a:custGeom>
              <a:avLst/>
              <a:gdLst/>
              <a:ahLst/>
              <a:cxnLst/>
              <a:rect l="l" t="t" r="r" b="b"/>
              <a:pathLst>
                <a:path w="1049" h="1025" extrusionOk="0">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3600528" y="3601590"/>
              <a:ext cx="224422" cy="150739"/>
            </a:xfrm>
            <a:custGeom>
              <a:avLst/>
              <a:gdLst/>
              <a:ahLst/>
              <a:cxnLst/>
              <a:rect l="l" t="t" r="r" b="b"/>
              <a:pathLst>
                <a:path w="3192" h="2144" extrusionOk="0">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3481708" y="3752260"/>
              <a:ext cx="462975" cy="97165"/>
            </a:xfrm>
            <a:custGeom>
              <a:avLst/>
              <a:gdLst/>
              <a:ahLst/>
              <a:cxnLst/>
              <a:rect l="l" t="t" r="r" b="b"/>
              <a:pathLst>
                <a:path w="6585" h="1382" extrusionOk="0">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1286540" y="770868"/>
            <a:ext cx="5550195"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PROBLEM STATEMENTS</a:t>
            </a:r>
            <a:endParaRPr dirty="0"/>
          </a:p>
        </p:txBody>
      </p:sp>
      <p:sp>
        <p:nvSpPr>
          <p:cNvPr id="384" name="Google Shape;384;p44"/>
          <p:cNvSpPr txBox="1">
            <a:spLocks noGrp="1"/>
          </p:cNvSpPr>
          <p:nvPr>
            <p:ph type="subTitle" idx="1"/>
          </p:nvPr>
        </p:nvSpPr>
        <p:spPr>
          <a:xfrm>
            <a:off x="604503" y="1851312"/>
            <a:ext cx="6914267" cy="17664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US" dirty="0"/>
              <a:t>How the government can provides a basis for establishing effective and strategic prevention and control measures, such as vaccine planning, targeted screening for high-risk populations, and strategic health education and promotion campaigns to control covid-19 transmission? The description of COVID-19 clusters in Malaysia has lacked evidence up to this point. This study aims to </a:t>
            </a:r>
            <a:r>
              <a:rPr lang="en-US" dirty="0" err="1"/>
              <a:t>analyse</a:t>
            </a:r>
            <a:r>
              <a:rPr lang="en-US" dirty="0"/>
              <a:t> COVID-19 in Malaysia in terms of the number of new cases, active cases, recovery cases, cases in each age group, cluster types, and vaccination data such as partially vaccinated, completely vaccinated, and booster for daily use in Malaysia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2"/>
          <p:cNvSpPr txBox="1">
            <a:spLocks noGrp="1"/>
          </p:cNvSpPr>
          <p:nvPr>
            <p:ph type="title"/>
          </p:nvPr>
        </p:nvSpPr>
        <p:spPr>
          <a:xfrm>
            <a:off x="2140950" y="1473238"/>
            <a:ext cx="4864500" cy="800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DATASET</a:t>
            </a:r>
            <a:endParaRPr dirty="0"/>
          </a:p>
        </p:txBody>
      </p:sp>
      <p:sp>
        <p:nvSpPr>
          <p:cNvPr id="361" name="Google Shape;361;p42"/>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The COVID-19 data in Malaysia  was obtained from where the raw data was sourced from the Ministry of Health Malaysia (MoH) website named COVIDNOW. The starting dates for sets of data indicate the dates on which the cases were confirmed in this country,</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9"/>
          <p:cNvSpPr/>
          <p:nvPr/>
        </p:nvSpPr>
        <p:spPr>
          <a:xfrm>
            <a:off x="1242076" y="2571750"/>
            <a:ext cx="19797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9"/>
          <p:cNvSpPr/>
          <p:nvPr/>
        </p:nvSpPr>
        <p:spPr>
          <a:xfrm>
            <a:off x="3582150" y="2580325"/>
            <a:ext cx="19797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9"/>
          <p:cNvSpPr/>
          <p:nvPr/>
        </p:nvSpPr>
        <p:spPr>
          <a:xfrm>
            <a:off x="5904700" y="2580325"/>
            <a:ext cx="19797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9"/>
          <p:cNvSpPr/>
          <p:nvPr/>
        </p:nvSpPr>
        <p:spPr>
          <a:xfrm>
            <a:off x="6476650" y="1558689"/>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9"/>
          <p:cNvSpPr/>
          <p:nvPr/>
        </p:nvSpPr>
        <p:spPr>
          <a:xfrm>
            <a:off x="4154100" y="1554480"/>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9"/>
          <p:cNvSpPr/>
          <p:nvPr/>
        </p:nvSpPr>
        <p:spPr>
          <a:xfrm>
            <a:off x="1831550" y="1558689"/>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9"/>
          <p:cNvSpPr txBox="1">
            <a:spLocks noGrp="1"/>
          </p:cNvSpPr>
          <p:nvPr>
            <p:ph type="title" idx="2"/>
          </p:nvPr>
        </p:nvSpPr>
        <p:spPr>
          <a:xfrm>
            <a:off x="1307600" y="2661175"/>
            <a:ext cx="18837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Time limitation</a:t>
            </a:r>
            <a:endParaRPr dirty="0"/>
          </a:p>
        </p:txBody>
      </p:sp>
      <p:sp>
        <p:nvSpPr>
          <p:cNvPr id="482" name="Google Shape;482;p49"/>
          <p:cNvSpPr txBox="1">
            <a:spLocks noGrp="1"/>
          </p:cNvSpPr>
          <p:nvPr>
            <p:ph type="title" idx="4"/>
          </p:nvPr>
        </p:nvSpPr>
        <p:spPr>
          <a:xfrm>
            <a:off x="3630150" y="2661175"/>
            <a:ext cx="18837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Restriction</a:t>
            </a:r>
            <a:endParaRPr dirty="0"/>
          </a:p>
        </p:txBody>
      </p:sp>
      <p:sp>
        <p:nvSpPr>
          <p:cNvPr id="484" name="Google Shape;484;p49"/>
          <p:cNvSpPr txBox="1">
            <a:spLocks noGrp="1"/>
          </p:cNvSpPr>
          <p:nvPr>
            <p:ph type="title"/>
          </p:nvPr>
        </p:nvSpPr>
        <p:spPr>
          <a:xfrm>
            <a:off x="543129" y="182421"/>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Ethical Appropriateness During data collection </a:t>
            </a:r>
            <a:endParaRPr dirty="0"/>
          </a:p>
        </p:txBody>
      </p:sp>
      <p:sp>
        <p:nvSpPr>
          <p:cNvPr id="485" name="Google Shape;485;p49"/>
          <p:cNvSpPr txBox="1">
            <a:spLocks noGrp="1"/>
          </p:cNvSpPr>
          <p:nvPr>
            <p:ph type="title" idx="3"/>
          </p:nvPr>
        </p:nvSpPr>
        <p:spPr>
          <a:xfrm>
            <a:off x="1831550" y="1581627"/>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486" name="Google Shape;486;p49"/>
          <p:cNvSpPr txBox="1">
            <a:spLocks noGrp="1"/>
          </p:cNvSpPr>
          <p:nvPr>
            <p:ph type="title" idx="6"/>
          </p:nvPr>
        </p:nvSpPr>
        <p:spPr>
          <a:xfrm>
            <a:off x="4154100" y="1571491"/>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487" name="Google Shape;487;p49"/>
          <p:cNvSpPr txBox="1">
            <a:spLocks noGrp="1"/>
          </p:cNvSpPr>
          <p:nvPr>
            <p:ph type="title" idx="7"/>
          </p:nvPr>
        </p:nvSpPr>
        <p:spPr>
          <a:xfrm>
            <a:off x="5952700" y="2661175"/>
            <a:ext cx="18837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Security</a:t>
            </a:r>
            <a:endParaRPr dirty="0"/>
          </a:p>
        </p:txBody>
      </p:sp>
      <p:sp>
        <p:nvSpPr>
          <p:cNvPr id="489" name="Google Shape;489;p49"/>
          <p:cNvSpPr txBox="1">
            <a:spLocks noGrp="1"/>
          </p:cNvSpPr>
          <p:nvPr>
            <p:ph type="title" idx="9"/>
          </p:nvPr>
        </p:nvSpPr>
        <p:spPr>
          <a:xfrm>
            <a:off x="6476650" y="1558700"/>
            <a:ext cx="835800" cy="835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1CEBB8-7726-3A61-D770-C1E592DB55A5}"/>
              </a:ext>
            </a:extLst>
          </p:cNvPr>
          <p:cNvSpPr>
            <a:spLocks noGrp="1"/>
          </p:cNvSpPr>
          <p:nvPr>
            <p:ph type="title" idx="2"/>
          </p:nvPr>
        </p:nvSpPr>
        <p:spPr/>
        <p:txBody>
          <a:bodyPr/>
          <a:lstStyle/>
          <a:p>
            <a:endParaRPr lang="en-MY"/>
          </a:p>
        </p:txBody>
      </p:sp>
      <p:sp>
        <p:nvSpPr>
          <p:cNvPr id="4" name="Subtitle 3">
            <a:extLst>
              <a:ext uri="{FF2B5EF4-FFF2-40B4-BE49-F238E27FC236}">
                <a16:creationId xmlns:a16="http://schemas.microsoft.com/office/drawing/2014/main" id="{3EA7716C-E0C5-E7E2-F597-A891BCD9638D}"/>
              </a:ext>
            </a:extLst>
          </p:cNvPr>
          <p:cNvSpPr>
            <a:spLocks noGrp="1"/>
          </p:cNvSpPr>
          <p:nvPr>
            <p:ph type="subTitle" idx="1"/>
          </p:nvPr>
        </p:nvSpPr>
        <p:spPr/>
        <p:txBody>
          <a:bodyPr/>
          <a:lstStyle/>
          <a:p>
            <a:endParaRPr lang="en-MY"/>
          </a:p>
        </p:txBody>
      </p:sp>
      <p:sp>
        <p:nvSpPr>
          <p:cNvPr id="6" name="Title 5">
            <a:extLst>
              <a:ext uri="{FF2B5EF4-FFF2-40B4-BE49-F238E27FC236}">
                <a16:creationId xmlns:a16="http://schemas.microsoft.com/office/drawing/2014/main" id="{A9D30E35-90FF-2497-89F7-2C5CC721DC93}"/>
              </a:ext>
            </a:extLst>
          </p:cNvPr>
          <p:cNvSpPr>
            <a:spLocks noGrp="1"/>
          </p:cNvSpPr>
          <p:nvPr>
            <p:ph type="title" idx="4"/>
          </p:nvPr>
        </p:nvSpPr>
        <p:spPr/>
        <p:txBody>
          <a:bodyPr/>
          <a:lstStyle/>
          <a:p>
            <a:endParaRPr lang="en-MY"/>
          </a:p>
        </p:txBody>
      </p:sp>
      <p:sp>
        <p:nvSpPr>
          <p:cNvPr id="7" name="Subtitle 6">
            <a:extLst>
              <a:ext uri="{FF2B5EF4-FFF2-40B4-BE49-F238E27FC236}">
                <a16:creationId xmlns:a16="http://schemas.microsoft.com/office/drawing/2014/main" id="{DC2C57DD-2D0C-536F-1877-DBA4D8E92030}"/>
              </a:ext>
            </a:extLst>
          </p:cNvPr>
          <p:cNvSpPr>
            <a:spLocks noGrp="1"/>
          </p:cNvSpPr>
          <p:nvPr>
            <p:ph type="subTitle" idx="5"/>
          </p:nvPr>
        </p:nvSpPr>
        <p:spPr/>
        <p:txBody>
          <a:bodyPr/>
          <a:lstStyle/>
          <a:p>
            <a:endParaRPr lang="en-MY"/>
          </a:p>
        </p:txBody>
      </p:sp>
      <p:sp>
        <p:nvSpPr>
          <p:cNvPr id="8" name="Title 7">
            <a:extLst>
              <a:ext uri="{FF2B5EF4-FFF2-40B4-BE49-F238E27FC236}">
                <a16:creationId xmlns:a16="http://schemas.microsoft.com/office/drawing/2014/main" id="{7C235F74-CE9E-BDAA-8BFB-0493B3D86263}"/>
              </a:ext>
            </a:extLst>
          </p:cNvPr>
          <p:cNvSpPr>
            <a:spLocks noGrp="1"/>
          </p:cNvSpPr>
          <p:nvPr>
            <p:ph type="title" idx="6"/>
          </p:nvPr>
        </p:nvSpPr>
        <p:spPr/>
        <p:txBody>
          <a:bodyPr/>
          <a:lstStyle/>
          <a:p>
            <a:endParaRPr lang="en-MY"/>
          </a:p>
        </p:txBody>
      </p:sp>
      <p:sp>
        <p:nvSpPr>
          <p:cNvPr id="9" name="Title 8">
            <a:extLst>
              <a:ext uri="{FF2B5EF4-FFF2-40B4-BE49-F238E27FC236}">
                <a16:creationId xmlns:a16="http://schemas.microsoft.com/office/drawing/2014/main" id="{918499DF-2219-738C-4307-E8C3F5FF7A30}"/>
              </a:ext>
            </a:extLst>
          </p:cNvPr>
          <p:cNvSpPr>
            <a:spLocks noGrp="1"/>
          </p:cNvSpPr>
          <p:nvPr>
            <p:ph type="title" idx="7"/>
          </p:nvPr>
        </p:nvSpPr>
        <p:spPr/>
        <p:txBody>
          <a:bodyPr/>
          <a:lstStyle/>
          <a:p>
            <a:endParaRPr lang="en-MY"/>
          </a:p>
        </p:txBody>
      </p:sp>
      <p:sp>
        <p:nvSpPr>
          <p:cNvPr id="10" name="Subtitle 9">
            <a:extLst>
              <a:ext uri="{FF2B5EF4-FFF2-40B4-BE49-F238E27FC236}">
                <a16:creationId xmlns:a16="http://schemas.microsoft.com/office/drawing/2014/main" id="{2316D7C6-5B4C-EA47-2507-74475B295FFA}"/>
              </a:ext>
            </a:extLst>
          </p:cNvPr>
          <p:cNvSpPr>
            <a:spLocks noGrp="1"/>
          </p:cNvSpPr>
          <p:nvPr>
            <p:ph type="subTitle" idx="8"/>
          </p:nvPr>
        </p:nvSpPr>
        <p:spPr/>
        <p:txBody>
          <a:bodyPr/>
          <a:lstStyle/>
          <a:p>
            <a:endParaRPr lang="en-MY"/>
          </a:p>
        </p:txBody>
      </p:sp>
      <p:sp>
        <p:nvSpPr>
          <p:cNvPr id="11" name="Title 10">
            <a:extLst>
              <a:ext uri="{FF2B5EF4-FFF2-40B4-BE49-F238E27FC236}">
                <a16:creationId xmlns:a16="http://schemas.microsoft.com/office/drawing/2014/main" id="{6DD92000-A430-E157-83DE-8FF1AEFB507B}"/>
              </a:ext>
            </a:extLst>
          </p:cNvPr>
          <p:cNvSpPr>
            <a:spLocks noGrp="1"/>
          </p:cNvSpPr>
          <p:nvPr>
            <p:ph type="title" idx="9"/>
          </p:nvPr>
        </p:nvSpPr>
        <p:spPr/>
        <p:txBody>
          <a:bodyPr/>
          <a:lstStyle/>
          <a:p>
            <a:endParaRPr lang="en-MY"/>
          </a:p>
        </p:txBody>
      </p:sp>
      <p:pic>
        <p:nvPicPr>
          <p:cNvPr id="13" name="Picture 12">
            <a:extLst>
              <a:ext uri="{FF2B5EF4-FFF2-40B4-BE49-F238E27FC236}">
                <a16:creationId xmlns:a16="http://schemas.microsoft.com/office/drawing/2014/main" id="{9198C5F9-D2B8-4BFC-9C3C-078A090E8095}"/>
              </a:ext>
            </a:extLst>
          </p:cNvPr>
          <p:cNvPicPr>
            <a:picLocks noChangeAspect="1"/>
          </p:cNvPicPr>
          <p:nvPr/>
        </p:nvPicPr>
        <p:blipFill>
          <a:blip r:embed="rId2"/>
          <a:stretch>
            <a:fillRect/>
          </a:stretch>
        </p:blipFill>
        <p:spPr>
          <a:xfrm>
            <a:off x="-9397" y="0"/>
            <a:ext cx="8968271" cy="5034306"/>
          </a:xfrm>
          <a:prstGeom prst="rect">
            <a:avLst/>
          </a:prstGeom>
        </p:spPr>
      </p:pic>
    </p:spTree>
    <p:extLst>
      <p:ext uri="{BB962C8B-B14F-4D97-AF65-F5344CB8AC3E}">
        <p14:creationId xmlns:p14="http://schemas.microsoft.com/office/powerpoint/2010/main" val="322738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B42A-31B3-96D1-3503-BB5C590E8786}"/>
              </a:ext>
            </a:extLst>
          </p:cNvPr>
          <p:cNvSpPr>
            <a:spLocks noGrp="1"/>
          </p:cNvSpPr>
          <p:nvPr>
            <p:ph type="title"/>
          </p:nvPr>
        </p:nvSpPr>
        <p:spPr/>
        <p:txBody>
          <a:bodyPr/>
          <a:lstStyle/>
          <a:p>
            <a:endParaRPr lang="en-MY"/>
          </a:p>
        </p:txBody>
      </p:sp>
      <p:sp>
        <p:nvSpPr>
          <p:cNvPr id="3" name="Title 2">
            <a:extLst>
              <a:ext uri="{FF2B5EF4-FFF2-40B4-BE49-F238E27FC236}">
                <a16:creationId xmlns:a16="http://schemas.microsoft.com/office/drawing/2014/main" id="{29E0B499-B574-ACD8-4ACF-3DCBC566D99D}"/>
              </a:ext>
            </a:extLst>
          </p:cNvPr>
          <p:cNvSpPr>
            <a:spLocks noGrp="1"/>
          </p:cNvSpPr>
          <p:nvPr>
            <p:ph type="title" idx="2"/>
          </p:nvPr>
        </p:nvSpPr>
        <p:spPr/>
        <p:txBody>
          <a:bodyPr/>
          <a:lstStyle/>
          <a:p>
            <a:endParaRPr lang="en-MY"/>
          </a:p>
        </p:txBody>
      </p:sp>
      <p:sp>
        <p:nvSpPr>
          <p:cNvPr id="4" name="Subtitle 3">
            <a:extLst>
              <a:ext uri="{FF2B5EF4-FFF2-40B4-BE49-F238E27FC236}">
                <a16:creationId xmlns:a16="http://schemas.microsoft.com/office/drawing/2014/main" id="{097D3F9D-FBFA-B401-E2FF-4172EADAFA15}"/>
              </a:ext>
            </a:extLst>
          </p:cNvPr>
          <p:cNvSpPr>
            <a:spLocks noGrp="1"/>
          </p:cNvSpPr>
          <p:nvPr>
            <p:ph type="subTitle" idx="1"/>
          </p:nvPr>
        </p:nvSpPr>
        <p:spPr/>
        <p:txBody>
          <a:bodyPr/>
          <a:lstStyle/>
          <a:p>
            <a:endParaRPr lang="en-MY"/>
          </a:p>
        </p:txBody>
      </p:sp>
      <p:sp>
        <p:nvSpPr>
          <p:cNvPr id="5" name="Title 4">
            <a:extLst>
              <a:ext uri="{FF2B5EF4-FFF2-40B4-BE49-F238E27FC236}">
                <a16:creationId xmlns:a16="http://schemas.microsoft.com/office/drawing/2014/main" id="{EF7B231B-7B40-B35A-B31E-4F76E7B47B05}"/>
              </a:ext>
            </a:extLst>
          </p:cNvPr>
          <p:cNvSpPr>
            <a:spLocks noGrp="1"/>
          </p:cNvSpPr>
          <p:nvPr>
            <p:ph type="title" idx="3"/>
          </p:nvPr>
        </p:nvSpPr>
        <p:spPr/>
        <p:txBody>
          <a:bodyPr/>
          <a:lstStyle/>
          <a:p>
            <a:endParaRPr lang="en-MY"/>
          </a:p>
        </p:txBody>
      </p:sp>
      <p:sp>
        <p:nvSpPr>
          <p:cNvPr id="6" name="Title 5">
            <a:extLst>
              <a:ext uri="{FF2B5EF4-FFF2-40B4-BE49-F238E27FC236}">
                <a16:creationId xmlns:a16="http://schemas.microsoft.com/office/drawing/2014/main" id="{A626C9D9-8445-ADF9-58A5-CDAB0C382F4A}"/>
              </a:ext>
            </a:extLst>
          </p:cNvPr>
          <p:cNvSpPr>
            <a:spLocks noGrp="1"/>
          </p:cNvSpPr>
          <p:nvPr>
            <p:ph type="title" idx="4"/>
          </p:nvPr>
        </p:nvSpPr>
        <p:spPr/>
        <p:txBody>
          <a:bodyPr/>
          <a:lstStyle/>
          <a:p>
            <a:endParaRPr lang="en-MY"/>
          </a:p>
        </p:txBody>
      </p:sp>
      <p:sp>
        <p:nvSpPr>
          <p:cNvPr id="7" name="Subtitle 6">
            <a:extLst>
              <a:ext uri="{FF2B5EF4-FFF2-40B4-BE49-F238E27FC236}">
                <a16:creationId xmlns:a16="http://schemas.microsoft.com/office/drawing/2014/main" id="{7DAEB440-6183-C2B1-584C-D0F1254416EC}"/>
              </a:ext>
            </a:extLst>
          </p:cNvPr>
          <p:cNvSpPr>
            <a:spLocks noGrp="1"/>
          </p:cNvSpPr>
          <p:nvPr>
            <p:ph type="subTitle" idx="5"/>
          </p:nvPr>
        </p:nvSpPr>
        <p:spPr/>
        <p:txBody>
          <a:bodyPr/>
          <a:lstStyle/>
          <a:p>
            <a:endParaRPr lang="en-MY"/>
          </a:p>
        </p:txBody>
      </p:sp>
      <p:sp>
        <p:nvSpPr>
          <p:cNvPr id="8" name="Title 7">
            <a:extLst>
              <a:ext uri="{FF2B5EF4-FFF2-40B4-BE49-F238E27FC236}">
                <a16:creationId xmlns:a16="http://schemas.microsoft.com/office/drawing/2014/main" id="{FA6940E0-848F-F367-8272-7E05BC3FFE61}"/>
              </a:ext>
            </a:extLst>
          </p:cNvPr>
          <p:cNvSpPr>
            <a:spLocks noGrp="1"/>
          </p:cNvSpPr>
          <p:nvPr>
            <p:ph type="title" idx="6"/>
          </p:nvPr>
        </p:nvSpPr>
        <p:spPr/>
        <p:txBody>
          <a:bodyPr/>
          <a:lstStyle/>
          <a:p>
            <a:endParaRPr lang="en-MY"/>
          </a:p>
        </p:txBody>
      </p:sp>
      <p:sp>
        <p:nvSpPr>
          <p:cNvPr id="9" name="Title 8">
            <a:extLst>
              <a:ext uri="{FF2B5EF4-FFF2-40B4-BE49-F238E27FC236}">
                <a16:creationId xmlns:a16="http://schemas.microsoft.com/office/drawing/2014/main" id="{3D239963-1E28-43DE-1D9D-98924982C264}"/>
              </a:ext>
            </a:extLst>
          </p:cNvPr>
          <p:cNvSpPr>
            <a:spLocks noGrp="1"/>
          </p:cNvSpPr>
          <p:nvPr>
            <p:ph type="title" idx="7"/>
          </p:nvPr>
        </p:nvSpPr>
        <p:spPr/>
        <p:txBody>
          <a:bodyPr/>
          <a:lstStyle/>
          <a:p>
            <a:endParaRPr lang="en-MY"/>
          </a:p>
        </p:txBody>
      </p:sp>
      <p:sp>
        <p:nvSpPr>
          <p:cNvPr id="10" name="Subtitle 9">
            <a:extLst>
              <a:ext uri="{FF2B5EF4-FFF2-40B4-BE49-F238E27FC236}">
                <a16:creationId xmlns:a16="http://schemas.microsoft.com/office/drawing/2014/main" id="{021E8B68-52A6-6150-095C-02A16987F8C4}"/>
              </a:ext>
            </a:extLst>
          </p:cNvPr>
          <p:cNvSpPr>
            <a:spLocks noGrp="1"/>
          </p:cNvSpPr>
          <p:nvPr>
            <p:ph type="subTitle" idx="8"/>
          </p:nvPr>
        </p:nvSpPr>
        <p:spPr/>
        <p:txBody>
          <a:bodyPr/>
          <a:lstStyle/>
          <a:p>
            <a:endParaRPr lang="en-MY"/>
          </a:p>
        </p:txBody>
      </p:sp>
      <p:sp>
        <p:nvSpPr>
          <p:cNvPr id="11" name="Title 10">
            <a:extLst>
              <a:ext uri="{FF2B5EF4-FFF2-40B4-BE49-F238E27FC236}">
                <a16:creationId xmlns:a16="http://schemas.microsoft.com/office/drawing/2014/main" id="{6CE1EAE1-0282-E563-EC17-8EBCB08406C3}"/>
              </a:ext>
            </a:extLst>
          </p:cNvPr>
          <p:cNvSpPr>
            <a:spLocks noGrp="1"/>
          </p:cNvSpPr>
          <p:nvPr>
            <p:ph type="title" idx="9"/>
          </p:nvPr>
        </p:nvSpPr>
        <p:spPr/>
        <p:txBody>
          <a:bodyPr/>
          <a:lstStyle/>
          <a:p>
            <a:endParaRPr lang="en-MY"/>
          </a:p>
        </p:txBody>
      </p:sp>
      <p:pic>
        <p:nvPicPr>
          <p:cNvPr id="13" name="Picture 12">
            <a:extLst>
              <a:ext uri="{FF2B5EF4-FFF2-40B4-BE49-F238E27FC236}">
                <a16:creationId xmlns:a16="http://schemas.microsoft.com/office/drawing/2014/main" id="{2699907D-E5C0-CAC8-CE4F-FFD8C852DDBD}"/>
              </a:ext>
            </a:extLst>
          </p:cNvPr>
          <p:cNvPicPr>
            <a:picLocks noChangeAspect="1"/>
          </p:cNvPicPr>
          <p:nvPr/>
        </p:nvPicPr>
        <p:blipFill>
          <a:blip r:embed="rId2"/>
          <a:stretch>
            <a:fillRect/>
          </a:stretch>
        </p:blipFill>
        <p:spPr>
          <a:xfrm>
            <a:off x="1" y="30095"/>
            <a:ext cx="8958874" cy="4980395"/>
          </a:xfrm>
          <a:prstGeom prst="rect">
            <a:avLst/>
          </a:prstGeom>
        </p:spPr>
      </p:pic>
    </p:spTree>
    <p:extLst>
      <p:ext uri="{BB962C8B-B14F-4D97-AF65-F5344CB8AC3E}">
        <p14:creationId xmlns:p14="http://schemas.microsoft.com/office/powerpoint/2010/main" val="118087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8390-BB3F-ECE5-7A44-1A00491F0432}"/>
              </a:ext>
            </a:extLst>
          </p:cNvPr>
          <p:cNvSpPr>
            <a:spLocks noGrp="1"/>
          </p:cNvSpPr>
          <p:nvPr>
            <p:ph type="title"/>
          </p:nvPr>
        </p:nvSpPr>
        <p:spPr/>
        <p:txBody>
          <a:bodyPr/>
          <a:lstStyle/>
          <a:p>
            <a:endParaRPr lang="en-MY"/>
          </a:p>
        </p:txBody>
      </p:sp>
      <p:sp>
        <p:nvSpPr>
          <p:cNvPr id="3" name="Title 2">
            <a:extLst>
              <a:ext uri="{FF2B5EF4-FFF2-40B4-BE49-F238E27FC236}">
                <a16:creationId xmlns:a16="http://schemas.microsoft.com/office/drawing/2014/main" id="{DE09CCE1-2B95-954A-B1BE-9F99705C6EA1}"/>
              </a:ext>
            </a:extLst>
          </p:cNvPr>
          <p:cNvSpPr>
            <a:spLocks noGrp="1"/>
          </p:cNvSpPr>
          <p:nvPr>
            <p:ph type="title" idx="2"/>
          </p:nvPr>
        </p:nvSpPr>
        <p:spPr/>
        <p:txBody>
          <a:bodyPr/>
          <a:lstStyle/>
          <a:p>
            <a:endParaRPr lang="en-MY"/>
          </a:p>
        </p:txBody>
      </p:sp>
      <p:sp>
        <p:nvSpPr>
          <p:cNvPr id="4" name="Subtitle 3">
            <a:extLst>
              <a:ext uri="{FF2B5EF4-FFF2-40B4-BE49-F238E27FC236}">
                <a16:creationId xmlns:a16="http://schemas.microsoft.com/office/drawing/2014/main" id="{C6968D77-B3FC-9149-D079-2AB7D1F2D39D}"/>
              </a:ext>
            </a:extLst>
          </p:cNvPr>
          <p:cNvSpPr>
            <a:spLocks noGrp="1"/>
          </p:cNvSpPr>
          <p:nvPr>
            <p:ph type="subTitle" idx="1"/>
          </p:nvPr>
        </p:nvSpPr>
        <p:spPr/>
        <p:txBody>
          <a:bodyPr/>
          <a:lstStyle/>
          <a:p>
            <a:endParaRPr lang="en-MY"/>
          </a:p>
        </p:txBody>
      </p:sp>
      <p:sp>
        <p:nvSpPr>
          <p:cNvPr id="5" name="Title 4">
            <a:extLst>
              <a:ext uri="{FF2B5EF4-FFF2-40B4-BE49-F238E27FC236}">
                <a16:creationId xmlns:a16="http://schemas.microsoft.com/office/drawing/2014/main" id="{360A7C16-B877-3E88-AA51-018443699A80}"/>
              </a:ext>
            </a:extLst>
          </p:cNvPr>
          <p:cNvSpPr>
            <a:spLocks noGrp="1"/>
          </p:cNvSpPr>
          <p:nvPr>
            <p:ph type="title" idx="3"/>
          </p:nvPr>
        </p:nvSpPr>
        <p:spPr/>
        <p:txBody>
          <a:bodyPr/>
          <a:lstStyle/>
          <a:p>
            <a:endParaRPr lang="en-MY"/>
          </a:p>
        </p:txBody>
      </p:sp>
      <p:sp>
        <p:nvSpPr>
          <p:cNvPr id="6" name="Title 5">
            <a:extLst>
              <a:ext uri="{FF2B5EF4-FFF2-40B4-BE49-F238E27FC236}">
                <a16:creationId xmlns:a16="http://schemas.microsoft.com/office/drawing/2014/main" id="{429BA497-926D-36A5-D4BF-7E5D5D8FE9D1}"/>
              </a:ext>
            </a:extLst>
          </p:cNvPr>
          <p:cNvSpPr>
            <a:spLocks noGrp="1"/>
          </p:cNvSpPr>
          <p:nvPr>
            <p:ph type="title" idx="4"/>
          </p:nvPr>
        </p:nvSpPr>
        <p:spPr/>
        <p:txBody>
          <a:bodyPr/>
          <a:lstStyle/>
          <a:p>
            <a:endParaRPr lang="en-MY"/>
          </a:p>
        </p:txBody>
      </p:sp>
      <p:sp>
        <p:nvSpPr>
          <p:cNvPr id="7" name="Subtitle 6">
            <a:extLst>
              <a:ext uri="{FF2B5EF4-FFF2-40B4-BE49-F238E27FC236}">
                <a16:creationId xmlns:a16="http://schemas.microsoft.com/office/drawing/2014/main" id="{448E9841-D4F0-0F5E-AB47-A94522A845EA}"/>
              </a:ext>
            </a:extLst>
          </p:cNvPr>
          <p:cNvSpPr>
            <a:spLocks noGrp="1"/>
          </p:cNvSpPr>
          <p:nvPr>
            <p:ph type="subTitle" idx="5"/>
          </p:nvPr>
        </p:nvSpPr>
        <p:spPr/>
        <p:txBody>
          <a:bodyPr/>
          <a:lstStyle/>
          <a:p>
            <a:endParaRPr lang="en-MY"/>
          </a:p>
        </p:txBody>
      </p:sp>
      <p:sp>
        <p:nvSpPr>
          <p:cNvPr id="8" name="Title 7">
            <a:extLst>
              <a:ext uri="{FF2B5EF4-FFF2-40B4-BE49-F238E27FC236}">
                <a16:creationId xmlns:a16="http://schemas.microsoft.com/office/drawing/2014/main" id="{E00093B5-3607-0DEA-F0C7-16281D63ACDF}"/>
              </a:ext>
            </a:extLst>
          </p:cNvPr>
          <p:cNvSpPr>
            <a:spLocks noGrp="1"/>
          </p:cNvSpPr>
          <p:nvPr>
            <p:ph type="title" idx="6"/>
          </p:nvPr>
        </p:nvSpPr>
        <p:spPr/>
        <p:txBody>
          <a:bodyPr/>
          <a:lstStyle/>
          <a:p>
            <a:endParaRPr lang="en-MY"/>
          </a:p>
        </p:txBody>
      </p:sp>
      <p:sp>
        <p:nvSpPr>
          <p:cNvPr id="9" name="Title 8">
            <a:extLst>
              <a:ext uri="{FF2B5EF4-FFF2-40B4-BE49-F238E27FC236}">
                <a16:creationId xmlns:a16="http://schemas.microsoft.com/office/drawing/2014/main" id="{AB4E58C8-C6F2-CB96-36EF-FB540DB1E7B1}"/>
              </a:ext>
            </a:extLst>
          </p:cNvPr>
          <p:cNvSpPr>
            <a:spLocks noGrp="1"/>
          </p:cNvSpPr>
          <p:nvPr>
            <p:ph type="title" idx="7"/>
          </p:nvPr>
        </p:nvSpPr>
        <p:spPr/>
        <p:txBody>
          <a:bodyPr/>
          <a:lstStyle/>
          <a:p>
            <a:endParaRPr lang="en-MY"/>
          </a:p>
        </p:txBody>
      </p:sp>
      <p:sp>
        <p:nvSpPr>
          <p:cNvPr id="10" name="Subtitle 9">
            <a:extLst>
              <a:ext uri="{FF2B5EF4-FFF2-40B4-BE49-F238E27FC236}">
                <a16:creationId xmlns:a16="http://schemas.microsoft.com/office/drawing/2014/main" id="{4ECFB215-4C7C-B144-0830-59CD5DBDED17}"/>
              </a:ext>
            </a:extLst>
          </p:cNvPr>
          <p:cNvSpPr>
            <a:spLocks noGrp="1"/>
          </p:cNvSpPr>
          <p:nvPr>
            <p:ph type="subTitle" idx="8"/>
          </p:nvPr>
        </p:nvSpPr>
        <p:spPr/>
        <p:txBody>
          <a:bodyPr/>
          <a:lstStyle/>
          <a:p>
            <a:endParaRPr lang="en-MY"/>
          </a:p>
        </p:txBody>
      </p:sp>
      <p:sp>
        <p:nvSpPr>
          <p:cNvPr id="11" name="Title 10">
            <a:extLst>
              <a:ext uri="{FF2B5EF4-FFF2-40B4-BE49-F238E27FC236}">
                <a16:creationId xmlns:a16="http://schemas.microsoft.com/office/drawing/2014/main" id="{2804CFAB-29C6-397B-8A0C-6AD452D0049D}"/>
              </a:ext>
            </a:extLst>
          </p:cNvPr>
          <p:cNvSpPr>
            <a:spLocks noGrp="1"/>
          </p:cNvSpPr>
          <p:nvPr>
            <p:ph type="title" idx="9"/>
          </p:nvPr>
        </p:nvSpPr>
        <p:spPr/>
        <p:txBody>
          <a:bodyPr/>
          <a:lstStyle/>
          <a:p>
            <a:endParaRPr lang="en-MY"/>
          </a:p>
        </p:txBody>
      </p:sp>
      <p:pic>
        <p:nvPicPr>
          <p:cNvPr id="13" name="Picture 12">
            <a:extLst>
              <a:ext uri="{FF2B5EF4-FFF2-40B4-BE49-F238E27FC236}">
                <a16:creationId xmlns:a16="http://schemas.microsoft.com/office/drawing/2014/main" id="{27D49248-6D22-EC31-6E49-112F162B9DCC}"/>
              </a:ext>
            </a:extLst>
          </p:cNvPr>
          <p:cNvPicPr>
            <a:picLocks noChangeAspect="1"/>
          </p:cNvPicPr>
          <p:nvPr/>
        </p:nvPicPr>
        <p:blipFill>
          <a:blip r:embed="rId2"/>
          <a:stretch>
            <a:fillRect/>
          </a:stretch>
        </p:blipFill>
        <p:spPr>
          <a:xfrm>
            <a:off x="70388" y="0"/>
            <a:ext cx="9003224" cy="5010490"/>
          </a:xfrm>
          <a:prstGeom prst="rect">
            <a:avLst/>
          </a:prstGeom>
        </p:spPr>
      </p:pic>
    </p:spTree>
    <p:extLst>
      <p:ext uri="{BB962C8B-B14F-4D97-AF65-F5344CB8AC3E}">
        <p14:creationId xmlns:p14="http://schemas.microsoft.com/office/powerpoint/2010/main" val="2225017254"/>
      </p:ext>
    </p:extLst>
  </p:cSld>
  <p:clrMapOvr>
    <a:masterClrMapping/>
  </p:clrMapOvr>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291</Words>
  <Application>Microsoft Office PowerPoint</Application>
  <PresentationFormat>On-screen Show (16:9)</PresentationFormat>
  <Paragraphs>32</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Barlow SemiBold</vt:lpstr>
      <vt:lpstr>Commissioner</vt:lpstr>
      <vt:lpstr>Commissioner ExtraBold</vt:lpstr>
      <vt:lpstr>Syne</vt:lpstr>
      <vt:lpstr>Wind Energy Supplier Pitch Deck by Slidesgo</vt:lpstr>
      <vt:lpstr>ANALYSIS ON COVID-19 PATIENT</vt:lpstr>
      <vt:lpstr>GROUP MEMBERS</vt:lpstr>
      <vt:lpstr>INTRODUCTION</vt:lpstr>
      <vt:lpstr>PROBLEM STATEMENTS</vt:lpstr>
      <vt:lpstr>DATASET</vt:lpstr>
      <vt:lpstr>Time limitation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COVID-19 PATIENT</dc:title>
  <dc:creator>asus</dc:creator>
  <cp:lastModifiedBy>Nurul Ain Binti Jali</cp:lastModifiedBy>
  <cp:revision>2</cp:revision>
  <dcterms:modified xsi:type="dcterms:W3CDTF">2022-06-23T03:47:43Z</dcterms:modified>
</cp:coreProperties>
</file>