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94AF-3B75-EBF6-8CE3-32C88F1B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81B2-4DE2-A774-80CC-AE13DDAA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416D-602D-E311-191F-1AC4B649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A3A3-8F16-EB43-0AA2-6E5DE27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BB8C-E0D0-BA42-11A3-42C29900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F1B2-E388-A111-52C5-B124C9CF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F6339-EB6A-A53E-ECF9-06E85E5F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6F78-9D0C-E7AB-2BDF-C99B8644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C982-B7D1-EE94-867F-F6F0D29E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6C77-3224-DC23-FCC9-B25DCAD0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DF0F3-71F5-E439-B5C0-6B1A7C915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FFEC-8CCC-A9A2-1539-ED114DAB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5055-765E-1D5C-9988-9771C01D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4275-DC55-2AD0-15D1-8DD69BAB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E4E0-371E-213B-1D6E-165C5C75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AD97-6807-42D8-03A7-E00EFE03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059A-A79B-63D0-7204-D8C0EDBA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8114-47A4-3A65-A2A0-A3905F46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FBAE-9811-928A-E359-A9FA1D4D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61D0-1410-5917-7E41-4E3B8564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C7CA-9FD3-03D8-D5C0-9F8C27D7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76C2-1EF4-FFED-2B6C-92BC8264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452F-9F9F-EB71-8879-590DA194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CCE5-EAF7-3706-FA21-335F9BF2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0D2D-91B9-3E8D-FC76-F9959D09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BB67-34DF-33C1-4B15-43E39B09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7642-A6C2-7BC6-E73C-13D752CD0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90A1-5FA1-F3A0-A4AB-B4D786E2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85EF-5EE4-024E-BB6C-1924B3FD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EEEF-2E2F-B855-AE51-1431EBDE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98932-A6B2-F750-6ABA-6500FE81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A7E4-0483-459A-969B-E65693AE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0AAF-8F2B-FD9B-D5E9-650C3414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AE2C-3581-E84A-092D-6AB95FAB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AD3E7-CDE6-B4B0-61D1-E4BC0E2D0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1E7C2-854D-503E-11EB-1B24A8DD6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29DF3-9169-DBC0-F051-DACCCE52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B0EA3-99D6-552B-A7DE-A5C5FCCE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3F7F7-8A5E-8873-2F52-0AE8D737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E7E3-1BA7-7F9E-B3DD-15E688C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9790C-C003-7D01-BBD2-06B4EE4D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7B76A-3C5E-33A9-B98D-EB1A882F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6FA7-A022-0C1F-C371-59FC706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889F8-3832-2C8F-7E9C-725C2A03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CA32E-C81F-1765-F04B-F797131E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9A74-4D3F-8A50-C626-4D0ABE2A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0AF2-4FB9-2B24-601F-339EB424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CB41-364A-950B-1114-F58699A2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62F30-6DDA-AC7E-BE99-D21B9081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6E7-0600-48B2-3AB9-62FE969B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1057-8F37-24DC-6D55-D3E66B97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D0D1-14F8-A630-52F4-79752FB1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8D85-A85F-69A6-E66E-78A0166B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7F988-1ABC-EBBD-950F-0DD63263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74633-DB20-2288-2504-3C6E15C2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103E-2BA3-CAC0-61E4-DF43CD60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2DBC-0CFB-165C-080E-E4229B44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0F8F-F462-EA3B-4A55-6C083DB6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095C-4D03-6157-ADA0-C9DFCF57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7821-6ADC-7733-5D33-BA46528A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0035-88A0-DC7B-545E-7D7B6372F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A61-8B6C-4B13-A20E-0D1FDEDDDD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8D04-144D-5608-16C4-1EC3F9429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FE69-5DBB-7C4D-B8CA-40F05D84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5954-AD9F-4DCB-9B63-48659D53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98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Punch Powertrain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 Wang</dc:creator>
  <cp:lastModifiedBy>Kuan Wang</cp:lastModifiedBy>
  <cp:revision>1</cp:revision>
  <dcterms:created xsi:type="dcterms:W3CDTF">2024-01-29T00:50:56Z</dcterms:created>
  <dcterms:modified xsi:type="dcterms:W3CDTF">2024-01-29T00:51:00Z</dcterms:modified>
</cp:coreProperties>
</file>