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30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</a:rPr>
              <a:t>Galaxy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Presenter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{E2462F29-B700-46B4-A127-5CEA1FC03F65}tf89338750_win32</Template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Univers</vt:lpstr>
      <vt:lpstr>GradientUnivers</vt:lpstr>
      <vt:lpstr>Galaxy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Galaxy</dc:title>
  <dc:creator>Kuan Wang</dc:creator>
  <cp:lastModifiedBy>Kuan Wang</cp:lastModifiedBy>
  <cp:revision>2</cp:revision>
  <dcterms:created xsi:type="dcterms:W3CDTF">2023-05-22T06:09:43Z</dcterms:created>
  <dcterms:modified xsi:type="dcterms:W3CDTF">2023-05-22T06:16:01Z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78a5a29-d466-4396-bd17-af950aa2c76b_Enabled">
    <vt:lpwstr>true</vt:lpwstr>
  </property>
  <property fmtid="{D5CDD505-2E9C-101B-9397-08002B2CF9AE}" pid="4" name="MSIP_Label_e78a5a29-d466-4396-bd17-af950aa2c76b_SetDate">
    <vt:lpwstr>2023-05-22T06:09:47Z</vt:lpwstr>
  </property>
  <property fmtid="{D5CDD505-2E9C-101B-9397-08002B2CF9AE}" pid="5" name="MSIP_Label_e78a5a29-d466-4396-bd17-af950aa2c76b_Method">
    <vt:lpwstr>Standard</vt:lpwstr>
  </property>
  <property fmtid="{D5CDD505-2E9C-101B-9397-08002B2CF9AE}" pid="6" name="MSIP_Label_e78a5a29-d466-4396-bd17-af950aa2c76b_Name">
    <vt:lpwstr>e78a5a29-d466-4396-bd17-af950aa2c76b</vt:lpwstr>
  </property>
  <property fmtid="{D5CDD505-2E9C-101B-9397-08002B2CF9AE}" pid="7" name="MSIP_Label_e78a5a29-d466-4396-bd17-af950aa2c76b_SiteId">
    <vt:lpwstr>3ed351b3-ea4e-4a3a-9144-1a32ffbeed9a</vt:lpwstr>
  </property>
  <property fmtid="{D5CDD505-2E9C-101B-9397-08002B2CF9AE}" pid="8" name="MSIP_Label_e78a5a29-d466-4396-bd17-af950aa2c76b_ActionId">
    <vt:lpwstr>5232ddfa-2523-471a-a99d-de82fe9268bc</vt:lpwstr>
  </property>
  <property fmtid="{D5CDD505-2E9C-101B-9397-08002B2CF9AE}" pid="9" name="MSIP_Label_e78a5a29-d466-4396-bd17-af950aa2c76b_ContentBits">
    <vt:lpwstr>0</vt:lpwstr>
  </property>
</Properties>
</file>