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379" r:id="rId2"/>
    <p:sldId id="316" r:id="rId3"/>
    <p:sldId id="483" r:id="rId4"/>
    <p:sldId id="487" r:id="rId5"/>
    <p:sldId id="484" r:id="rId6"/>
    <p:sldId id="488" r:id="rId7"/>
    <p:sldId id="489" r:id="rId8"/>
    <p:sldId id="490" r:id="rId9"/>
    <p:sldId id="485" r:id="rId10"/>
    <p:sldId id="28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445"/>
    <p:restoredTop sz="94663"/>
  </p:normalViewPr>
  <p:slideViewPr>
    <p:cSldViewPr snapToGrid="0" snapToObjects="1">
      <p:cViewPr varScale="1">
        <p:scale>
          <a:sx n="93" d="100"/>
          <a:sy n="93" d="100"/>
        </p:scale>
        <p:origin x="21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93487-70D1-CE47-966E-3CA28F73773A}" type="datetimeFigureOut">
              <a:rPr kumimoji="1" lang="zh-CN" altLang="en-US" smtClean="0"/>
              <a:t>2020/6/4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D8903-49E7-9B4D-91C9-E7AFABA384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4957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D8903-49E7-9B4D-91C9-E7AFABA3845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9420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39D8B-98D8-EE40-9E47-A3179D582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80FCBA-57C2-884E-A61C-FCA51D24E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E7D164-2F76-1F46-8840-8E4369770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CB17D-9A61-414B-8266-A9B9F36CA6CA}" type="datetime1">
              <a:rPr kumimoji="1" lang="zh-CN" altLang="en-US" smtClean="0"/>
              <a:t>2020/6/4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154B06-DC4C-C54E-8EEA-4B1E44E5C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5E46E0-6588-7B4C-9745-085D33AD3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67D3-32E4-0B4B-AC94-B1611799E8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4922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41D07F-22C1-0B4C-8B24-17426B78C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D63C44-DE09-2644-AD6B-C8F250023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3A3AAC-B44D-924F-BF81-A4BCBC35C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EC0E-7D2B-6B41-96CF-B92C3187048C}" type="datetime1">
              <a:rPr kumimoji="1" lang="zh-CN" altLang="en-US" smtClean="0"/>
              <a:t>2020/6/4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2506F9-66C7-034B-BEE4-FAC990E84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19449D-F9DB-0B48-AE05-6939D2529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67D3-32E4-0B4B-AC94-B1611799E8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6224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64B315F-A1AA-8740-BC60-D081067A80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EDF155-9126-9846-96F4-E793C0707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42E729-919C-FF4D-8B57-4C7FE1478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F8D6-1C18-D540-A9A9-F31695F3974A}" type="datetime1">
              <a:rPr kumimoji="1" lang="zh-CN" altLang="en-US" smtClean="0"/>
              <a:t>2020/6/4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B97A4A-1958-254D-8429-758A16FCE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7CCE5F-8E67-494E-839D-681E8E3E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67D3-32E4-0B4B-AC94-B1611799E8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7090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A9121-1EE8-B741-834D-CFC8E2EFA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F7EAF0-8AFA-0B4E-A39B-920ABD58A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269EF1-2128-3C46-A0B6-6339A8E75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2F08-C8C3-6E48-B7C6-66B3A54E1CC5}" type="datetime1">
              <a:rPr kumimoji="1" lang="zh-CN" altLang="en-US" smtClean="0"/>
              <a:t>2020/6/4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1AFCF-4C24-9146-A97B-3276C276F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D19676-E4BE-4848-A775-BFD531434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67D3-32E4-0B4B-AC94-B1611799E8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2314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159530-4E23-B84E-A58C-D6681BA7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648AA8-9DBD-084A-BDBB-499BE1EB0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F20290-1A73-4349-828A-7B3F512CB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3A54-E695-814C-ABEE-5A73BC751E58}" type="datetime1">
              <a:rPr kumimoji="1" lang="zh-CN" altLang="en-US" smtClean="0"/>
              <a:t>2020/6/4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1A53AA-D537-8248-9B51-D57570E06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3E310F-A5CE-7641-AEC6-6B794D2B7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67D3-32E4-0B4B-AC94-B1611799E8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8162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1F966-AF74-6447-8438-40DE6E0EE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7188ED-D6EE-5E4E-9423-344B002DE9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FC1405-8020-F943-BCFF-544D7B537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0A56E6-CB93-9342-9683-F2E803A72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153C3-7A18-174A-A78F-59AC692149A1}" type="datetime1">
              <a:rPr kumimoji="1" lang="zh-CN" altLang="en-US" smtClean="0"/>
              <a:t>2020/6/4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49B0C9-69EC-674C-AE27-E948F44E1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CD4157-87C3-654B-A167-FE0762BA6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67D3-32E4-0B4B-AC94-B1611799E8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7519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94284B-4DEA-AC44-A6FD-1578B1A72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7379BA-A3CE-BC4E-A26D-F3C973D08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AB15D9-2CFB-4E43-8CE5-FF6CF3A1E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020204-3E23-F24F-B638-45EEB44AC2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8B8BB7F-95AB-0247-B92B-F09DA5D521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FC2C21-3B18-A34E-B8D4-1EFF89734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85FA-CEA8-3E4F-A0FF-FED59307A567}" type="datetime1">
              <a:rPr kumimoji="1" lang="zh-CN" altLang="en-US" smtClean="0"/>
              <a:t>2020/6/4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0A4869-A677-6149-A493-754D00CB1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7C1B6A1-8074-E144-B5B4-B9A9AA235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67D3-32E4-0B4B-AC94-B1611799E8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8242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0D21C-6F91-2244-899E-CDF9865AE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7F43FD-D89D-E746-B3F3-3F2514284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E766-6587-F148-92F0-DCBCF01E40F9}" type="datetime1">
              <a:rPr kumimoji="1" lang="zh-CN" altLang="en-US" smtClean="0"/>
              <a:t>2020/6/4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4D15C7-8C75-424F-8388-3951F3680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F77A48-A130-4E45-B7A7-7466281AA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67D3-32E4-0B4B-AC94-B1611799E8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468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9A42C4-1BB6-DA4F-9A02-53FF0644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A138-6F2D-264D-9307-9ABD5819A5E1}" type="datetime1">
              <a:rPr kumimoji="1" lang="zh-CN" altLang="en-US" smtClean="0"/>
              <a:t>2020/6/4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5E89CF-A409-E343-9D0F-FEECACA63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73BCCC-6920-5542-BA6F-0FC3C5373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67D3-32E4-0B4B-AC94-B1611799E8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3666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C8CC1-8EA9-4149-959A-D9283300A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09E7DB-1D8E-174C-AA9C-993182F1E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5D3010-DFAD-784D-A2C4-F3DC2D17D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CB53BE-DCB3-3442-B7D1-B2A9C899E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4FD27-EB9E-9A43-8BA8-E30161CF8861}" type="datetime1">
              <a:rPr kumimoji="1" lang="zh-CN" altLang="en-US" smtClean="0"/>
              <a:t>2020/6/4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F8B039-92CA-FF4F-B730-27160CDF5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03850D-20D7-BA49-9B1D-BF70B2F3A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67D3-32E4-0B4B-AC94-B1611799E8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0107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2BE55-24C5-6049-B5B5-55E9F6BD4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7F8564E-EF1D-1947-95FA-E4B7FC2523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167FAE-F692-554E-B80D-204692E8C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F8165F-C1C4-9B49-B2AA-7E39B61F5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1791F-DB63-0E46-A778-3C45E66BF293}" type="datetime1">
              <a:rPr kumimoji="1" lang="zh-CN" altLang="en-US" smtClean="0"/>
              <a:t>2020/6/4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BE5FFE-CFD2-6549-985F-9B6A8CD97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0CF919-0A08-A640-9D1D-E8F86C580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67D3-32E4-0B4B-AC94-B1611799E8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0673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7B8273-FB6D-2448-80E6-0690420DE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E7F8D1-5E13-164C-B207-457934001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5E4959-63E3-1A45-AD40-94211D0D45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58BFB-4F42-6842-86C0-4488D970B9E9}" type="datetime1">
              <a:rPr kumimoji="1" lang="zh-CN" altLang="en-US" smtClean="0"/>
              <a:t>2020/6/4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3F4BF6-550F-D942-A4D2-84B754BAA5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60EEA1-82DE-4C4F-A96B-02E5511F10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E67D3-32E4-0B4B-AC94-B1611799E8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9635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0D3A231-34CD-3446-BC66-86700D25F4B7}"/>
              </a:ext>
            </a:extLst>
          </p:cNvPr>
          <p:cNvSpPr txBox="1">
            <a:spLocks/>
          </p:cNvSpPr>
          <p:nvPr/>
        </p:nvSpPr>
        <p:spPr>
          <a:xfrm>
            <a:off x="838200" y="277690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b="1" dirty="0"/>
              <a:t>NLP</a:t>
            </a:r>
            <a:r>
              <a:rPr kumimoji="1" lang="zh-CN" altLang="en-US" b="1" dirty="0"/>
              <a:t>项目</a:t>
            </a:r>
            <a:r>
              <a:rPr kumimoji="1" lang="en-US" altLang="zh-CN" b="1" dirty="0"/>
              <a:t>Pipeline</a:t>
            </a:r>
            <a:endParaRPr kumimoji="1" lang="zh-CN" altLang="en-US" b="1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92507CB-47FF-C244-97C5-CD4587AEF5BF}"/>
              </a:ext>
            </a:extLst>
          </p:cNvPr>
          <p:cNvSpPr txBox="1">
            <a:spLocks/>
          </p:cNvSpPr>
          <p:nvPr/>
        </p:nvSpPr>
        <p:spPr>
          <a:xfrm>
            <a:off x="838200" y="6451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5400" b="1" dirty="0"/>
              <a:t>HCT</a:t>
            </a:r>
            <a:r>
              <a:rPr kumimoji="1" lang="zh-CN" altLang="en-US" sz="5400" b="1" dirty="0"/>
              <a:t> 训练营</a:t>
            </a:r>
            <a:r>
              <a:rPr kumimoji="1" lang="en-US" altLang="zh-CN" sz="5400" b="1" dirty="0"/>
              <a:t>-3</a:t>
            </a:r>
            <a:endParaRPr kumimoji="1" lang="zh-CN" altLang="en-US" sz="5400" b="1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435DB0D8-8244-A84D-891E-324B463EA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67D3-32E4-0B4B-AC94-B1611799E800}" type="slidenum">
              <a:rPr kumimoji="1" lang="zh-CN" altLang="en-US" smtClean="0"/>
              <a:t>1</a:t>
            </a:fld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9BC0947-47D3-864B-A222-02728B9387AB}"/>
              </a:ext>
            </a:extLst>
          </p:cNvPr>
          <p:cNvSpPr txBox="1"/>
          <p:nvPr/>
        </p:nvSpPr>
        <p:spPr>
          <a:xfrm>
            <a:off x="838200" y="5230581"/>
            <a:ext cx="6626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后厂理工学院</a:t>
            </a:r>
            <a:r>
              <a:rPr lang="en-US" altLang="zh-CN" sz="28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8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张楠</a:t>
            </a:r>
            <a:endParaRPr lang="en-US" altLang="zh-CN" sz="28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071CA68-1057-794D-9E07-B308F109E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83995"/>
            <a:ext cx="4887192" cy="598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723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8EE9A29-30D8-0541-B179-6371AEE9EC00}"/>
              </a:ext>
            </a:extLst>
          </p:cNvPr>
          <p:cNvSpPr txBox="1"/>
          <p:nvPr/>
        </p:nvSpPr>
        <p:spPr>
          <a:xfrm>
            <a:off x="3013587" y="2721114"/>
            <a:ext cx="8342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dirty="0"/>
              <a:t>Bye</a:t>
            </a:r>
            <a:r>
              <a:rPr kumimoji="1" lang="zh-CN" altLang="en-US" sz="4000" b="1" dirty="0"/>
              <a:t> ！</a:t>
            </a:r>
            <a:endParaRPr kumimoji="1" lang="en-US" altLang="zh-CN" sz="4000" b="1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FB2E5E8-A0A0-394C-BED7-53E264E38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67D3-32E4-0B4B-AC94-B1611799E800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4145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B0085-1EB5-D246-A985-05CBE0274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5" y="1184275"/>
            <a:ext cx="3932237" cy="1600200"/>
          </a:xfrm>
        </p:spPr>
        <p:txBody>
          <a:bodyPr>
            <a:normAutofit/>
          </a:bodyPr>
          <a:lstStyle/>
          <a:p>
            <a:r>
              <a:rPr kumimoji="1" lang="en-US" altLang="zh-CN" sz="6600" b="1" dirty="0"/>
              <a:t>Outline</a:t>
            </a:r>
            <a:endParaRPr kumimoji="1" lang="zh-CN" altLang="en-US" sz="6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A28D46-7E9A-2D4A-849A-5FBAFA92C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7008" y="1990321"/>
            <a:ext cx="6172200" cy="4873625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kumimoji="1" lang="en-US" altLang="zh-CN" sz="3600" dirty="0"/>
              <a:t>Traditional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NLP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pipeline</a:t>
            </a:r>
          </a:p>
          <a:p>
            <a:r>
              <a:rPr lang="en-US" altLang="zh-CN" sz="3600" dirty="0"/>
              <a:t>New</a:t>
            </a:r>
            <a:r>
              <a:rPr lang="zh-CN" altLang="en-US" sz="3600" dirty="0"/>
              <a:t> </a:t>
            </a:r>
            <a:r>
              <a:rPr lang="en-US" altLang="zh-CN" sz="3600" dirty="0"/>
              <a:t>NLP</a:t>
            </a:r>
            <a:r>
              <a:rPr lang="zh-CN" altLang="en-US" sz="3600" dirty="0"/>
              <a:t> </a:t>
            </a:r>
            <a:r>
              <a:rPr lang="en-US" altLang="zh-CN" sz="3600" dirty="0"/>
              <a:t>pipeline</a:t>
            </a:r>
            <a:r>
              <a:rPr lang="zh-CN" altLang="zh-CN" sz="3600" dirty="0"/>
              <a:t> </a:t>
            </a:r>
            <a:endParaRPr lang="en-US" altLang="zh-CN" sz="3600" dirty="0"/>
          </a:p>
          <a:p>
            <a:r>
              <a:rPr lang="zh-CN" altLang="en-US" sz="3600" dirty="0"/>
              <a:t>训练营回顾</a:t>
            </a:r>
            <a:endParaRPr lang="en-US" altLang="zh-CN" sz="3600" dirty="0"/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199ACDE1-EA94-4040-9486-4FB5B9BA4318}"/>
              </a:ext>
            </a:extLst>
          </p:cNvPr>
          <p:cNvCxnSpPr/>
          <p:nvPr/>
        </p:nvCxnSpPr>
        <p:spPr>
          <a:xfrm>
            <a:off x="4488873" y="935181"/>
            <a:ext cx="0" cy="49876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790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B0085-1EB5-D246-A985-05CBE0274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5" y="1184275"/>
            <a:ext cx="3932237" cy="1600200"/>
          </a:xfrm>
        </p:spPr>
        <p:txBody>
          <a:bodyPr>
            <a:normAutofit/>
          </a:bodyPr>
          <a:lstStyle/>
          <a:p>
            <a:r>
              <a:rPr kumimoji="1" lang="en-US" altLang="zh-CN" sz="6600" b="1" dirty="0"/>
              <a:t>Outline</a:t>
            </a:r>
            <a:endParaRPr kumimoji="1" lang="zh-CN" altLang="en-US" sz="6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A28D46-7E9A-2D4A-849A-5FBAFA92C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7008" y="1990321"/>
            <a:ext cx="6172200" cy="4873625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kumimoji="1" lang="en-US" altLang="zh-CN" sz="3600" dirty="0"/>
              <a:t>Traditional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NLP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pipeline</a:t>
            </a:r>
          </a:p>
          <a:p>
            <a:r>
              <a:rPr lang="en-US" altLang="zh-CN" sz="3600" dirty="0">
                <a:solidFill>
                  <a:schemeClr val="bg1">
                    <a:lumMod val="65000"/>
                  </a:schemeClr>
                </a:solidFill>
              </a:rPr>
              <a:t>New</a:t>
            </a:r>
            <a:r>
              <a:rPr lang="zh-CN" altLang="en-US" sz="3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3600" dirty="0">
                <a:solidFill>
                  <a:schemeClr val="bg1">
                    <a:lumMod val="65000"/>
                  </a:schemeClr>
                </a:solidFill>
              </a:rPr>
              <a:t>NLP</a:t>
            </a:r>
            <a:r>
              <a:rPr lang="zh-CN" altLang="en-US" sz="3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3600" dirty="0">
                <a:solidFill>
                  <a:schemeClr val="bg1">
                    <a:lumMod val="65000"/>
                  </a:schemeClr>
                </a:solidFill>
              </a:rPr>
              <a:t>pipeline</a:t>
            </a:r>
            <a:r>
              <a:rPr lang="zh-CN" altLang="zh-CN" sz="3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en-US" altLang="zh-CN" sz="3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sz="3600" dirty="0">
                <a:solidFill>
                  <a:schemeClr val="bg1">
                    <a:lumMod val="65000"/>
                  </a:schemeClr>
                </a:solidFill>
              </a:rPr>
              <a:t>训练营回顾</a:t>
            </a:r>
            <a:endParaRPr lang="en-US" altLang="zh-CN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199ACDE1-EA94-4040-9486-4FB5B9BA4318}"/>
              </a:ext>
            </a:extLst>
          </p:cNvPr>
          <p:cNvCxnSpPr/>
          <p:nvPr/>
        </p:nvCxnSpPr>
        <p:spPr>
          <a:xfrm>
            <a:off x="4488873" y="935181"/>
            <a:ext cx="0" cy="49876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016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C32D05-D9A8-3345-BFEF-653740B5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Traditional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NLP</a:t>
            </a:r>
            <a:r>
              <a:rPr kumimoji="1" lang="zh-CN" altLang="en-US" dirty="0"/>
              <a:t> </a:t>
            </a:r>
            <a:r>
              <a:rPr kumimoji="1" lang="en-US" altLang="zh-CN" dirty="0"/>
              <a:t>pipeline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0D47AD-2F6B-894E-AEAD-D4F7D7B39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繁杂的数据预处理</a:t>
            </a:r>
            <a:endParaRPr kumimoji="1" lang="en-US" altLang="zh-CN" dirty="0"/>
          </a:p>
          <a:p>
            <a:r>
              <a:rPr kumimoji="1" lang="zh-CN" altLang="en-US" dirty="0"/>
              <a:t>基于</a:t>
            </a:r>
            <a:r>
              <a:rPr kumimoji="1" lang="en-US" altLang="zh-CN" dirty="0"/>
              <a:t>word</a:t>
            </a:r>
            <a:r>
              <a:rPr kumimoji="1" lang="zh-CN" altLang="en-US" dirty="0"/>
              <a:t> </a:t>
            </a:r>
            <a:r>
              <a:rPr kumimoji="1" lang="en-US" altLang="zh-CN" dirty="0"/>
              <a:t>embedding</a:t>
            </a:r>
          </a:p>
          <a:p>
            <a:pPr lvl="1"/>
            <a:r>
              <a:rPr kumimoji="1" lang="zh-CN" altLang="en-US" dirty="0"/>
              <a:t>太大，稀疏</a:t>
            </a:r>
            <a:endParaRPr kumimoji="1" lang="en-US" altLang="zh-CN" dirty="0"/>
          </a:p>
          <a:p>
            <a:r>
              <a:rPr kumimoji="1" lang="zh-CN" altLang="en-US" dirty="0"/>
              <a:t>模型能力</a:t>
            </a:r>
            <a:endParaRPr kumimoji="1" lang="en-US" altLang="zh-CN" dirty="0"/>
          </a:p>
          <a:p>
            <a:r>
              <a:rPr kumimoji="1" lang="zh-CN" altLang="en-US" dirty="0"/>
              <a:t>训练数据</a:t>
            </a:r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8EC92D-7DF0-104C-A0B7-D11A9CCB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67D3-32E4-0B4B-AC94-B1611799E800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03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B0085-1EB5-D246-A985-05CBE0274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5" y="1184275"/>
            <a:ext cx="3932237" cy="1600200"/>
          </a:xfrm>
        </p:spPr>
        <p:txBody>
          <a:bodyPr>
            <a:normAutofit/>
          </a:bodyPr>
          <a:lstStyle/>
          <a:p>
            <a:r>
              <a:rPr kumimoji="1" lang="en-US" altLang="zh-CN" sz="6600" b="1" dirty="0"/>
              <a:t>Outline</a:t>
            </a:r>
            <a:endParaRPr kumimoji="1" lang="zh-CN" altLang="en-US" sz="6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A28D46-7E9A-2D4A-849A-5FBAFA92C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7008" y="1990321"/>
            <a:ext cx="6172200" cy="4873625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bg1">
                    <a:lumMod val="65000"/>
                  </a:schemeClr>
                </a:solidFill>
              </a:rPr>
              <a:t>Traditional</a:t>
            </a:r>
            <a:r>
              <a:rPr lang="zh-CN" altLang="en-US" sz="3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3600" dirty="0">
                <a:solidFill>
                  <a:schemeClr val="bg1">
                    <a:lumMod val="65000"/>
                  </a:schemeClr>
                </a:solidFill>
              </a:rPr>
              <a:t>NLP</a:t>
            </a:r>
            <a:r>
              <a:rPr lang="zh-CN" altLang="en-US" sz="3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3600" dirty="0">
                <a:solidFill>
                  <a:schemeClr val="bg1">
                    <a:lumMod val="65000"/>
                  </a:schemeClr>
                </a:solidFill>
              </a:rPr>
              <a:t>pipeline</a:t>
            </a:r>
          </a:p>
          <a:p>
            <a:r>
              <a:rPr kumimoji="1" lang="en-US" altLang="zh-CN" sz="3600" dirty="0"/>
              <a:t>New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NLP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pipeline</a:t>
            </a:r>
            <a:r>
              <a:rPr kumimoji="1" lang="zh-CN" altLang="zh-CN" sz="3600" dirty="0"/>
              <a:t> </a:t>
            </a:r>
            <a:endParaRPr kumimoji="1" lang="en-US" altLang="zh-CN" sz="3600" dirty="0"/>
          </a:p>
          <a:p>
            <a:r>
              <a:rPr lang="zh-CN" altLang="en-US" sz="3600" dirty="0">
                <a:solidFill>
                  <a:schemeClr val="bg1">
                    <a:lumMod val="65000"/>
                  </a:schemeClr>
                </a:solidFill>
              </a:rPr>
              <a:t>训练营回顾</a:t>
            </a:r>
            <a:endParaRPr lang="en-US" altLang="zh-CN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199ACDE1-EA94-4040-9486-4FB5B9BA4318}"/>
              </a:ext>
            </a:extLst>
          </p:cNvPr>
          <p:cNvCxnSpPr/>
          <p:nvPr/>
        </p:nvCxnSpPr>
        <p:spPr>
          <a:xfrm>
            <a:off x="4488873" y="935181"/>
            <a:ext cx="0" cy="49876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047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09A04-ECFC-9F48-98C3-E07746C86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Why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BERT</a:t>
            </a:r>
            <a:r>
              <a:rPr kumimoji="1" lang="zh-CN" altLang="en-US" dirty="0"/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43F446-E756-DF4F-A71B-15D672DA8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先进的</a:t>
            </a:r>
            <a:r>
              <a:rPr kumimoji="1" lang="en-US" altLang="zh-CN" dirty="0"/>
              <a:t>Tokenizer</a:t>
            </a:r>
          </a:p>
          <a:p>
            <a:pPr lvl="1"/>
            <a:r>
              <a:rPr kumimoji="1" lang="en-US" altLang="zh-CN" dirty="0" err="1"/>
              <a:t>WordPiece</a:t>
            </a:r>
            <a:endParaRPr kumimoji="1" lang="en-US" altLang="zh-CN" dirty="0"/>
          </a:p>
          <a:p>
            <a:r>
              <a:rPr kumimoji="1" lang="zh-CN" altLang="en-US" dirty="0"/>
              <a:t>模型结构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强大的特征提取器</a:t>
            </a:r>
            <a:r>
              <a:rPr kumimoji="1" lang="en-US" altLang="zh-CN" dirty="0"/>
              <a:t>Transformer</a:t>
            </a:r>
          </a:p>
          <a:p>
            <a:r>
              <a:rPr kumimoji="1" lang="zh-CN" altLang="en-US" dirty="0"/>
              <a:t>预训练任务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解决了数据问题</a:t>
            </a:r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5840DF-20CD-D14F-A3F3-3901460CB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67D3-32E4-0B4B-AC94-B1611799E800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7518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0BCF3-1737-644C-85D5-CF7E3139E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基于</a:t>
            </a:r>
            <a:r>
              <a:rPr kumimoji="1" lang="en-US" altLang="zh-CN" dirty="0"/>
              <a:t>BERT</a:t>
            </a:r>
            <a:r>
              <a:rPr kumimoji="1" lang="zh-CN" altLang="en-US" dirty="0"/>
              <a:t>的</a:t>
            </a:r>
            <a:r>
              <a:rPr kumimoji="1" lang="en-US" altLang="zh-CN" dirty="0"/>
              <a:t>pipeline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821691-AE28-7A40-8648-8BEA70803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不需要太多的数据清洗</a:t>
            </a:r>
            <a:endParaRPr kumimoji="1" lang="en-US" altLang="zh-CN" dirty="0"/>
          </a:p>
          <a:p>
            <a:r>
              <a:rPr kumimoji="1" lang="zh-CN" altLang="en-US" dirty="0"/>
              <a:t>转化成</a:t>
            </a:r>
            <a:r>
              <a:rPr kumimoji="1" lang="en-US" altLang="zh-CN" dirty="0"/>
              <a:t>BERT</a:t>
            </a:r>
            <a:r>
              <a:rPr kumimoji="1" lang="zh-CN" altLang="en-US" dirty="0"/>
              <a:t>的</a:t>
            </a:r>
            <a:r>
              <a:rPr kumimoji="1" lang="en-US" altLang="zh-CN" dirty="0"/>
              <a:t>token</a:t>
            </a:r>
            <a:r>
              <a:rPr kumimoji="1" lang="zh-CN" altLang="en-US" dirty="0"/>
              <a:t> </a:t>
            </a:r>
            <a:r>
              <a:rPr kumimoji="1" lang="en-US" altLang="zh-CN" dirty="0"/>
              <a:t>id</a:t>
            </a:r>
          </a:p>
          <a:p>
            <a:r>
              <a:rPr kumimoji="1" lang="en-US" altLang="zh-CN" dirty="0"/>
              <a:t>BERT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</a:p>
          <a:p>
            <a:r>
              <a:rPr kumimoji="1" lang="zh-CN" altLang="en-US" dirty="0"/>
              <a:t>完成下游</a:t>
            </a:r>
            <a:r>
              <a:rPr kumimoji="1" lang="en-US" altLang="zh-CN" dirty="0" err="1"/>
              <a:t>nlp</a:t>
            </a:r>
            <a:r>
              <a:rPr kumimoji="1" lang="zh-CN" altLang="en-US" dirty="0"/>
              <a:t>任务</a:t>
            </a:r>
            <a:endParaRPr kumimoji="1" lang="en-US" altLang="zh-CN" dirty="0"/>
          </a:p>
          <a:p>
            <a:r>
              <a:rPr kumimoji="1" lang="en-US" altLang="zh-CN" dirty="0"/>
              <a:t>Transformers</a:t>
            </a:r>
            <a:r>
              <a:rPr kumimoji="1" lang="zh-CN" altLang="en-US" dirty="0"/>
              <a:t>这样的开发包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B76343-09E9-E64E-A696-3727B4640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67D3-32E4-0B4B-AC94-B1611799E800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7113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8CB7C-A848-5940-A57C-877BC6B8F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一些</a:t>
            </a:r>
            <a:r>
              <a:rPr kumimoji="1" lang="en-US" altLang="zh-CN" dirty="0"/>
              <a:t>trick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D07952-2813-754B-847D-CF04CBF65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Multi-task</a:t>
            </a:r>
            <a:r>
              <a:rPr kumimoji="1" lang="zh-CN" altLang="en-US" dirty="0"/>
              <a:t> 学习</a:t>
            </a:r>
            <a:endParaRPr kumimoji="1" lang="en-US" altLang="zh-CN" dirty="0"/>
          </a:p>
          <a:p>
            <a:r>
              <a:rPr kumimoji="1" lang="zh-CN" altLang="en-US" dirty="0"/>
              <a:t>对抗训练</a:t>
            </a:r>
            <a:endParaRPr kumimoji="1" lang="en-US" altLang="zh-CN" dirty="0"/>
          </a:p>
          <a:p>
            <a:r>
              <a:rPr kumimoji="1" lang="en-US" altLang="zh-CN" dirty="0"/>
              <a:t>Domain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再训练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150C46-4EF2-C549-B768-073EEBF6B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67D3-32E4-0B4B-AC94-B1611799E800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9351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B0085-1EB5-D246-A985-05CBE0274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5" y="1184275"/>
            <a:ext cx="3932237" cy="1600200"/>
          </a:xfrm>
        </p:spPr>
        <p:txBody>
          <a:bodyPr>
            <a:normAutofit/>
          </a:bodyPr>
          <a:lstStyle/>
          <a:p>
            <a:r>
              <a:rPr kumimoji="1" lang="en-US" altLang="zh-CN" sz="6600" b="1" dirty="0"/>
              <a:t>Outline</a:t>
            </a:r>
            <a:endParaRPr kumimoji="1" lang="zh-CN" altLang="en-US" sz="6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A28D46-7E9A-2D4A-849A-5FBAFA92C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7008" y="1990321"/>
            <a:ext cx="6172200" cy="4873625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bg1">
                    <a:lumMod val="65000"/>
                  </a:schemeClr>
                </a:solidFill>
              </a:rPr>
              <a:t>Traditional</a:t>
            </a:r>
            <a:r>
              <a:rPr lang="zh-CN" altLang="en-US" sz="3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3600" dirty="0">
                <a:solidFill>
                  <a:schemeClr val="bg1">
                    <a:lumMod val="65000"/>
                  </a:schemeClr>
                </a:solidFill>
              </a:rPr>
              <a:t>NLP</a:t>
            </a:r>
            <a:r>
              <a:rPr lang="zh-CN" altLang="en-US" sz="3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3600" dirty="0">
                <a:solidFill>
                  <a:schemeClr val="bg1">
                    <a:lumMod val="65000"/>
                  </a:schemeClr>
                </a:solidFill>
              </a:rPr>
              <a:t>pipeline</a:t>
            </a:r>
          </a:p>
          <a:p>
            <a:r>
              <a:rPr lang="en-US" altLang="zh-CN" sz="3600" dirty="0">
                <a:solidFill>
                  <a:schemeClr val="bg1">
                    <a:lumMod val="65000"/>
                  </a:schemeClr>
                </a:solidFill>
              </a:rPr>
              <a:t>New</a:t>
            </a:r>
            <a:r>
              <a:rPr lang="zh-CN" altLang="en-US" sz="3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3600" dirty="0">
                <a:solidFill>
                  <a:schemeClr val="bg1">
                    <a:lumMod val="65000"/>
                  </a:schemeClr>
                </a:solidFill>
              </a:rPr>
              <a:t>NLP</a:t>
            </a:r>
            <a:r>
              <a:rPr lang="zh-CN" altLang="en-US" sz="3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3600" dirty="0">
                <a:solidFill>
                  <a:schemeClr val="bg1">
                    <a:lumMod val="65000"/>
                  </a:schemeClr>
                </a:solidFill>
              </a:rPr>
              <a:t>pipeline</a:t>
            </a:r>
            <a:r>
              <a:rPr lang="zh-CN" altLang="zh-CN" sz="3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en-US" altLang="zh-CN" sz="3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kumimoji="1" lang="zh-CN" altLang="en-US" sz="3600" dirty="0"/>
              <a:t>训练营回顾</a:t>
            </a:r>
            <a:endParaRPr kumimoji="1" lang="en-US" altLang="zh-CN" sz="3600" dirty="0"/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199ACDE1-EA94-4040-9486-4FB5B9BA4318}"/>
              </a:ext>
            </a:extLst>
          </p:cNvPr>
          <p:cNvCxnSpPr/>
          <p:nvPr/>
        </p:nvCxnSpPr>
        <p:spPr>
          <a:xfrm>
            <a:off x="4488873" y="935181"/>
            <a:ext cx="0" cy="49876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551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136</Words>
  <Application>Microsoft Macintosh PowerPoint</Application>
  <PresentationFormat>宽屏</PresentationFormat>
  <Paragraphs>50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DengXian</vt:lpstr>
      <vt:lpstr>DengXian</vt:lpstr>
      <vt:lpstr>等线 Light</vt:lpstr>
      <vt:lpstr>Arial</vt:lpstr>
      <vt:lpstr>Office 主题​​</vt:lpstr>
      <vt:lpstr>PowerPoint 演示文稿</vt:lpstr>
      <vt:lpstr>Outline</vt:lpstr>
      <vt:lpstr>Outline</vt:lpstr>
      <vt:lpstr>Traditional NLP pipeline</vt:lpstr>
      <vt:lpstr>Outline</vt:lpstr>
      <vt:lpstr>Why is BERT？</vt:lpstr>
      <vt:lpstr>基于BERT的pipeline</vt:lpstr>
      <vt:lpstr>一些trick</vt:lpstr>
      <vt:lpstr>Outline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nan</dc:creator>
  <cp:lastModifiedBy>zhang nan</cp:lastModifiedBy>
  <cp:revision>41</cp:revision>
  <dcterms:created xsi:type="dcterms:W3CDTF">2020-03-11T10:11:26Z</dcterms:created>
  <dcterms:modified xsi:type="dcterms:W3CDTF">2020-06-04T10:04:38Z</dcterms:modified>
</cp:coreProperties>
</file>