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77183"/>
  </p:normalViewPr>
  <p:slideViewPr>
    <p:cSldViewPr>
      <p:cViewPr varScale="1">
        <p:scale>
          <a:sx n="94" d="100"/>
          <a:sy n="94" d="100"/>
        </p:scale>
        <p:origin x="2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第一個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測試 1</c:v>
                </c:pt>
                <c:pt idx="1">
                  <c:v>測試 2</c:v>
                </c:pt>
                <c:pt idx="2">
                  <c:v>測試 3</c:v>
                </c:pt>
                <c:pt idx="3">
                  <c:v>測試 4</c:v>
                </c:pt>
              </c:strCache>
            </c:strRef>
          </c:cat>
          <c:val>
            <c:numRef>
              <c:f>Sheet1!$B$2:$B$5</c:f>
              <c:numCache>
                <c:formatCode>g/\通\用\格\式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2-7146-886A-11E363C24A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第二個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測試 1</c:v>
                </c:pt>
                <c:pt idx="1">
                  <c:v>測試 2</c:v>
                </c:pt>
                <c:pt idx="2">
                  <c:v>測試 3</c:v>
                </c:pt>
                <c:pt idx="3">
                  <c:v>測試 4</c:v>
                </c:pt>
              </c:strCache>
            </c:strRef>
          </c:cat>
          <c:val>
            <c:numRef>
              <c:f>Sheet1!$C$2:$C$5</c:f>
              <c:numCache>
                <c:formatCode>g/\通\用\格\式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A2-7146-886A-11E363C24A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第三個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測試 1</c:v>
                </c:pt>
                <c:pt idx="1">
                  <c:v>測試 2</c:v>
                </c:pt>
                <c:pt idx="2">
                  <c:v>測試 3</c:v>
                </c:pt>
                <c:pt idx="3">
                  <c:v>測試 4</c:v>
                </c:pt>
              </c:strCache>
            </c:strRef>
          </c:cat>
          <c:val>
            <c:numRef>
              <c:f>Sheet1!$D$2:$D$5</c:f>
              <c:numCache>
                <c:formatCode>g/\通\用\格\式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A2-7146-886A-11E363C24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346944"/>
        <c:axId val="61348864"/>
      </c:barChart>
      <c:catAx>
        <c:axId val="61346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1348864"/>
        <c:crosses val="autoZero"/>
        <c:auto val="1"/>
        <c:lblAlgn val="ctr"/>
        <c:lblOffset val="100"/>
        <c:noMultiLvlLbl val="0"/>
      </c:catAx>
      <c:valAx>
        <c:axId val="61348864"/>
        <c:scaling>
          <c:orientation val="minMax"/>
        </c:scaling>
        <c:delete val="0"/>
        <c:axPos val="l"/>
        <c:majorGridlines/>
        <c:numFmt formatCode="g/\通\用\格\式" sourceLinked="1"/>
        <c:majorTickMark val="out"/>
        <c:minorTickMark val="none"/>
        <c:tickLblPos val="nextTo"/>
        <c:crossAx val="61346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專案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g/\通\用\格\式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A-5B4D-991A-0C80D6BB8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2447E72A-D913-4DC2-9E0A-E520CE8FCC86}" type="datetimeFigureOut">
              <a:pPr/>
              <a:t>2022/6/21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A5D78FC6-CE17-4259-A63C-DDFC12E048FC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A111261663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c220921167</a:t>
            </a:r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台北市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6</a:t>
            </a:fld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9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zh-TW" cap="all" baseline="0"/>
            </a:lvl1pPr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TW"/>
              <a:t>Click to edit Master subtitle style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zh-TW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pPr algn="ctr"/>
              <a:t>2022/6/21 12:13 PM</a:t>
            </a:fld>
            <a:endParaRPr lang="zh-TW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zh-TW">
                <a:solidFill>
                  <a:schemeClr val="tx2"/>
                </a:solidFill>
              </a:defRPr>
            </a:lvl1pPr>
          </a:lstStyle>
          <a:p>
            <a:pPr algn="r"/>
            <a:endParaRPr lang="zh-TW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pPr/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二○二二年六月二十一日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zh-TW" sz="1200">
                <a:solidFill>
                  <a:schemeClr val="tx2"/>
                </a:solidFill>
              </a:rPr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二○二二年六月二十一日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zh-TW" sz="1200">
                <a:solidFill>
                  <a:schemeClr val="tx2"/>
                </a:solidFill>
              </a:rPr>
              <a:pPr/>
              <a:t>‹#›</a:t>
            </a:fld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pPr/>
              <a:t>2022/6/21 12:13 PM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zh-TW" sz="2800">
                <a:solidFill>
                  <a:schemeClr val="tx2"/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zh-TW" sz="44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pPr/>
              <a:t>2022/6/21 12:13 PM</a:t>
            </a:fld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zh-TW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pPr algn="ctr"/>
              <a:t>‹#›</a:t>
            </a:fld>
            <a:endParaRPr lang="zh-TW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pPr/>
              <a:t>2022/6/21 12:13 PM</a:t>
            </a:fld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‹#›</a:t>
            </a:fld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zh-TW"/>
            </a:lvl1pPr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pPr/>
              <a:t>2022/6/21 12:13 PM</a:t>
            </a:fld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‹#›</a:t>
            </a:fld>
            <a:endParaRPr lang="zh-TW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TW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TW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pPr/>
              <a:t>2022/6/21 12:13 PM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pPr/>
              <a:t>2022/6/21 12:13 PM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pPr/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zh-TW" sz="4400" b="0"/>
            </a:lvl1pPr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pPr/>
              <a:t>2022/6/21 12:13 PM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zh-TW" sz="18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zh-TW" sz="1700"/>
            </a:lvl1pPr>
            <a:lvl2pPr>
              <a:buFontTx/>
              <a:buNone/>
              <a:defRPr lang="zh-TW" sz="1200"/>
            </a:lvl2pPr>
            <a:lvl3pPr>
              <a:buFontTx/>
              <a:buNone/>
              <a:defRPr lang="zh-TW" sz="1000"/>
            </a:lvl3pPr>
            <a:lvl4pPr>
              <a:buFontTx/>
              <a:buNone/>
              <a:defRPr lang="zh-TW" sz="900"/>
            </a:lvl4pPr>
            <a:lvl5pPr>
              <a:buFontTx/>
              <a:buNone/>
              <a:defRPr lang="zh-TW" sz="900"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zh-TW" sz="28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pPr/>
              <a:t>2022/6/21 12:13 PM</a:t>
            </a:fld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zh-TW" sz="2800"/>
            </a:lvl1pPr>
          </a:lstStyle>
          <a:p>
            <a:pPr algn="ctr"/>
            <a:fld id="{1AD93096-5B34-4342-9326-69289CEAE4C2}" type="slidenum">
              <a:pPr algn="ctr"/>
              <a:t>‹#›</a:t>
            </a:fld>
            <a:endParaRPr lang="zh-TW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zh-TW" sz="3200"/>
            </a:lvl1pPr>
          </a:lstStyle>
          <a:p>
            <a:r>
              <a:rPr lang="en-US" altLang="zh-TW"/>
              <a:t>Click icon to add picture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zh-TW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二○二二年六月二十一日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zh-TW" sz="1400">
                <a:solidFill>
                  <a:schemeClr val="tx2"/>
                </a:solidFill>
              </a:defRPr>
            </a:lvl1pPr>
          </a:lstStyle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zh-TW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zh-TW" sz="1200">
                <a:solidFill>
                  <a:schemeClr val="tx2"/>
                </a:solidFill>
              </a:rPr>
              <a:pPr algn="ctr"/>
              <a:t>‹#›</a:t>
            </a:fld>
            <a:endParaRPr lang="zh-TW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zh-TW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zh-TW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zh-TW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/>
              <a:t>簡報標題</a:t>
            </a:r>
            <a:br>
              <a:rPr lang="zh-TW" sz="3600"/>
            </a:br>
            <a:r>
              <a:rPr lang="zh-TW" sz="3600"/>
              <a:t>簡報副標題</a:t>
            </a:r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/>
              <a:t>您的姓名</a:t>
            </a:r>
          </a:p>
          <a:p>
            <a:r>
              <a:rPr lang="zh-TW"/>
              <a:t>班級名稱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概觀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/>
              <a:t>專案描述</a:t>
            </a:r>
          </a:p>
          <a:p>
            <a:pPr lvl="1"/>
            <a:r>
              <a:rPr lang="zh-TW"/>
              <a:t>目標</a:t>
            </a:r>
          </a:p>
          <a:p>
            <a:pPr lvl="1"/>
            <a:r>
              <a:rPr lang="zh-TW"/>
              <a:t>結果</a:t>
            </a:r>
          </a:p>
          <a:p>
            <a:r>
              <a:rPr lang="zh-TW"/>
              <a:t>專案方法</a:t>
            </a:r>
          </a:p>
          <a:p>
            <a:r>
              <a:rPr lang="zh-TW"/>
              <a:t>關鍵調查結果/結果</a:t>
            </a:r>
          </a:p>
          <a:p>
            <a:pPr lvl="1"/>
            <a:r>
              <a:rPr lang="zh-TW"/>
              <a:t>結果 1</a:t>
            </a:r>
          </a:p>
          <a:p>
            <a:pPr lvl="1"/>
            <a:r>
              <a:rPr lang="zh-TW"/>
              <a:t>結果 2</a:t>
            </a:r>
          </a:p>
          <a:p>
            <a:r>
              <a:rPr lang="zh-TW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專案描述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/>
              <a:t>目標</a:t>
            </a:r>
          </a:p>
          <a:p>
            <a:pPr lvl="1"/>
            <a:r>
              <a:rPr lang="zh-TW"/>
              <a:t>在這裡輸入您的目標</a:t>
            </a:r>
          </a:p>
          <a:p>
            <a:r>
              <a:rPr lang="zh-TW"/>
              <a:t>結果</a:t>
            </a:r>
          </a:p>
          <a:p>
            <a:pPr lvl="1"/>
            <a:r>
              <a:rPr lang="zh-TW"/>
              <a:t>在這裡輸入結果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程序/方法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/>
              <a:t>在這裡輸入程序</a:t>
            </a:r>
          </a:p>
          <a:p>
            <a:r>
              <a:rPr lang="zh-TW"/>
              <a:t>主要假設</a:t>
            </a:r>
          </a:p>
          <a:p>
            <a:pPr lvl="1"/>
            <a:r>
              <a:rPr lang="zh-TW"/>
              <a:t>在這裡輸入您的假設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關鍵調查結果/結果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關鍵調查結果/結果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關鍵調查結果/結果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4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執行數字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描述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結果 A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結果</a:t>
                      </a:r>
                      <a:r>
                        <a:rPr lang="zh-TW" sz="1400" baseline="0"/>
                        <a:t> B</a:t>
                      </a:r>
                      <a:endParaRPr lang="zh-TW" sz="140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1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條件 A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True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True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2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條件 B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True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False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3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條件 C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False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/>
                        <a:t>False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/>
              <a:t>在這裡輸入您的結論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問題及討論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66daf58-3c46-4c48-8560-c485e881f7f9">english</DirectSourceMarket>
    <ApprovalStatus xmlns="c66daf58-3c46-4c48-8560-c485e881f7f9">In Progress</ApprovalStatus>
    <MarketSpecific xmlns="c66daf58-3c46-4c48-8560-c485e881f7f9" xsi:nil="true"/>
    <PrimaryImageGen xmlns="c66daf58-3c46-4c48-8560-c485e881f7f9">true</PrimaryImageGen>
    <ThumbnailAssetId xmlns="c66daf58-3c46-4c48-8560-c485e881f7f9" xsi:nil="true"/>
    <TPFriendlyName xmlns="c66daf58-3c46-4c48-8560-c485e881f7f9">Student presentation</TPFriendlyName>
    <NumericId xmlns="c66daf58-3c46-4c48-8560-c485e881f7f9">-1</NumericId>
    <BusinessGroup xmlns="c66daf58-3c46-4c48-8560-c485e881f7f9" xsi:nil="true"/>
    <SourceTitle xmlns="c66daf58-3c46-4c48-8560-c485e881f7f9">Student presentation</SourceTitle>
    <APEditor xmlns="c66daf58-3c46-4c48-8560-c485e881f7f9">
      <UserInfo>
        <DisplayName>REDMOND\v-luannv</DisplayName>
        <AccountId>234</AccountId>
        <AccountType/>
      </UserInfo>
    </APEditor>
    <OpenTemplate xmlns="c66daf58-3c46-4c48-8560-c485e881f7f9">true</OpenTemplate>
    <UALocComments xmlns="c66daf58-3c46-4c48-8560-c485e881f7f9" xsi:nil="true"/>
    <IntlLangReviewDate xmlns="c66daf58-3c46-4c48-8560-c485e881f7f9" xsi:nil="true"/>
    <ParentAssetId xmlns="c66daf58-3c46-4c48-8560-c485e881f7f9" xsi:nil="true"/>
    <PublishStatusLookup xmlns="c66daf58-3c46-4c48-8560-c485e881f7f9">
      <Value>88450</Value>
      <Value>441228</Value>
    </PublishStatusLookup>
    <LastPublishResultLookup xmlns="c66daf58-3c46-4c48-8560-c485e881f7f9" xsi:nil="true"/>
    <MachineTranslated xmlns="c66daf58-3c46-4c48-8560-c485e881f7f9" xsi:nil="true"/>
    <OriginalSourceMarket xmlns="c66daf58-3c46-4c48-8560-c485e881f7f9">english</OriginalSourceMarket>
    <APDescription xmlns="c66daf58-3c46-4c48-8560-c485e881f7f9" xsi:nil="true"/>
    <TPInstallLocation xmlns="c66daf58-3c46-4c48-8560-c485e881f7f9">{My Templates}</TPInstallLocation>
    <ClipArtFilename xmlns="c66daf58-3c46-4c48-8560-c485e881f7f9" xsi:nil="true"/>
    <ContentItem xmlns="c66daf58-3c46-4c48-8560-c485e881f7f9" xsi:nil="true"/>
    <PublishTargets xmlns="c66daf58-3c46-4c48-8560-c485e881f7f9">OfficeOnline</PublishTargets>
    <EditorialStatus xmlns="c66daf58-3c46-4c48-8560-c485e881f7f9" xsi:nil="true"/>
    <TPLaunchHelpLinkType xmlns="c66daf58-3c46-4c48-8560-c485e881f7f9">Template</TPLaunchHelpLinkType>
    <LastModifiedDateTime xmlns="c66daf58-3c46-4c48-8560-c485e881f7f9" xsi:nil="true"/>
    <TimesCloned xmlns="c66daf58-3c46-4c48-8560-c485e881f7f9" xsi:nil="true"/>
    <AssetStart xmlns="c66daf58-3c46-4c48-8560-c485e881f7f9">2009-06-17T13:45:54+00:00</AssetStart>
    <LastHandOff xmlns="c66daf58-3c46-4c48-8560-c485e881f7f9" xsi:nil="true"/>
    <Provider xmlns="c66daf58-3c46-4c48-8560-c485e881f7f9">EY006220130</Provider>
    <AcquiredFrom xmlns="c66daf58-3c46-4c48-8560-c485e881f7f9" xsi:nil="true"/>
    <ArtSampleDocs xmlns="c66daf58-3c46-4c48-8560-c485e881f7f9" xsi:nil="true"/>
    <UALocRecommendation xmlns="c66daf58-3c46-4c48-8560-c485e881f7f9">Localize</UALocRecommendation>
    <UACurrentWords xmlns="c66daf58-3c46-4c48-8560-c485e881f7f9">0</UACurrentWords>
    <TPClientViewer xmlns="c66daf58-3c46-4c48-8560-c485e881f7f9">Microsoft Office PowerPoint</TPClientViewer>
    <IsDeleted xmlns="c66daf58-3c46-4c48-8560-c485e881f7f9">false</IsDeleted>
    <UANotes xmlns="c66daf58-3c46-4c48-8560-c485e881f7f9">online only</UANotes>
    <ShowIn xmlns="c66daf58-3c46-4c48-8560-c485e881f7f9" xsi:nil="true"/>
    <TemplateStatus xmlns="c66daf58-3c46-4c48-8560-c485e881f7f9" xsi:nil="true"/>
    <VoteCount xmlns="c66daf58-3c46-4c48-8560-c485e881f7f9" xsi:nil="true"/>
    <CSXHash xmlns="c66daf58-3c46-4c48-8560-c485e881f7f9" xsi:nil="true"/>
    <AssetExpire xmlns="c66daf58-3c46-4c48-8560-c485e881f7f9">2100-01-01T00:00:00+00:00</AssetExpire>
    <DSATActionTaken xmlns="c66daf58-3c46-4c48-8560-c485e881f7f9" xsi:nil="true"/>
    <CSXSubmissionMarket xmlns="c66daf58-3c46-4c48-8560-c485e881f7f9" xsi:nil="true"/>
    <SubmitterId xmlns="c66daf58-3c46-4c48-8560-c485e881f7f9" xsi:nil="true"/>
    <TPExecutable xmlns="c66daf58-3c46-4c48-8560-c485e881f7f9" xsi:nil="true"/>
    <AssetType xmlns="c66daf58-3c46-4c48-8560-c485e881f7f9">TP</AssetType>
    <CSXUpdate xmlns="c66daf58-3c46-4c48-8560-c485e881f7f9">false</CSXUpdate>
    <BugNumber xmlns="c66daf58-3c46-4c48-8560-c485e881f7f9" xsi:nil="true"/>
    <ApprovalLog xmlns="c66daf58-3c46-4c48-8560-c485e881f7f9" xsi:nil="true"/>
    <CSXSubmissionDate xmlns="c66daf58-3c46-4c48-8560-c485e881f7f9" xsi:nil="true"/>
    <Milestone xmlns="c66daf58-3c46-4c48-8560-c485e881f7f9" xsi:nil="true"/>
    <OriginAsset xmlns="c66daf58-3c46-4c48-8560-c485e881f7f9" xsi:nil="true"/>
    <TPComponent xmlns="c66daf58-3c46-4c48-8560-c485e881f7f9">PPTFiles</TPComponent>
    <Component xmlns="8e8ea6d1-e150-4704-b47c-0a92d6aed386" xsi:nil="true"/>
    <Description0 xmlns="8e8ea6d1-e150-4704-b47c-0a92d6aed386" xsi:nil="true"/>
    <AssetId xmlns="c66daf58-3c46-4c48-8560-c485e881f7f9">TP010167125</AssetId>
    <TPLaunchHelpLink xmlns="c66daf58-3c46-4c48-8560-c485e881f7f9" xsi:nil="true"/>
    <TPApplication xmlns="c66daf58-3c46-4c48-8560-c485e881f7f9">PowerPoint</TPApplication>
    <IntlLocPriority xmlns="c66daf58-3c46-4c48-8560-c485e881f7f9" xsi:nil="true"/>
    <PlannedPubDate xmlns="c66daf58-3c46-4c48-8560-c485e881f7f9" xsi:nil="true"/>
    <IntlLangReviewer xmlns="c66daf58-3c46-4c48-8560-c485e881f7f9" xsi:nil="true"/>
    <CrawlForDependencies xmlns="c66daf58-3c46-4c48-8560-c485e881f7f9">false</CrawlForDependencies>
    <HandoffToMSDN xmlns="c66daf58-3c46-4c48-8560-c485e881f7f9" xsi:nil="true"/>
    <TrustLevel xmlns="c66daf58-3c46-4c48-8560-c485e881f7f9">1 Microsoft Managed Content</TrustLevel>
    <IsSearchable xmlns="c66daf58-3c46-4c48-8560-c485e881f7f9">false</IsSearchable>
    <TPNamespace xmlns="c66daf58-3c46-4c48-8560-c485e881f7f9">POWERPNT</TPNamespace>
    <Markets xmlns="c66daf58-3c46-4c48-8560-c485e881f7f9"/>
    <AverageRating xmlns="c66daf58-3c46-4c48-8560-c485e881f7f9" xsi:nil="true"/>
    <UAProjectedTotalWords xmlns="c66daf58-3c46-4c48-8560-c485e881f7f9" xsi:nil="true"/>
    <IntlLangReview xmlns="c66daf58-3c46-4c48-8560-c485e881f7f9" xsi:nil="true"/>
    <OutputCachingOn xmlns="c66daf58-3c46-4c48-8560-c485e881f7f9">false</OutputCachingOn>
    <TPCommandLine xmlns="c66daf58-3c46-4c48-8560-c485e881f7f9">{PP} /n {FilePath}</TPCommandLine>
    <TPAppVersion xmlns="c66daf58-3c46-4c48-8560-c485e881f7f9">11</TPAppVersion>
    <APAuthor xmlns="c66daf58-3c46-4c48-8560-c485e881f7f9">
      <UserInfo>
        <DisplayName>REDMOND\cynvey</DisplayName>
        <AccountId>252</AccountId>
        <AccountType/>
      </UserInfo>
    </APAuthor>
    <EditorialTags xmlns="c66daf58-3c46-4c48-8560-c485e881f7f9" xsi:nil="true"/>
    <OOCacheId xmlns="c66daf58-3c46-4c48-8560-c485e881f7f9" xsi:nil="true"/>
    <PolicheckWords xmlns="c66daf58-3c46-4c48-8560-c485e881f7f9" xsi:nil="true"/>
    <LegacyData xmlns="c66daf58-3c46-4c48-8560-c485e881f7f9" xsi:nil="true"/>
    <Downloads xmlns="c66daf58-3c46-4c48-8560-c485e881f7f9">0</Downloads>
    <TemplateTemplateType xmlns="c66daf58-3c46-4c48-8560-c485e881f7f9">PowerPoint 2003 Default</TemplateTemplateType>
    <FriendlyTitle xmlns="c66daf58-3c46-4c48-8560-c485e881f7f9" xsi:nil="true"/>
    <Providers xmlns="c66daf58-3c46-4c48-8560-c485e881f7f9" xsi:nil="true"/>
    <Manager xmlns="c66daf58-3c46-4c48-8560-c485e881f7f9" xsi:nil="true"/>
    <LocComments xmlns="c66daf58-3c46-4c48-8560-c485e881f7f9" xsi:nil="true"/>
    <LocRecommendedHandoff xmlns="c66daf58-3c46-4c48-8560-c485e881f7f9" xsi:nil="true"/>
    <LocalizationTagsTaxHTField0 xmlns="c66daf58-3c46-4c48-8560-c485e881f7f9">
      <Terms xmlns="http://schemas.microsoft.com/office/infopath/2007/PartnerControls"/>
    </LocalizationTagsTaxHTField0>
    <ScenarioTagsTaxHTField0 xmlns="c66daf58-3c46-4c48-8560-c485e881f7f9">
      <Terms xmlns="http://schemas.microsoft.com/office/infopath/2007/PartnerControls"/>
    </ScenarioTagsTaxHTField0>
    <LocOverallHandbackStatusLookup xmlns="c66daf58-3c46-4c48-8560-c485e881f7f9" xsi:nil="true"/>
    <CampaignTagsTaxHTField0 xmlns="c66daf58-3c46-4c48-8560-c485e881f7f9">
      <Terms xmlns="http://schemas.microsoft.com/office/infopath/2007/PartnerControls"/>
    </CampaignTagsTaxHTField0>
    <LocOverallPublishStatusLookup xmlns="c66daf58-3c46-4c48-8560-c485e881f7f9" xsi:nil="true"/>
    <LocProcessedForMarketsLookup xmlns="c66daf58-3c46-4c48-8560-c485e881f7f9" xsi:nil="true"/>
    <LocLastLocAttemptVersionLookup xmlns="c66daf58-3c46-4c48-8560-c485e881f7f9">42586</LocLastLocAttemptVersionLookup>
    <LocNewPublishedVersionLookup xmlns="c66daf58-3c46-4c48-8560-c485e881f7f9" xsi:nil="true"/>
    <FeatureTagsTaxHTField0 xmlns="c66daf58-3c46-4c48-8560-c485e881f7f9">
      <Terms xmlns="http://schemas.microsoft.com/office/infopath/2007/PartnerControls"/>
    </FeatureTagsTaxHTField0>
    <LocOverallLocStatusLookup xmlns="c66daf58-3c46-4c48-8560-c485e881f7f9" xsi:nil="true"/>
    <LocOverallPreviewStatusLookup xmlns="c66daf58-3c46-4c48-8560-c485e881f7f9" xsi:nil="true"/>
    <LocPublishedLinkedAssetsLookup xmlns="c66daf58-3c46-4c48-8560-c485e881f7f9" xsi:nil="true"/>
    <BlockPublish xmlns="c66daf58-3c46-4c48-8560-c485e881f7f9" xsi:nil="true"/>
    <InternalTagsTaxHTField0 xmlns="c66daf58-3c46-4c48-8560-c485e881f7f9">
      <Terms xmlns="http://schemas.microsoft.com/office/infopath/2007/PartnerControls"/>
    </InternalTagsTaxHTField0>
    <RecommendationsModifier xmlns="c66daf58-3c46-4c48-8560-c485e881f7f9" xsi:nil="true"/>
    <LocManualTestRequired xmlns="c66daf58-3c46-4c48-8560-c485e881f7f9" xsi:nil="true"/>
    <LocProcessedForHandoffsLookup xmlns="c66daf58-3c46-4c48-8560-c485e881f7f9" xsi:nil="true"/>
    <LocLastLocAttemptVersionTypeLookup xmlns="c66daf58-3c46-4c48-8560-c485e881f7f9" xsi:nil="true"/>
    <LocPublishedDependentAssetsLookup xmlns="c66daf58-3c46-4c48-8560-c485e881f7f9" xsi:nil="true"/>
    <TaxCatchAll xmlns="c66daf58-3c46-4c48-8560-c485e881f7f9"/>
    <OriginalRelease xmlns="c66daf58-3c46-4c48-8560-c485e881f7f9">14</OriginalRelease>
    <LocMarketGroupTiers2 xmlns="c66daf58-3c46-4c48-8560-c485e881f7f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76B1A-1422-4FA8-88E6-261252862C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B4990-5707-408B-82EF-8A830004C5C9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3.xml><?xml version="1.0" encoding="utf-8"?>
<ds:datastoreItem xmlns:ds="http://schemas.openxmlformats.org/officeDocument/2006/customXml" ds:itemID="{99E79C8D-04DA-4FF0-AED5-A48B9400D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120</Words>
  <Application>Microsoft Macintosh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Wingdings</vt:lpstr>
      <vt:lpstr>Wingdings 2</vt:lpstr>
      <vt:lpstr>Median</vt:lpstr>
      <vt:lpstr>簡報標題 簡報副標題</vt:lpstr>
      <vt:lpstr>概觀</vt:lpstr>
      <vt:lpstr>專案描述</vt:lpstr>
      <vt:lpstr>程序/方法</vt:lpstr>
      <vt:lpstr>關鍵調查結果/結果 1</vt:lpstr>
      <vt:lpstr>關鍵調查結果/結果 2</vt:lpstr>
      <vt:lpstr>關鍵調查結果/結果 3</vt:lpstr>
      <vt:lpstr>結論</vt:lpstr>
      <vt:lpstr>問題及討論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簡報標題 簡報副標題</dc:title>
  <dc:creator>Aaron Tseng</dc:creator>
  <cp:lastModifiedBy>Aaron Tseng</cp:lastModifiedBy>
  <cp:revision>4</cp:revision>
  <dcterms:created xsi:type="dcterms:W3CDTF">2022-06-21T04:01:27Z</dcterms:created>
  <dcterms:modified xsi:type="dcterms:W3CDTF">2022-06-21T04:14:02Z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mageGenCounter">
    <vt:i4>0</vt:i4>
  </property>
  <property fmtid="{D5CDD505-2E9C-101B-9397-08002B2CF9AE}" pid="4" name="PolicheckStatus">
    <vt:i4>0</vt:i4>
  </property>
  <property fmtid="{D5CDD505-2E9C-101B-9397-08002B2CF9AE}" pid="5" name="ImageGenStatus">
    <vt:i4>0</vt:i4>
  </property>
  <property fmtid="{D5CDD505-2E9C-101B-9397-08002B2CF9AE}" pid="6" name="Applications">
    <vt:lpwstr>67;#Template 12;#53;#PowerPoint 12;#407;#PowerPoint 14</vt:lpwstr>
  </property>
  <property fmtid="{D5CDD505-2E9C-101B-9397-08002B2CF9AE}" pid="7" name="PolicheckCounter">
    <vt:i4>0</vt:i4>
  </property>
  <property fmtid="{D5CDD505-2E9C-101B-9397-08002B2CF9AE}" pid="8" name="APTrustLevel">
    <vt:r8>1</vt:r8>
  </property>
  <property fmtid="{D5CDD505-2E9C-101B-9397-08002B2CF9AE}" pid="9" name="Order">
    <vt:r8>4614800</vt:r8>
  </property>
</Properties>
</file>