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65" r:id="rId10"/>
    <p:sldId id="270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807" autoAdjust="0"/>
  </p:normalViewPr>
  <p:slideViewPr>
    <p:cSldViewPr snapToGrid="0">
      <p:cViewPr varScale="1">
        <p:scale>
          <a:sx n="88" d="100"/>
          <a:sy n="88" d="100"/>
        </p:scale>
        <p:origin x="20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Carrier delay - Performance over nu: of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>
        <c:manualLayout>
          <c:layoutTarget val="inner"/>
          <c:xMode val="edge"/>
          <c:yMode val="edge"/>
          <c:x val="3.0479797979797978E-2"/>
          <c:y val="0.10157143701924608"/>
          <c:w val="0.96952020202020206"/>
          <c:h val="0.772195399318586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5.3</c:v>
                </c:pt>
                <c:pt idx="1">
                  <c:v>5.55</c:v>
                </c:pt>
                <c:pt idx="2">
                  <c:v>3.99</c:v>
                </c:pt>
                <c:pt idx="3">
                  <c:v>4.6900000000000004</c:v>
                </c:pt>
                <c:pt idx="4">
                  <c:v>3.88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61-1447-9882-B14DE65D0C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1.7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61-1447-9882-B14DE65D0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539055"/>
        <c:axId val="1983832895"/>
      </c:barChart>
      <c:catAx>
        <c:axId val="199053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83832895"/>
        <c:crosses val="autoZero"/>
        <c:auto val="1"/>
        <c:lblAlgn val="ctr"/>
        <c:lblOffset val="100"/>
        <c:noMultiLvlLbl val="0"/>
      </c:catAx>
      <c:valAx>
        <c:axId val="198383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053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NAS delay- Performance over nu: of Iterations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3.95</c:v>
                </c:pt>
                <c:pt idx="1">
                  <c:v>3.94</c:v>
                </c:pt>
                <c:pt idx="2">
                  <c:v>4.17</c:v>
                </c:pt>
                <c:pt idx="3">
                  <c:v>4.17</c:v>
                </c:pt>
                <c:pt idx="4">
                  <c:v>4.2699999999999996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2-E540-B0E6-06F8816BB3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2-E540-B0E6-06F8816BB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310639"/>
        <c:axId val="2041882927"/>
      </c:barChart>
      <c:catAx>
        <c:axId val="204231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1882927"/>
        <c:crosses val="autoZero"/>
        <c:auto val="1"/>
        <c:lblAlgn val="ctr"/>
        <c:lblOffset val="100"/>
        <c:noMultiLvlLbl val="0"/>
      </c:catAx>
      <c:valAx>
        <c:axId val="204188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231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dirty="0">
                <a:effectLst/>
              </a:rPr>
              <a:t>Weather </a:t>
            </a:r>
            <a:r>
              <a:rPr lang="en-GB" sz="1862" b="0" i="0" u="none" strike="noStrike" baseline="0" dirty="0">
                <a:effectLst/>
              </a:rPr>
              <a:t>delay- Performance over nu: of Iterations</a:t>
            </a:r>
            <a:r>
              <a:rPr lang="en-GB" sz="1862" b="0" i="0" u="none" strike="noStrike" baseline="0" dirty="0"/>
              <a:t> 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4.8</c:v>
                </c:pt>
                <c:pt idx="2">
                  <c:v>4.43</c:v>
                </c:pt>
                <c:pt idx="3">
                  <c:v>4.28</c:v>
                </c:pt>
                <c:pt idx="4">
                  <c:v>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2-B545-848C-8B806BF0AE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62-B545-848C-8B806BF0A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4591391"/>
        <c:axId val="1995374911"/>
      </c:barChart>
      <c:catAx>
        <c:axId val="199459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5374911"/>
        <c:crosses val="autoZero"/>
        <c:auto val="1"/>
        <c:lblAlgn val="ctr"/>
        <c:lblOffset val="100"/>
        <c:noMultiLvlLbl val="0"/>
      </c:catAx>
      <c:valAx>
        <c:axId val="199537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459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dirty="0">
                <a:effectLst/>
              </a:rPr>
              <a:t>Late aircraft delay</a:t>
            </a:r>
            <a:r>
              <a:rPr lang="en-GB" sz="1800" b="0" i="0" baseline="0" dirty="0">
                <a:effectLst/>
              </a:rPr>
              <a:t> - </a:t>
            </a:r>
            <a:r>
              <a:rPr lang="en-GB" sz="1862" b="0" i="0" u="none" strike="noStrike" baseline="0" dirty="0">
                <a:effectLst/>
              </a:rPr>
              <a:t>Performance over nu: of Iterations 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0.72</c:v>
                </c:pt>
                <c:pt idx="1">
                  <c:v>4</c:v>
                </c:pt>
                <c:pt idx="2">
                  <c:v>4.41</c:v>
                </c:pt>
                <c:pt idx="3">
                  <c:v>3.16</c:v>
                </c:pt>
                <c:pt idx="4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1-374F-AB62-D49453E4D1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11-374F-AB62-D49453E4D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7568239"/>
        <c:axId val="2047570671"/>
      </c:barChart>
      <c:catAx>
        <c:axId val="204756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7570671"/>
        <c:crosses val="autoZero"/>
        <c:auto val="1"/>
        <c:lblAlgn val="ctr"/>
        <c:lblOffset val="100"/>
        <c:noMultiLvlLbl val="0"/>
      </c:catAx>
      <c:valAx>
        <c:axId val="204757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756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dirty="0">
                <a:effectLst/>
              </a:rPr>
              <a:t>Security delay - </a:t>
            </a:r>
            <a:r>
              <a:rPr lang="en-GB" sz="1862" b="0" i="0" u="none" strike="noStrike" baseline="0" dirty="0">
                <a:effectLst/>
              </a:rPr>
              <a:t>Performance over nu: of Iterations 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4.72</c:v>
                </c:pt>
                <c:pt idx="1">
                  <c:v>4.3899999999999997</c:v>
                </c:pt>
                <c:pt idx="2">
                  <c:v>4.83</c:v>
                </c:pt>
                <c:pt idx="3">
                  <c:v>4.8499999999999996</c:v>
                </c:pt>
                <c:pt idx="4">
                  <c:v>4.5199999999999996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C-0C44-9927-3704B68DB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8C-0C44-9927-3704B68DB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760303"/>
        <c:axId val="2044409055"/>
      </c:barChart>
      <c:catAx>
        <c:axId val="199076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4409055"/>
        <c:crosses val="autoZero"/>
        <c:auto val="1"/>
        <c:lblAlgn val="ctr"/>
        <c:lblOffset val="100"/>
        <c:noMultiLvlLbl val="0"/>
      </c:catAx>
      <c:valAx>
        <c:axId val="20444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076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Time Taken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Hive-QL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Carrier delay </c:v>
                </c:pt>
                <c:pt idx="1">
                  <c:v>NAS delay </c:v>
                </c:pt>
                <c:pt idx="2">
                  <c:v>Weather delay </c:v>
                </c:pt>
                <c:pt idx="3">
                  <c:v>Late aircraft delay </c:v>
                </c:pt>
                <c:pt idx="4">
                  <c:v>Security delay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4.6820000000000004</c:v>
                </c:pt>
                <c:pt idx="1">
                  <c:v>4.0999999999999996</c:v>
                </c:pt>
                <c:pt idx="2">
                  <c:v>4.516</c:v>
                </c:pt>
                <c:pt idx="3">
                  <c:v>3.5179999999999998</c:v>
                </c:pt>
                <c:pt idx="4">
                  <c:v>4.6619999999999999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B-5B40-B3B2-A1FE9A890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Carrier delay </c:v>
                </c:pt>
                <c:pt idx="1">
                  <c:v>NAS delay </c:v>
                </c:pt>
                <c:pt idx="2">
                  <c:v>Weather delay </c:v>
                </c:pt>
                <c:pt idx="3">
                  <c:v>Late aircraft delay </c:v>
                </c:pt>
                <c:pt idx="4">
                  <c:v>Security delay 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0B-5B40-B3B2-A1FE9A890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7535279"/>
        <c:axId val="2039656911"/>
      </c:barChart>
      <c:catAx>
        <c:axId val="204753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39656911"/>
        <c:crosses val="autoZero"/>
        <c:auto val="1"/>
        <c:lblAlgn val="ctr"/>
        <c:lblOffset val="100"/>
        <c:noMultiLvlLbl val="0"/>
      </c:catAx>
      <c:valAx>
        <c:axId val="203965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753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3/5/23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Big data analytics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K W I Rangana</a:t>
            </a:r>
          </a:p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229377D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BDF6C-3EC6-F2D1-C033-DA762AD78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990943"/>
              </p:ext>
            </p:extLst>
          </p:nvPr>
        </p:nvGraphicFramePr>
        <p:xfrm>
          <a:off x="1066800" y="580572"/>
          <a:ext cx="10058400" cy="537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20AB-6714-9268-4449-9DA5C3DD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0FEC-D821-0106-0F57-8F60C55C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Introduction to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C2A2-08AB-8EFF-FAB6-D20F07B4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K" dirty="0"/>
              <a:t>Open source framwork</a:t>
            </a:r>
          </a:p>
          <a:p>
            <a:r>
              <a:rPr lang="en-LK" dirty="0"/>
              <a:t>Stores large datasets(petabyte</a:t>
            </a:r>
            <a:r>
              <a:rPr lang="en-LK"/>
              <a:t>) and process them efficiently</a:t>
            </a:r>
            <a:endParaRPr lang="en-L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7CCD-44A2-43CD-7701-A7C0A2DA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0C8-784F-3D65-4CD7-E8950949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5205-3F09-F654-AC96-B017FC69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03C6-662B-9908-BE7C-252C151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57435D-CE13-CB98-2531-3132BD362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181125"/>
              </p:ext>
            </p:extLst>
          </p:nvPr>
        </p:nvGraphicFramePr>
        <p:xfrm>
          <a:off x="1066800" y="457200"/>
          <a:ext cx="10058400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5006-B5CE-E2B9-FA56-CB3221FE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EEAE5C-CAAD-3722-D001-B823CF8C4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67908"/>
              </p:ext>
            </p:extLst>
          </p:nvPr>
        </p:nvGraphicFramePr>
        <p:xfrm>
          <a:off x="1066800" y="740230"/>
          <a:ext cx="10058400" cy="521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C73D-BCC2-C814-3E42-94C8F4AE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496230-9D78-3441-14CD-2B891A042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29068"/>
              </p:ext>
            </p:extLst>
          </p:nvPr>
        </p:nvGraphicFramePr>
        <p:xfrm>
          <a:off x="1066800" y="740230"/>
          <a:ext cx="10058400" cy="521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7B9D-9E27-7117-BCEC-47CF2F87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D7676C-012C-CED2-114C-5680F8C40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960341"/>
              </p:ext>
            </p:extLst>
          </p:nvPr>
        </p:nvGraphicFramePr>
        <p:xfrm>
          <a:off x="1066800" y="725714"/>
          <a:ext cx="10058400" cy="5227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DF79-D60D-9EEE-7B0A-ADDD8387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1E5881-1B77-F4A2-34E6-39FD23686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585107"/>
              </p:ext>
            </p:extLst>
          </p:nvPr>
        </p:nvGraphicFramePr>
        <p:xfrm>
          <a:off x="1066800" y="696686"/>
          <a:ext cx="10058400" cy="525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5275-C668-45A8-4851-10AB325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420FB9-483B-7CC9-BD85-A6542AC26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082373"/>
              </p:ext>
            </p:extLst>
          </p:nvPr>
        </p:nvGraphicFramePr>
        <p:xfrm>
          <a:off x="1066800" y="2103438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1179086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0787024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79097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Time taken by query(in 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Hive-QL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Spark-SQL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4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delay 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2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9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aircraft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3.518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8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101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DDFC-8093-EB9B-1019-3972649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SavonVTI</Template>
  <TotalTime>112</TotalTime>
  <Words>116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Big data analytics</vt:lpstr>
      <vt:lpstr>Introduction to Map Reduce</vt:lpstr>
      <vt:lpstr>Introduction to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ishani rangana</dc:creator>
  <cp:lastModifiedBy>ishani rangana</cp:lastModifiedBy>
  <cp:revision>4</cp:revision>
  <dcterms:created xsi:type="dcterms:W3CDTF">2023-02-25T09:28:03Z</dcterms:created>
  <dcterms:modified xsi:type="dcterms:W3CDTF">2023-03-05T11:12:54Z</dcterms:modified>
</cp:coreProperties>
</file>