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79c05f049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79c05f049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79c05f049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79c05f049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79c05f04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79c05f04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79c05f04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79c05f04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79c05f049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79c05f04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79c05f049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79c05f049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79c05f049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79c05f049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79c05f049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79c05f049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79c05f049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79c05f049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79c05f049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79c05f049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Hjärta Addition HB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Switch</a:t>
            </a:r>
            <a:endParaRPr/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sv">
                <a:solidFill>
                  <a:srgbClr val="FCFCFC"/>
                </a:solidFill>
              </a:rPr>
              <a:t>Cisco Small Business SG350X-48MP</a:t>
            </a:r>
            <a:endParaRPr>
              <a:solidFill>
                <a:srgbClr val="FCFCFC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Totalsumma 604 314 kronor</a:t>
            </a:r>
            <a:endParaRPr/>
          </a:p>
        </p:txBody>
      </p:sp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Workstation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sv"/>
              <a:t>HP EliteDesk 800 g4 MT Workstation Edition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7800" y="1050000"/>
            <a:ext cx="3881599" cy="291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Laptop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sv"/>
              <a:t>HP ZBook 15u G5 Mobile Workstation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9500" y="928250"/>
            <a:ext cx="4155324" cy="311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Headset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sv"/>
              <a:t>Voxicon U200 Duo Headset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11775"/>
            <a:ext cx="4554324" cy="341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Tangentbord och mus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sv"/>
              <a:t>Microsoft Sculpt Ergonomic tangentbord och mus</a:t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4600" y="1182375"/>
            <a:ext cx="4039399" cy="302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Server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sv">
                <a:solidFill>
                  <a:srgbClr val="FCFCFC"/>
                </a:solidFill>
              </a:rPr>
              <a:t>HPE ProLiant DL385 Gen10 - 1.2TB &amp; extra RAM</a:t>
            </a:r>
            <a:endParaRPr>
              <a:solidFill>
                <a:srgbClr val="FCFCFC"/>
              </a:solidFill>
            </a:endParaRPr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6500" y="2054250"/>
            <a:ext cx="4337501" cy="325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Konferenstelefon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sv">
                <a:solidFill>
                  <a:srgbClr val="FCFCFC"/>
                </a:solidFill>
              </a:rPr>
              <a:t>Jabra SPEAK 810 for MS</a:t>
            </a:r>
            <a:endParaRPr>
              <a:solidFill>
                <a:srgbClr val="FCFCFC"/>
              </a:solidFill>
            </a:endParaRPr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4200" y="1218200"/>
            <a:ext cx="3959801" cy="2969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Router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sv">
                <a:solidFill>
                  <a:srgbClr val="FCFCFC"/>
                </a:solidFill>
              </a:rPr>
              <a:t>Cisco ISR 4331</a:t>
            </a:r>
            <a:endParaRPr>
              <a:solidFill>
                <a:srgbClr val="FCFCFC"/>
              </a:solidFill>
            </a:endParaRPr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1875" y="1393350"/>
            <a:ext cx="4172124" cy="31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Accesspunkt</a:t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sv"/>
              <a:t>Cisco WAP150</a:t>
            </a:r>
            <a:endParaRPr/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5775" y="1035050"/>
            <a:ext cx="3588226" cy="269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