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2"/>
    <p:restoredTop sz="94728"/>
  </p:normalViewPr>
  <p:slideViewPr>
    <p:cSldViewPr snapToGrid="0">
      <p:cViewPr varScale="1">
        <p:scale>
          <a:sx n="202" d="100"/>
          <a:sy n="202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4615-B983-8D73-786D-9A017B7D8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8FE76-8F16-E48E-A9AD-6A3F9419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24E4-D4C8-0D31-E471-2480370E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0D9-2363-E08F-49E2-3BE49279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20F24-709E-FA9F-4271-AE881EEA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3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ED97-A8EF-F4D1-FBE9-11944328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4DCCD-D5C1-9F7F-77EB-FFEBF911A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2FF4-E805-B4BC-010F-626CA262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DF8E-2C65-1546-60A4-C842626B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F87F-5FE0-52FE-3FC1-9840D19E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8726E-AAD5-FE50-5E03-3D6A2F994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9EF5D-9654-8DE8-049C-D4D34E59E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278B-C3A3-4361-5FAD-DCF9292C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D988-1BF5-A5CC-0432-C2E31758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377D-0D47-AA4E-460D-B650EFD0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DEB4-5436-C6A9-A993-13D667E8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1B15-8B93-E910-4A0B-CA4BA85D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4AB6-EDAD-90EA-5B48-BCDA5517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D28A-FBAE-D14F-BE75-6685D71E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6159-0E9A-BCC8-A622-595FF993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9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DBA1-5294-511E-9D6A-A8528CE2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552B-B33E-EFE8-D871-ADC3B40C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6260-4F72-F0D3-CD41-12906C66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B2D3-764C-968D-0702-9F90C9C6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CE53-8EFE-62C4-1499-A7304062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60B0-7E3B-CF7F-014D-172CBA6F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8CF6-38A3-34CC-EB14-6AC6B5A7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947B2-FF74-9319-2F74-D71549A9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F6315-FBF6-5553-A3E5-9B483CB4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CBED-A002-432F-7357-AD665D18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8362D-46F7-B179-C356-908389D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A4DD-1DE0-FDAD-3392-268B268F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0C865-D038-2E0C-B378-CC00BCE3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C29D2-D638-1194-5522-685974767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D5D19-0E88-5A5B-C499-9CDBF241F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A4AFC-84FB-721A-6B13-2725B5B4A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0E77E-575F-AAF5-A92A-321E46A2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19FFC-85BE-A102-E5B6-62593A1F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8DF72-8161-B607-BE8F-6C930DA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68EE-FC63-AAEE-7125-C881E4BD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E4F51-AD89-8677-E98A-89113E50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6A09-3B19-C032-EE8D-C3C57916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7582F-EE78-073B-B54C-235BB07D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75B30-3089-BE97-2295-A19F6D76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88203-BB51-130E-C5D2-79312D1D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57B9-9D8E-3BC5-0D67-7D2328F8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1F2B-BEC7-5609-3A1A-B53B474D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B01F-9945-04F2-F6DE-05C5B0CE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B2338-A3A7-613A-9012-D1B68FFD3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E67B9-3596-CF1C-8213-64E49879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45A36-1A3A-9FEE-D724-5760E12B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E8F1-7352-70BB-4BA6-B17BB45B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3B-3BE1-4051-4D35-E041F47F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26FDF-0A98-F6E8-25B5-2DF4950ED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F59C6-DE37-78A5-C5D7-63518BAE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7657B-A1F8-2315-3DBC-4CFFBAF6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F5FF4-C6B6-3C05-507A-F493F7B7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91ED0-E188-0858-C80D-D9C73FD2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BF340-EEA0-0958-BFE9-2814DC41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1D4B-006B-0174-5C41-BD89D2CB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F373-92F5-24B4-76E9-289BCE6FB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B9A4-3C95-7F35-0D8F-3FD5DC87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779A-0696-9E28-89CA-DC2A29733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3977C2-4935-9788-4BF9-4C830CF0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248" y="1791218"/>
            <a:ext cx="9844217" cy="3275564"/>
          </a:xfrm>
        </p:spPr>
        <p:txBody>
          <a:bodyPr/>
          <a:lstStyle/>
          <a:p>
            <a:pPr algn="just"/>
            <a:r>
              <a:rPr lang="en-US" dirty="0"/>
              <a:t>What is it?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deepfake detection service for videos and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repository of content that can be used for AI model training.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71AC8-4A72-E9FE-9977-01C24A89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209350"/>
            <a:ext cx="7772400" cy="1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3977C2-4935-9788-4BF9-4C830CF0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431" y="1730841"/>
            <a:ext cx="9844217" cy="3396317"/>
          </a:xfrm>
        </p:spPr>
        <p:txBody>
          <a:bodyPr/>
          <a:lstStyle/>
          <a:p>
            <a:pPr algn="just"/>
            <a:r>
              <a:rPr lang="en-US" dirty="0"/>
              <a:t>How it works for videos: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Each video is scanned by an open-source AI model specialized in deepfake detection.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multimodal LLM (gpt-4o) receives the results and provides a summary of the assessment. (It does not analyze the video)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71AC8-4A72-E9FE-9977-01C24A89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209350"/>
            <a:ext cx="7772400" cy="1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9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3977C2-4935-9788-4BF9-4C830CF0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813" y="1877294"/>
            <a:ext cx="9844217" cy="3103412"/>
          </a:xfrm>
        </p:spPr>
        <p:txBody>
          <a:bodyPr/>
          <a:lstStyle/>
          <a:p>
            <a:pPr algn="just"/>
            <a:r>
              <a:rPr lang="en-US" dirty="0"/>
              <a:t>How it works for images: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file is scanned by an open-source multimodal LLM (</a:t>
            </a:r>
            <a:r>
              <a:rPr lang="en-US" dirty="0" err="1"/>
              <a:t>LLava</a:t>
            </a:r>
            <a:r>
              <a:rPr lang="en-US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second LLM (gpt-4o) combines the result from step 1 with its own analysis to produces a final assessment.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71AC8-4A72-E9FE-9977-01C24A89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209350"/>
            <a:ext cx="7772400" cy="1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3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3977C2-4935-9788-4BF9-4C830CF0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588" y="2113005"/>
            <a:ext cx="9844217" cy="39665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Decentralized Tech Stack: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Open-source models are deployed and used through decentralized compute marketplaces (</a:t>
            </a:r>
            <a:r>
              <a:rPr lang="en-US" dirty="0" err="1"/>
              <a:t>CoopHive</a:t>
            </a:r>
            <a:r>
              <a:rPr lang="en-US" dirty="0"/>
              <a:t> and Lilypad).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Gpt-4o is accessed through the Galadriel blockchain and its trusted execution environment.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Content (images and videos) are stored and accessed through IPFS and related services.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71AC8-4A72-E9FE-9977-01C24A89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209350"/>
            <a:ext cx="7772400" cy="1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3977C2-4935-9788-4BF9-4C830CF0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304" y="1934429"/>
            <a:ext cx="9844217" cy="36087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Future Work: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 of a more specialized model for images.</a:t>
            </a:r>
          </a:p>
          <a:p>
            <a:pPr algn="just"/>
            <a:r>
              <a:rPr lang="en-US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Services  like bulk processing and live scanning.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Import of public datasets and implementation of training pipeline.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Monetization, end-to-end encryption.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71AC8-4A72-E9FE-9977-01C24A89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209350"/>
            <a:ext cx="7772400" cy="1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4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196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Antonios Yfantis</dc:creator>
  <cp:lastModifiedBy>Antonios Yfantis</cp:lastModifiedBy>
  <cp:revision>28</cp:revision>
  <dcterms:created xsi:type="dcterms:W3CDTF">2024-06-01T20:04:22Z</dcterms:created>
  <dcterms:modified xsi:type="dcterms:W3CDTF">2024-06-02T08:04:21Z</dcterms:modified>
</cp:coreProperties>
</file>