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3722-EBD1-480F-9115-4E345BB9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BCAD-564A-4A0E-BDF7-6C10F407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1442-E29F-4A19-A4EA-4D076B5D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8880-FB35-42DB-BD81-33FB91FD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E838-8B97-434B-9E02-622A86B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1E9B-5FFB-4AD0-811C-DF8CB941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96BC9-4EA3-435C-8452-122265623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AFC5-32B1-4F19-BFFC-25B27F5C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6C0F-A51B-489C-A9CA-31904D0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BA1F-77F9-4156-88AA-4FE332E2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5751-AB6B-423B-B735-4E7203BAF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009A-D255-4866-BD1B-6A326794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576A-104F-4CEC-8708-D19AF8D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C0C1-BA4B-41A9-910E-398A3B1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D0E4-C1E6-42A8-95BA-0AB565D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4008-D8E4-43C3-93FA-9B3F1EE3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16F0-8281-48CD-AF3F-011E51F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ED0C-0686-4D21-A6ED-7DE1DEAE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9E87-2BD9-4199-8863-24A057A2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0BD7-81CB-4AB0-90AD-D4D3BD5A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4688-F1E0-4CCB-BCB7-D7D693F5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626D-3026-47A4-B1C7-CBD729BF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2F75-435A-48AC-BB11-035BFB83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DC87-1971-43A2-9CEF-7DAF3576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D5A2-E271-4FD4-8B4F-BE2DDAAA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966C-0890-42F7-B1BA-EB005B85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65EA-BFFD-40FA-BF3C-14B0D7F5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E6CFB-6F63-4E11-89E9-BF813DBB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E5FAA-8F5D-4502-8FCC-5D2A8AE5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53BF-100F-498F-AF1C-5332DF93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EA2C-E5C2-42AD-BCFA-C3A82EB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663-AE62-4D90-882B-88F8497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8ACC-47F8-4016-A252-62E18072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672E-C7B9-4BDB-8F2D-059C3323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09726-5F6B-4697-A5FC-2B2893C80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E0141-04CF-4037-9C83-5A5037E8D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CDFDB-2D88-4483-9C43-B2A6A2EF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8F28B-D37E-42F7-9381-C613BFEE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B857-C117-4D05-B3D4-783D2556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F514-38B7-4036-B08C-5951AAE3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4AB86-C6D1-4395-ABE4-11576360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95860-6630-47FE-A6BB-16FF968D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9C6FA-895B-481F-B901-1907241B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65161-3E5D-4822-851E-ADC6E90B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85C4B-DA4B-45A8-AD20-B2DBC380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43B9F-3E87-4CFE-92CD-D4CAD50A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09F0-7E39-4FA4-ABC8-ADC4190F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6F21-F464-4243-ABC9-21DC4FCB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099D-02DB-4917-BED2-1DF1ADAB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A41B-5DB1-436F-B80A-C2C796CC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3105-AA39-4F89-8D53-2562C92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CCCC4-79AF-44ED-8A63-4D287D3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8C86-DFDE-41DD-9B01-D7311FA9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6C3A-D0D0-426E-A0D2-CC5343221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C5D46-93C2-4B64-B184-5F87C5F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093B-6218-480E-BC6D-CA6D9A57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7DDA5-D8BB-4DE0-A3E4-AE104AA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59542-7921-460A-B725-FEDA1808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1C61-7693-43EC-A139-452D133E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BEA6-0329-4585-9F77-743F751A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1C4-F3DA-42C7-AE6C-E3920A079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1BF4-A6B5-45B2-9C6A-C932B2ED2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D42C-9A2C-4E22-9267-1522FF38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7A0E7-D633-4BAA-A411-F3C6793D288F}"/>
              </a:ext>
            </a:extLst>
          </p:cNvPr>
          <p:cNvSpPr txBox="1"/>
          <p:nvPr/>
        </p:nvSpPr>
        <p:spPr>
          <a:xfrm>
            <a:off x="1722268" y="168676"/>
            <a:ext cx="825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Feature Scaling- Normalize 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E8F7E-8701-4485-9308-6896154BB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" y="1683699"/>
            <a:ext cx="4838095" cy="43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0D9D0-9E79-4158-901D-1B698D3FE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05" y="1683699"/>
            <a:ext cx="4723809" cy="434285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B6A37E7-A99A-4B38-9CE0-1BF800AFBA04}"/>
              </a:ext>
            </a:extLst>
          </p:cNvPr>
          <p:cNvSpPr/>
          <p:nvPr/>
        </p:nvSpPr>
        <p:spPr>
          <a:xfrm>
            <a:off x="5690586" y="4012707"/>
            <a:ext cx="825624" cy="84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93EEA-4305-4638-97D5-2A119568854F}"/>
              </a:ext>
            </a:extLst>
          </p:cNvPr>
          <p:cNvSpPr txBox="1"/>
          <p:nvPr/>
        </p:nvSpPr>
        <p:spPr>
          <a:xfrm>
            <a:off x="4616388" y="115410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Impact on Dependent Variable- Printability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8B4490-BCD1-46E2-B998-580081291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96" y="735335"/>
            <a:ext cx="5770038" cy="41556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CEF248-8DBC-4097-BBDC-59B224CF8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982"/>
            <a:ext cx="3233436" cy="2293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487263-60F2-4199-B649-F76D24A89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82" y="-7886"/>
            <a:ext cx="2909237" cy="20952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F8A6A3-4C01-4431-9F99-8E3BB56F5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43339" cy="20873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5813BF-3749-4759-BFCE-5CFAC0B3FE75}"/>
              </a:ext>
            </a:extLst>
          </p:cNvPr>
          <p:cNvSpPr txBox="1"/>
          <p:nvPr/>
        </p:nvSpPr>
        <p:spPr>
          <a:xfrm>
            <a:off x="7918882" y="423372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Best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8F3F1D5-BA76-4C07-A4EA-EC23C1A4F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91550"/>
            <a:ext cx="12192000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1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93EEA-4305-4638-97D5-2A119568854F}"/>
              </a:ext>
            </a:extLst>
          </p:cNvPr>
          <p:cNvSpPr txBox="1"/>
          <p:nvPr/>
        </p:nvSpPr>
        <p:spPr>
          <a:xfrm>
            <a:off x="4616388" y="115410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Impact on Dependent Variable- </a:t>
            </a:r>
            <a:r>
              <a:rPr lang="en-US" b="1" dirty="0" err="1">
                <a:highlight>
                  <a:srgbClr val="FFFF00"/>
                </a:highlight>
              </a:rPr>
              <a:t>CellViability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B6BAD-227E-4A69-9CF9-5474E072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90"/>
            <a:ext cx="2857069" cy="204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C4839-47EA-413E-B7C8-687C99E7C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04" y="1669044"/>
            <a:ext cx="4630830" cy="3317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AE803-EE78-4135-90D6-A32A3595D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79" y="300076"/>
            <a:ext cx="3123399" cy="223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84B83-EA5E-4F3D-8C7E-964878B9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5778"/>
            <a:ext cx="3459873" cy="2441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26FCC-E15E-4364-A54F-D2D9495BFA60}"/>
              </a:ext>
            </a:extLst>
          </p:cNvPr>
          <p:cNvSpPr txBox="1"/>
          <p:nvPr/>
        </p:nvSpPr>
        <p:spPr>
          <a:xfrm>
            <a:off x="8202967" y="1233996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Best Model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19A986-46E1-46C9-A02D-6969DE058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52725"/>
            <a:ext cx="12192000" cy="15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Fakrul Islam</dc:creator>
  <cp:lastModifiedBy>Fakrul Islam</cp:lastModifiedBy>
  <cp:revision>15</cp:revision>
  <dcterms:created xsi:type="dcterms:W3CDTF">2021-06-13T15:40:49Z</dcterms:created>
  <dcterms:modified xsi:type="dcterms:W3CDTF">2021-06-13T16:07:14Z</dcterms:modified>
</cp:coreProperties>
</file>