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3722-EBD1-480F-9115-4E345BB9D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3BCAD-564A-4A0E-BDF7-6C10F407A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1442-E29F-4A19-A4EA-4D076B5D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8880-FB35-42DB-BD81-33FB91FD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4E838-8B97-434B-9E02-622A86B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1E9B-5FFB-4AD0-811C-DF8CB941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96BC9-4EA3-435C-8452-122265623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BAFC5-32B1-4F19-BFFC-25B27F5C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E6C0F-A51B-489C-A9CA-31904D0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BA1F-77F9-4156-88AA-4FE332E2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0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D5751-AB6B-423B-B735-4E7203BAF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B009A-D255-4866-BD1B-6A3267945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576A-104F-4CEC-8708-D19AF8DE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C0C1-BA4B-41A9-910E-398A3B1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9D0E4-C1E6-42A8-95BA-0AB565D1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8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4008-D8E4-43C3-93FA-9B3F1EE3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16F0-8281-48CD-AF3F-011E51FA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ED0C-0686-4D21-A6ED-7DE1DEAE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9E87-2BD9-4199-8863-24A057A2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0BD7-81CB-4AB0-90AD-D4D3BD5A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4688-F1E0-4CCB-BCB7-D7D693F5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626D-3026-47A4-B1C7-CBD729BFD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F2F75-435A-48AC-BB11-035BFB83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DC87-1971-43A2-9CEF-7DAF3576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D5A2-E271-4FD4-8B4F-BE2DDAAA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966C-0890-42F7-B1BA-EB005B85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65EA-BFFD-40FA-BF3C-14B0D7F5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E6CFB-6F63-4E11-89E9-BF813DBB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E5FAA-8F5D-4502-8FCC-5D2A8AE5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453BF-100F-498F-AF1C-5332DF93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0EA2C-E5C2-42AD-BCFA-C3A82EBA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7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8663-AE62-4D90-882B-88F84972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98ACC-47F8-4016-A252-62E18072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3672E-C7B9-4BDB-8F2D-059C33230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09726-5F6B-4697-A5FC-2B2893C80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E0141-04CF-4037-9C83-5A5037E8D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CDFDB-2D88-4483-9C43-B2A6A2EF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8F28B-D37E-42F7-9381-C613BFEE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8B857-C117-4D05-B3D4-783D2556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F514-38B7-4036-B08C-5951AAE3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4AB86-C6D1-4395-ABE4-11576360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95860-6630-47FE-A6BB-16FF968D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9C6FA-895B-481F-B901-1907241B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65161-3E5D-4822-851E-ADC6E90B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85C4B-DA4B-45A8-AD20-B2DBC380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43B9F-3E87-4CFE-92CD-D4CAD50A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8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09F0-7E39-4FA4-ABC8-ADC4190F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6F21-F464-4243-ABC9-21DC4FCB8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1099D-02DB-4917-BED2-1DF1ADAB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A41B-5DB1-436F-B80A-C2C796CC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3105-AA39-4F89-8D53-2562C92B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CCCC4-79AF-44ED-8A63-4D287D39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8C86-DFDE-41DD-9B01-D7311FA9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96C3A-D0D0-426E-A0D2-CC5343221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C5D46-93C2-4B64-B184-5F87C5FA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1093B-6218-480E-BC6D-CA6D9A57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7DDA5-D8BB-4DE0-A3E4-AE104AA8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59542-7921-460A-B725-FEDA1808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F1C61-7693-43EC-A139-452D133E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BEA6-0329-4585-9F77-743F751A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E1C4-F3DA-42C7-AE6C-E3920A079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B640-A536-439B-9A64-2F13DF9132E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1BF4-A6B5-45B2-9C6A-C932B2ED2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FD42C-9A2C-4E22-9267-1522FF38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29EF7-9337-4DF0-9977-598DFDC4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8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7A0E7-D633-4BAA-A411-F3C6793D288F}"/>
              </a:ext>
            </a:extLst>
          </p:cNvPr>
          <p:cNvSpPr txBox="1"/>
          <p:nvPr/>
        </p:nvSpPr>
        <p:spPr>
          <a:xfrm>
            <a:off x="1722268" y="168676"/>
            <a:ext cx="825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Feature Scaling- Normalize 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E8F7E-8701-4485-9308-6896154BB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1" y="1683699"/>
            <a:ext cx="4838095" cy="4342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0D9D0-9E79-4158-901D-1B698D3FE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05" y="1683699"/>
            <a:ext cx="4723809" cy="434285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DB6A37E7-A99A-4B38-9CE0-1BF800AFBA04}"/>
              </a:ext>
            </a:extLst>
          </p:cNvPr>
          <p:cNvSpPr/>
          <p:nvPr/>
        </p:nvSpPr>
        <p:spPr>
          <a:xfrm>
            <a:off x="5690586" y="4012707"/>
            <a:ext cx="825624" cy="84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93EEA-4305-4638-97D5-2A119568854F}"/>
              </a:ext>
            </a:extLst>
          </p:cNvPr>
          <p:cNvSpPr txBox="1"/>
          <p:nvPr/>
        </p:nvSpPr>
        <p:spPr>
          <a:xfrm>
            <a:off x="4616388" y="115410"/>
            <a:ext cx="81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Impact on Dependent Variable- Printability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8B4490-BCD1-46E2-B998-580081291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96" y="735336"/>
            <a:ext cx="4536042" cy="32668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CEF248-8DBC-4097-BBDC-59B224CF8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913"/>
            <a:ext cx="2352583" cy="16684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487263-60F2-4199-B649-F76D24A89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921" y="0"/>
            <a:ext cx="2352583" cy="1694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F8A6A3-4C01-4431-9F99-8E3BB56F5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" y="0"/>
            <a:ext cx="2304076" cy="16340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F5813BF-3749-4759-BFCE-5CFAC0B3FE75}"/>
              </a:ext>
            </a:extLst>
          </p:cNvPr>
          <p:cNvSpPr txBox="1"/>
          <p:nvPr/>
        </p:nvSpPr>
        <p:spPr>
          <a:xfrm>
            <a:off x="7918882" y="423372"/>
            <a:ext cx="30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Best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F8D84-BE9F-4AD4-BF0F-539DC28C0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92" y="1694348"/>
            <a:ext cx="2463937" cy="1774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C7BE0-9852-4CA4-9CA2-44F61E1BA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3284"/>
            <a:ext cx="2438541" cy="172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706B3-1184-472D-A1F6-527B6BCD4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34" y="3252326"/>
            <a:ext cx="2549895" cy="1808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85ED48-9D9C-42FF-BE47-977CBF493B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07" y="4836239"/>
            <a:ext cx="10836228" cy="20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1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93EEA-4305-4638-97D5-2A119568854F}"/>
              </a:ext>
            </a:extLst>
          </p:cNvPr>
          <p:cNvSpPr txBox="1"/>
          <p:nvPr/>
        </p:nvSpPr>
        <p:spPr>
          <a:xfrm>
            <a:off x="4616388" y="115410"/>
            <a:ext cx="819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Impact on Dependent Variable- </a:t>
            </a:r>
            <a:r>
              <a:rPr lang="en-US" b="1" dirty="0" err="1">
                <a:highlight>
                  <a:srgbClr val="FFFF00"/>
                </a:highlight>
              </a:rPr>
              <a:t>CellViability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B6BAD-227E-4A69-9CF9-5474E0726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" y="-131571"/>
            <a:ext cx="2421372" cy="173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EC4839-47EA-413E-B7C8-687C99E7C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67" y="1018420"/>
            <a:ext cx="4630830" cy="3317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AE803-EE78-4135-90D6-A32A3595D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1" y="-56224"/>
            <a:ext cx="2596188" cy="1860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084B83-EA5E-4F3D-8C7E-964878B9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71" y="1625067"/>
            <a:ext cx="2556652" cy="18039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26FCC-E15E-4364-A54F-D2D9495BFA60}"/>
              </a:ext>
            </a:extLst>
          </p:cNvPr>
          <p:cNvSpPr txBox="1"/>
          <p:nvPr/>
        </p:nvSpPr>
        <p:spPr>
          <a:xfrm>
            <a:off x="5936013" y="654887"/>
            <a:ext cx="25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Best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70D64-828C-4B73-8D9A-569AD9D28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62" y="1669044"/>
            <a:ext cx="2556651" cy="1831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974B31-43C3-40FB-9538-55E8A7555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5" y="3281222"/>
            <a:ext cx="2421372" cy="1708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F7AA83-4647-4FE5-9B4A-0BE313D5A9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24" y="3328026"/>
            <a:ext cx="2678489" cy="1889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6D8899-B320-4DFC-BE49-80A11894F7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1" y="4948402"/>
            <a:ext cx="11280519" cy="22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5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Fakrul Islam</dc:creator>
  <cp:lastModifiedBy>Fakrul Islam</cp:lastModifiedBy>
  <cp:revision>22</cp:revision>
  <dcterms:created xsi:type="dcterms:W3CDTF">2021-06-13T15:40:49Z</dcterms:created>
  <dcterms:modified xsi:type="dcterms:W3CDTF">2021-06-13T17:18:15Z</dcterms:modified>
</cp:coreProperties>
</file>