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D568-7B55-4F16-8DC4-6E71741DD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Recommendations and Insights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21132-C903-4E6B-9CC5-61F83ED02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problem: Predicting likelihood of a customer purchasing a long term package</a:t>
            </a:r>
          </a:p>
        </p:txBody>
      </p:sp>
    </p:spTree>
    <p:extLst>
      <p:ext uri="{BB962C8B-B14F-4D97-AF65-F5344CB8AC3E}">
        <p14:creationId xmlns:p14="http://schemas.microsoft.com/office/powerpoint/2010/main" val="145579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37D1-C5FA-4740-82AE-E19B0D30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516835"/>
            <a:ext cx="4741450" cy="88789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E20B7D-153E-4706-8F81-7E7AD9DDB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730" y="1901269"/>
            <a:ext cx="4573042" cy="36584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3EB5A-2FFF-4089-88BF-F2510D584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1669774"/>
            <a:ext cx="4741450" cy="412142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During the course of the last month, majority of customers preferred `self-enquiry` as their login devices.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Salesmen and other sales personnel pitched Multi and Super Deluxe packages the most.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Among customers received during the previous month king package was pitched the least.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Among customers preferring Company Invite, Multi package was pitched the most.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7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6616-FECD-4E95-B5C1-9AA3CE29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7" y="344558"/>
            <a:ext cx="4463155" cy="834883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5B8995-9D0B-4CCE-91C4-A8C19CB80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6566" y="1599783"/>
            <a:ext cx="4573042" cy="36584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800F0-6FB5-41EC-988E-3720B5228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365" y="1709533"/>
            <a:ext cx="4903305" cy="408166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During the course of the last month, majority of customers received were executives at their current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Customers who preferred `</a:t>
            </a:r>
            <a:r>
              <a:rPr lang="en-US" dirty="0" err="1"/>
              <a:t>self_enquiry</a:t>
            </a:r>
            <a:r>
              <a:rPr lang="en-US" dirty="0"/>
              <a:t>` as their login device dominated the packages pitched by sales personnel.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Majority of customers  received in the previous month  who  were managers or executives  preferred the `self enquiry` device.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1FB8EFF-6AA0-4489-86CB-D35FE135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Customers who preferred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self_enquiry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as their login device dominated the packages pitched by sales personnel.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5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61235-C274-4B2E-9D30-A5C9EC14E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24071"/>
            <a:ext cx="9001462" cy="583094"/>
          </a:xfrm>
        </p:spPr>
        <p:txBody>
          <a:bodyPr>
            <a:normAutofit/>
          </a:bodyPr>
          <a:lstStyle/>
          <a:p>
            <a:r>
              <a:rPr lang="en-US" sz="3200" dirty="0"/>
              <a:t>Other key insights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EF3F820-5687-484A-AF7D-2101DA287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272209"/>
            <a:ext cx="9099234" cy="485029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/>
              <a:t> More time was spent by salesmen in successfully pitching all package except King.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/>
              <a:t>for each of the packages pitched by the salesmen an average of 4 follow ups is done by the salesman.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/>
              <a:t>More singles were pitched multi packages than in any other packages combined(511).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/>
              <a:t>No Unmarried individual was pitched the king package.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/>
              <a:t>Married Couples dominated the purchase of all Tourist packages(Deluxe, King, multi, etc.)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/>
              <a:t>company invited customers are not frequent even among the customers who hold managerial and executive positions at their current </a:t>
            </a:r>
            <a:r>
              <a:rPr lang="en-US" sz="1800" dirty="0" err="1"/>
              <a:t>organisation</a:t>
            </a:r>
            <a:r>
              <a:rPr lang="en-US" sz="1800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/>
              <a:t>Customers from 2nd Tier cities only purchased the Standard and Multi packages.</a:t>
            </a:r>
          </a:p>
        </p:txBody>
      </p:sp>
    </p:spTree>
    <p:extLst>
      <p:ext uri="{BB962C8B-B14F-4D97-AF65-F5344CB8AC3E}">
        <p14:creationId xmlns:p14="http://schemas.microsoft.com/office/powerpoint/2010/main" val="158115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11B6-06B9-4914-B7CE-16B854C4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9" y="609600"/>
            <a:ext cx="3668024" cy="1325217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metric and model development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58B0CD-0756-48A1-B66C-E26C82628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913879"/>
            <a:ext cx="4943061" cy="45730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BE82-E722-44EB-827B-EE1942AA1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2080591"/>
            <a:ext cx="4476407" cy="384417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The model developed uses the Gradient Boosting Classifier.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The evaluation metric used to capture model performance is called average precision score.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The model improvement parameters are aimed at improving the precision of likelihood of long term package purchased.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Model is adept at predicting likelihood of customer not purchasing long term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8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6C098-9B6C-49D4-8DC2-349966B6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20417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features to machine learning solution.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9AE114-41CF-40D9-A1E4-9EC167288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26" y="2014330"/>
            <a:ext cx="8812696" cy="4234070"/>
          </a:xfrm>
        </p:spPr>
      </p:pic>
    </p:spTree>
    <p:extLst>
      <p:ext uri="{BB962C8B-B14F-4D97-AF65-F5344CB8AC3E}">
        <p14:creationId xmlns:p14="http://schemas.microsoft.com/office/powerpoint/2010/main" val="100142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6A3D-8B11-4B24-BBA3-328CC9E23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22852"/>
            <a:ext cx="9001462" cy="516835"/>
          </a:xfrm>
        </p:spPr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24A70-DB31-437B-8B8F-B2A7326F8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537252"/>
            <a:ext cx="9001462" cy="46978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900" dirty="0"/>
              <a:t>Adoption and promotion of techniques used by Salesmen who pitched Multi as Multi package was purchased more than any other packages(including Super Deluxe).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900" dirty="0"/>
              <a:t> This may be because More singles were pitched the multi packages than in any other packages combined(511).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900" dirty="0"/>
              <a:t>Sales personnel should intensify efforts in following up and pitching Multi packages as they are the most purchased by members from cities of any tier.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35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79</TotalTime>
  <Words>414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Courier New</vt:lpstr>
      <vt:lpstr>Helvetica Neue</vt:lpstr>
      <vt:lpstr>Rockwell</vt:lpstr>
      <vt:lpstr>Wingdings</vt:lpstr>
      <vt:lpstr>Damask</vt:lpstr>
      <vt:lpstr>Business Recommendations and Insights </vt:lpstr>
      <vt:lpstr>Insights</vt:lpstr>
      <vt:lpstr>insights</vt:lpstr>
      <vt:lpstr>Other key insights</vt:lpstr>
      <vt:lpstr>Evaluation metric and model development</vt:lpstr>
      <vt:lpstr>important features to machine learning solution.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Recommendations and Insights</dc:title>
  <dc:creator>Ifenaike Alexander</dc:creator>
  <cp:lastModifiedBy>Ifenaike Alexander</cp:lastModifiedBy>
  <cp:revision>9</cp:revision>
  <dcterms:created xsi:type="dcterms:W3CDTF">2021-02-01T14:52:52Z</dcterms:created>
  <dcterms:modified xsi:type="dcterms:W3CDTF">2021-02-01T16:12:38Z</dcterms:modified>
</cp:coreProperties>
</file>