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F"/>
    <a:srgbClr val="1E1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1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3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72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6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0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72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9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43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1D62D3-4CC7-5749-E947-3D30ED9673E4}"/>
              </a:ext>
            </a:extLst>
          </p:cNvPr>
          <p:cNvGrpSpPr/>
          <p:nvPr userDrawn="1"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rgbClr val="1E1E2A"/>
          </a:solidFill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A2BC2CD-9E28-CFF5-1625-6B527C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FB8DDDF-E8D1-3696-737B-9AE410E739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E41F3FF-1403-D3CE-C885-ACE50B4DE5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4CC6C85-43A3-75BD-8467-2F72A5D5E754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B9DB2E-A485-2423-BF80-6F9F21FC889B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1DCE57F-8CB8-D84D-0661-2B8C04A79EC5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2A51FAF-D968-0457-7265-C48DDD095C8A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9C67D3-B9C8-9493-1566-B0F1E68B8C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29EAA422-1F45-2F84-9D0E-D2C125BB1BE0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AC02E306-CDD0-B084-256E-6F0D887B7795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91EC82-E9B0-A42E-5141-15D88022AD56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1FF09F84-7D21-7BFB-E5D5-E4C93513EBE0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9EDC5D-B658-F6CC-6F80-60323A5C3485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0BB2404-3FB5-E2FD-FF0B-A8814011F92F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38E20145-0798-9EC1-AAD9-8284B463B26B}"/>
                </a:ext>
              </a:extLst>
            </p:cNvPr>
            <p:cNvSpPr/>
            <p:nvPr/>
          </p:nvSpPr>
          <p:spPr>
            <a:xfrm>
              <a:off x="3508494" y="307607"/>
              <a:ext cx="169339" cy="169339"/>
            </a:xfrm>
            <a:prstGeom prst="arc">
              <a:avLst>
                <a:gd name="adj1" fmla="val 11793642"/>
                <a:gd name="adj2" fmla="val 366709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676781-E0BA-E7B9-1F48-98EF5784C841}"/>
                </a:ext>
              </a:extLst>
            </p:cNvPr>
            <p:cNvSpPr txBox="1"/>
            <p:nvPr/>
          </p:nvSpPr>
          <p:spPr>
            <a:xfrm>
              <a:off x="3639192" y="262554"/>
              <a:ext cx="397866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135º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005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05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8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71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44C2D7-FD8F-4FEE-C315-C2ECAF940479}"/>
              </a:ext>
            </a:extLst>
          </p:cNvPr>
          <p:cNvGrpSpPr/>
          <p:nvPr userDrawn="1"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rgbClr val="1E1E2A"/>
          </a:solidFill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FF1D946-BECB-AABC-B1A9-0E1F5B06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2A30F9C-D3A0-8B3C-F7AE-8D98CF8C8D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A0770FA-86C0-BAD9-3FCB-456D46F9D8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A6487EB-7E7C-D77E-39DC-F519E38EEEEE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6680792-1355-A2D8-7C1E-E340383942D3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381C43F-41AF-3135-49B7-979DC2AA2338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3650DE0-5199-0FD9-0532-64FE07DA9E23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5DDF288D-AC71-E3AD-E4B2-224D814E38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CD533889-6F37-BC15-FD77-3E180809219F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D00EDC1-3B1A-27AC-C640-B672F88BF2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46377-027B-A516-3DC6-261F40EB1DF3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F5E8516D-628F-F083-FCB2-BD8F2C7207B1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D6C909-3EF2-5669-0FBE-3AAC82D06ADE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5C55757-4922-089F-83A8-CA580EC8C722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AF9A7113-25BF-0A69-182F-ACB92212B6DF}"/>
                </a:ext>
              </a:extLst>
            </p:cNvPr>
            <p:cNvSpPr/>
            <p:nvPr/>
          </p:nvSpPr>
          <p:spPr>
            <a:xfrm>
              <a:off x="3508494" y="307607"/>
              <a:ext cx="169339" cy="169339"/>
            </a:xfrm>
            <a:prstGeom prst="arc">
              <a:avLst>
                <a:gd name="adj1" fmla="val 11793642"/>
                <a:gd name="adj2" fmla="val 366709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AD264D-BAF0-F4E2-3FDB-C852AF631501}"/>
                </a:ext>
              </a:extLst>
            </p:cNvPr>
            <p:cNvSpPr txBox="1"/>
            <p:nvPr/>
          </p:nvSpPr>
          <p:spPr>
            <a:xfrm>
              <a:off x="3639192" y="262554"/>
              <a:ext cx="397866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135º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13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226800B-C4BE-470B-326B-DDD10730F877}"/>
              </a:ext>
            </a:extLst>
          </p:cNvPr>
          <p:cNvGrpSpPr/>
          <p:nvPr userDrawn="1"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rgbClr val="1E1E2A"/>
          </a:solidFill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EE653C3-463D-CBD9-3C88-177F381D2E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2B12B30-A349-412E-9B84-71D1F9299D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FDE178F-7F23-8815-48BB-84B8D2588F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D44BAD0-5BA3-3EF9-D74D-8BE51F701E86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E7E01C7F-9D1A-B8C5-D82B-10A150DC55E9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18A53BE-C5EF-1404-116D-A605546716EF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CCBAF93-CFEC-11A6-44D0-14D633536C5D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C0DEFDA2-BF69-044E-7051-C2EC0C673BB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D0F8AC13-7A94-5EA0-BAC0-E1BF79B2BED4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1BB1C71-12D5-E145-891C-1B94285FECDB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10655F-3BC8-2EAD-8C7E-4F6C9CC667D1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E17C9E1C-75FF-9500-99D8-6C028B1E9F70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078FB6-2607-C2C2-ED59-112919860EAB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B7BBD01-992F-387A-DD09-88EE471EBBBF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6CDD7B59-3AC3-64F3-D51A-BEF9393D7B43}"/>
                </a:ext>
              </a:extLst>
            </p:cNvPr>
            <p:cNvSpPr/>
            <p:nvPr/>
          </p:nvSpPr>
          <p:spPr>
            <a:xfrm>
              <a:off x="3508494" y="307607"/>
              <a:ext cx="169339" cy="169339"/>
            </a:xfrm>
            <a:prstGeom prst="arc">
              <a:avLst>
                <a:gd name="adj1" fmla="val 11793642"/>
                <a:gd name="adj2" fmla="val 366709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606AA9-E943-8773-59EA-AA9820481261}"/>
                </a:ext>
              </a:extLst>
            </p:cNvPr>
            <p:cNvSpPr txBox="1"/>
            <p:nvPr/>
          </p:nvSpPr>
          <p:spPr>
            <a:xfrm>
              <a:off x="3639192" y="262554"/>
              <a:ext cx="397866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135º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6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D8E0CE-E268-D6E0-40EF-6BDF67032092}"/>
              </a:ext>
            </a:extLst>
          </p:cNvPr>
          <p:cNvGrpSpPr/>
          <p:nvPr userDrawn="1"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rgbClr val="1E1E2A"/>
          </a:solidFill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47AFD0-CA3F-8D70-6868-21351FA2D8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DCB3966-379C-EBE9-5278-1F259CFB14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0F96162-ADD6-A048-180B-8A6877FD33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775FF15-AB08-78F4-DEAE-5683F940F134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6CD99DEC-6978-D404-3E32-9F7D31076560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1883B23-4A56-EE23-70CF-E0F88183F3A6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8B48F2B-7A34-B387-7833-EDED7BA9BB20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8ACBC9DF-E87E-DE1E-C7F3-7601DD3B1D4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25C654ED-74E0-AD9E-7DE0-8AC28B94606C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F39EEE9-B00A-A03B-3E11-5BB0CD333644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534DD2-4D03-BA62-A2D3-32301781F468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D4B83CE6-A973-9EC9-0053-5D08ED1AA624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F43927-7718-D38D-D077-E365F62FC48E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5A409A6-9B0A-07F9-EAAD-8F9FE0EC73B6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518D6569-1E0C-5F47-5BC6-937FE8F3E6C7}"/>
                </a:ext>
              </a:extLst>
            </p:cNvPr>
            <p:cNvSpPr/>
            <p:nvPr/>
          </p:nvSpPr>
          <p:spPr>
            <a:xfrm>
              <a:off x="3508494" y="307607"/>
              <a:ext cx="169339" cy="169339"/>
            </a:xfrm>
            <a:prstGeom prst="arc">
              <a:avLst>
                <a:gd name="adj1" fmla="val 11793642"/>
                <a:gd name="adj2" fmla="val 366709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EFDD2E-2B68-698D-581A-3378EA6A7D8A}"/>
                </a:ext>
              </a:extLst>
            </p:cNvPr>
            <p:cNvSpPr txBox="1"/>
            <p:nvPr/>
          </p:nvSpPr>
          <p:spPr>
            <a:xfrm>
              <a:off x="3639192" y="262554"/>
              <a:ext cx="397866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135º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85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C573E0-792A-7410-0689-70CB8B3CA518}"/>
              </a:ext>
            </a:extLst>
          </p:cNvPr>
          <p:cNvGrpSpPr/>
          <p:nvPr userDrawn="1"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rgbClr val="1E1E2A"/>
          </a:solidFill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B6900E7-0D25-563D-5031-F230EA06E0A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EC6AF32-B28E-4A57-25EE-CDA651BF90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B671333-B4D6-C14D-985E-51CBF097A8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B716954-2F4F-20CF-57F4-1919E7D3B398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C62F922D-E314-A0C7-E722-A77ED7D68E76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77E0FCF-F646-3F62-0CC3-E10EBE1D10ED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A0B97E1-81AF-8AFB-2B91-B7E62FBF28D6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EED29DC-9673-26DF-721D-48BF5A56A3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CD44D2BC-9DF6-6175-0DFC-900F216F98BA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EAEB23A-CB89-8443-86F9-F613E6E6B1AD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905680-5F5D-A5E5-F7E6-848667E6A2B3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28D871B6-5E61-C821-12C7-2A89823B7415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FB2208-91B1-0084-6A8D-3801DD2B4AE1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F677D1F-48B4-5BDE-CC2E-1F3563D45C73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C94DF800-8A42-EBF4-451F-92961C48CB13}"/>
                </a:ext>
              </a:extLst>
            </p:cNvPr>
            <p:cNvSpPr/>
            <p:nvPr/>
          </p:nvSpPr>
          <p:spPr>
            <a:xfrm>
              <a:off x="3508494" y="307607"/>
              <a:ext cx="169339" cy="169339"/>
            </a:xfrm>
            <a:prstGeom prst="arc">
              <a:avLst>
                <a:gd name="adj1" fmla="val 11793642"/>
                <a:gd name="adj2" fmla="val 366709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A29B4C-3674-B4F2-FBFE-56DFD0DDE31F}"/>
                </a:ext>
              </a:extLst>
            </p:cNvPr>
            <p:cNvSpPr txBox="1"/>
            <p:nvPr/>
          </p:nvSpPr>
          <p:spPr>
            <a:xfrm>
              <a:off x="3639192" y="262554"/>
              <a:ext cx="397866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135º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44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5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1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7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177801" y="1366045"/>
            <a:ext cx="7045884" cy="4125909"/>
            <a:chOff x="3000717" y="1873735"/>
            <a:chExt cx="5793653" cy="3398411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2454" y="3554283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3641979" y="2072152"/>
              <a:ext cx="4920996" cy="2795122"/>
              <a:chOff x="3689604" y="2072152"/>
              <a:chExt cx="4920996" cy="2795122"/>
            </a:xfrm>
          </p:grpSpPr>
          <p:sp>
            <p:nvSpPr>
              <p:cNvPr id="45" name="자유형 44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68754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966754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1278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3689604" y="2072152"/>
                <a:ext cx="4920996" cy="2795122"/>
              </a:xfrm>
              <a:custGeom>
                <a:avLst/>
                <a:gdLst>
                  <a:gd name="connsiteX0" fmla="*/ 167687 w 4920996"/>
                  <a:gd name="connsiteY0" fmla="*/ 0 h 2795122"/>
                  <a:gd name="connsiteX1" fmla="*/ 1447680 w 4920996"/>
                  <a:gd name="connsiteY1" fmla="*/ 0 h 2795122"/>
                  <a:gd name="connsiteX2" fmla="*/ 1566253 w 4920996"/>
                  <a:gd name="connsiteY2" fmla="*/ 49114 h 2795122"/>
                  <a:gd name="connsiteX3" fmla="*/ 1569410 w 4920996"/>
                  <a:gd name="connsiteY3" fmla="*/ 53798 h 2795122"/>
                  <a:gd name="connsiteX4" fmla="*/ 1582763 w 4920996"/>
                  <a:gd name="connsiteY4" fmla="*/ 62664 h 2795122"/>
                  <a:gd name="connsiteX5" fmla="*/ 1848245 w 4920996"/>
                  <a:gd name="connsiteY5" fmla="*/ 328147 h 2795122"/>
                  <a:gd name="connsiteX6" fmla="*/ 1851037 w 4920996"/>
                  <a:gd name="connsiteY6" fmla="*/ 328147 h 2795122"/>
                  <a:gd name="connsiteX7" fmla="*/ 1859298 w 4920996"/>
                  <a:gd name="connsiteY7" fmla="*/ 340400 h 2795122"/>
                  <a:gd name="connsiteX8" fmla="*/ 1890296 w 4920996"/>
                  <a:gd name="connsiteY8" fmla="*/ 361299 h 2795122"/>
                  <a:gd name="connsiteX9" fmla="*/ 1902953 w 4920996"/>
                  <a:gd name="connsiteY9" fmla="*/ 363854 h 2795122"/>
                  <a:gd name="connsiteX10" fmla="*/ 4836047 w 4920996"/>
                  <a:gd name="connsiteY10" fmla="*/ 363854 h 2795122"/>
                  <a:gd name="connsiteX11" fmla="*/ 4920996 w 4920996"/>
                  <a:gd name="connsiteY11" fmla="*/ 448803 h 2795122"/>
                  <a:gd name="connsiteX12" fmla="*/ 4920996 w 4920996"/>
                  <a:gd name="connsiteY12" fmla="*/ 2710173 h 2795122"/>
                  <a:gd name="connsiteX13" fmla="*/ 4836047 w 4920996"/>
                  <a:gd name="connsiteY13" fmla="*/ 2795122 h 2795122"/>
                  <a:gd name="connsiteX14" fmla="*/ 84949 w 4920996"/>
                  <a:gd name="connsiteY14" fmla="*/ 2795122 h 2795122"/>
                  <a:gd name="connsiteX15" fmla="*/ 0 w 4920996"/>
                  <a:gd name="connsiteY15" fmla="*/ 2710173 h 2795122"/>
                  <a:gd name="connsiteX16" fmla="*/ 0 w 4920996"/>
                  <a:gd name="connsiteY16" fmla="*/ 2509373 h 2795122"/>
                  <a:gd name="connsiteX17" fmla="*/ 0 w 4920996"/>
                  <a:gd name="connsiteY17" fmla="*/ 1300287 h 2795122"/>
                  <a:gd name="connsiteX18" fmla="*/ 0 w 4920996"/>
                  <a:gd name="connsiteY18" fmla="*/ 448803 h 2795122"/>
                  <a:gd name="connsiteX19" fmla="*/ 0 w 4920996"/>
                  <a:gd name="connsiteY19" fmla="*/ 419322 h 2795122"/>
                  <a:gd name="connsiteX20" fmla="*/ 0 w 4920996"/>
                  <a:gd name="connsiteY20" fmla="*/ 167687 h 2795122"/>
                  <a:gd name="connsiteX21" fmla="*/ 167687 w 4920996"/>
                  <a:gd name="connsiteY21" fmla="*/ 0 h 279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920996" h="2795122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4836047" y="363854"/>
                    </a:lnTo>
                    <a:cubicBezTo>
                      <a:pt x="4882963" y="363854"/>
                      <a:pt x="4920996" y="401887"/>
                      <a:pt x="4920996" y="448803"/>
                    </a:cubicBezTo>
                    <a:lnTo>
                      <a:pt x="4920996" y="2710173"/>
                    </a:lnTo>
                    <a:cubicBezTo>
                      <a:pt x="4920996" y="2757089"/>
                      <a:pt x="4882963" y="2795122"/>
                      <a:pt x="4836047" y="2795122"/>
                    </a:cubicBezTo>
                    <a:lnTo>
                      <a:pt x="84949" y="2795122"/>
                    </a:lnTo>
                    <a:cubicBezTo>
                      <a:pt x="38033" y="2795122"/>
                      <a:pt x="0" y="2757089"/>
                      <a:pt x="0" y="2710173"/>
                    </a:cubicBezTo>
                    <a:lnTo>
                      <a:pt x="0" y="2509373"/>
                    </a:lnTo>
                    <a:lnTo>
                      <a:pt x="0" y="1300287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1E1E2A"/>
              </a:solidFill>
              <a:ln w="19050">
                <a:solidFill>
                  <a:srgbClr val="5D60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latinLnBrk="0">
                  <a:defRPr/>
                </a:pPr>
                <a:r>
                  <a:rPr lang="en-US" altLang="ko-KR" sz="7000" dirty="0"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Kim &amp; Lim</a:t>
                </a:r>
                <a:endParaRPr lang="ko-KR" altLang="en-US" sz="7000" dirty="0">
                  <a:solidFill>
                    <a:prstClr val="white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206647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42158" y="3528844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370" y="243659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3422613" y="2107814"/>
              <a:ext cx="114811" cy="288000"/>
              <a:chOff x="5822948" y="174296"/>
              <a:chExt cx="114811" cy="28800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3000717" y="2144768"/>
              <a:ext cx="4591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8479781" y="1978064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8274004" y="1873735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4867274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5919129" y="5056702"/>
              <a:ext cx="573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</a:rPr>
                <a:t>13.7cm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 rot="16200000">
              <a:off x="6043708" y="2565189"/>
              <a:ext cx="114812" cy="4932000"/>
              <a:chOff x="5822947" y="174314"/>
              <a:chExt cx="114812" cy="493200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14355" y="2640314"/>
                <a:ext cx="4932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7" y="5048475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43EB74-2CB9-055E-4016-A2990889D5B7}"/>
              </a:ext>
            </a:extLst>
          </p:cNvPr>
          <p:cNvSpPr txBox="1"/>
          <p:nvPr/>
        </p:nvSpPr>
        <p:spPr>
          <a:xfrm>
            <a:off x="3993262" y="4258349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김경훈 김다인 김용석</a:t>
            </a:r>
            <a:r>
              <a:rPr lang="en-US" altLang="ko-KR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김현희</a:t>
            </a:r>
            <a:r>
              <a:rPr lang="en-US" altLang="ko-KR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임지혜</a:t>
            </a:r>
            <a:endParaRPr lang="en-US" altLang="ko-KR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3C556-D9E1-EC35-2C8A-6A3EDE7B0315}"/>
              </a:ext>
            </a:extLst>
          </p:cNvPr>
          <p:cNvSpPr txBox="1"/>
          <p:nvPr/>
        </p:nvSpPr>
        <p:spPr>
          <a:xfrm>
            <a:off x="3554972" y="1656916"/>
            <a:ext cx="91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Team</a:t>
            </a:r>
            <a:endParaRPr lang="ko-KR" altLang="en-US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96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  <a:solidFill>
            <a:srgbClr val="1E1E2A"/>
          </a:solidFill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  <a:grpFill/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grpFill/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grp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grpFill/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grpFill/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05038" y="708623"/>
            <a:ext cx="5476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200" b="0" i="0" dirty="0">
                <a:solidFill>
                  <a:schemeClr val="bg1"/>
                </a:solidFill>
                <a:effectLst/>
                <a:latin typeface="Apple SD Gothic Neo"/>
              </a:rPr>
              <a:t> </a:t>
            </a:r>
            <a:r>
              <a:rPr lang="en-US" altLang="ko-KR" sz="7200" b="0" i="0" dirty="0">
                <a:solidFill>
                  <a:schemeClr val="bg1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rPr>
              <a:t>Contents</a:t>
            </a:r>
            <a:endParaRPr lang="ko-KR" altLang="en-US" sz="7200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3E9FE-7E7C-1E7C-B027-9F5B1891C418}"/>
              </a:ext>
            </a:extLst>
          </p:cNvPr>
          <p:cNvSpPr txBox="1"/>
          <p:nvPr/>
        </p:nvSpPr>
        <p:spPr>
          <a:xfrm>
            <a:off x="1461311" y="2012231"/>
            <a:ext cx="95527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800" b="0" i="0" dirty="0">
                <a:solidFill>
                  <a:schemeClr val="bg1"/>
                </a:solidFill>
                <a:effectLst/>
                <a:latin typeface="Apple SD Gothic Neo"/>
              </a:rPr>
              <a:t>1. Data</a:t>
            </a:r>
            <a:endParaRPr lang="ko-KR" altLang="en-US" sz="4800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F6C2F-1480-3F3E-402A-E45DE5CB21CA}"/>
              </a:ext>
            </a:extLst>
          </p:cNvPr>
          <p:cNvSpPr txBox="1"/>
          <p:nvPr/>
        </p:nvSpPr>
        <p:spPr>
          <a:xfrm>
            <a:off x="1461309" y="3324837"/>
            <a:ext cx="95527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800" b="0" i="0" dirty="0">
                <a:solidFill>
                  <a:schemeClr val="bg1"/>
                </a:solidFill>
                <a:effectLst/>
                <a:latin typeface="Apple SD Gothic Neo"/>
              </a:rPr>
              <a:t>2. Basic Models</a:t>
            </a:r>
            <a:endParaRPr lang="ko-KR" altLang="en-US" sz="4800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1C1C-58C7-4FC5-A48E-33063FA82DCF}"/>
              </a:ext>
            </a:extLst>
          </p:cNvPr>
          <p:cNvSpPr txBox="1"/>
          <p:nvPr/>
        </p:nvSpPr>
        <p:spPr>
          <a:xfrm>
            <a:off x="1461310" y="4666940"/>
            <a:ext cx="95527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800" b="0" i="0" dirty="0">
                <a:solidFill>
                  <a:schemeClr val="bg1"/>
                </a:solidFill>
                <a:effectLst/>
                <a:latin typeface="Apple SD Gothic Neo"/>
              </a:rPr>
              <a:t>3. Augmented Models</a:t>
            </a:r>
            <a:endParaRPr lang="ko-KR" altLang="en-US" sz="4800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84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C785C-44E6-9ED9-0530-1BC12A57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1038E-6E60-6C04-604E-6CD27C41B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1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5D55C-F657-9C39-DD6E-E5C38BBA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42813-0B32-3344-46D7-73908FF2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6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48B8C-553D-A16E-E26D-BF8319E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7DD13-83A9-8B45-7466-9B54E928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7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D400E-813B-FF5F-B4A2-EFD3F3AC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5C798-5AAE-83DB-FFCF-E7F47EB8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177801" y="1366045"/>
            <a:ext cx="7045884" cy="4125909"/>
            <a:chOff x="3000717" y="1873735"/>
            <a:chExt cx="5793653" cy="3398411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2454" y="3554283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3641979" y="2072152"/>
              <a:ext cx="4920996" cy="2795122"/>
              <a:chOff x="3689604" y="2072152"/>
              <a:chExt cx="4920996" cy="2795122"/>
            </a:xfrm>
          </p:grpSpPr>
          <p:sp>
            <p:nvSpPr>
              <p:cNvPr id="45" name="자유형 44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68754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966754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1278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3689604" y="2072152"/>
                <a:ext cx="4920996" cy="2795122"/>
              </a:xfrm>
              <a:custGeom>
                <a:avLst/>
                <a:gdLst>
                  <a:gd name="connsiteX0" fmla="*/ 167687 w 4920996"/>
                  <a:gd name="connsiteY0" fmla="*/ 0 h 2795122"/>
                  <a:gd name="connsiteX1" fmla="*/ 1447680 w 4920996"/>
                  <a:gd name="connsiteY1" fmla="*/ 0 h 2795122"/>
                  <a:gd name="connsiteX2" fmla="*/ 1566253 w 4920996"/>
                  <a:gd name="connsiteY2" fmla="*/ 49114 h 2795122"/>
                  <a:gd name="connsiteX3" fmla="*/ 1569410 w 4920996"/>
                  <a:gd name="connsiteY3" fmla="*/ 53798 h 2795122"/>
                  <a:gd name="connsiteX4" fmla="*/ 1582763 w 4920996"/>
                  <a:gd name="connsiteY4" fmla="*/ 62664 h 2795122"/>
                  <a:gd name="connsiteX5" fmla="*/ 1848245 w 4920996"/>
                  <a:gd name="connsiteY5" fmla="*/ 328147 h 2795122"/>
                  <a:gd name="connsiteX6" fmla="*/ 1851037 w 4920996"/>
                  <a:gd name="connsiteY6" fmla="*/ 328147 h 2795122"/>
                  <a:gd name="connsiteX7" fmla="*/ 1859298 w 4920996"/>
                  <a:gd name="connsiteY7" fmla="*/ 340400 h 2795122"/>
                  <a:gd name="connsiteX8" fmla="*/ 1890296 w 4920996"/>
                  <a:gd name="connsiteY8" fmla="*/ 361299 h 2795122"/>
                  <a:gd name="connsiteX9" fmla="*/ 1902953 w 4920996"/>
                  <a:gd name="connsiteY9" fmla="*/ 363854 h 2795122"/>
                  <a:gd name="connsiteX10" fmla="*/ 4836047 w 4920996"/>
                  <a:gd name="connsiteY10" fmla="*/ 363854 h 2795122"/>
                  <a:gd name="connsiteX11" fmla="*/ 4920996 w 4920996"/>
                  <a:gd name="connsiteY11" fmla="*/ 448803 h 2795122"/>
                  <a:gd name="connsiteX12" fmla="*/ 4920996 w 4920996"/>
                  <a:gd name="connsiteY12" fmla="*/ 2710173 h 2795122"/>
                  <a:gd name="connsiteX13" fmla="*/ 4836047 w 4920996"/>
                  <a:gd name="connsiteY13" fmla="*/ 2795122 h 2795122"/>
                  <a:gd name="connsiteX14" fmla="*/ 84949 w 4920996"/>
                  <a:gd name="connsiteY14" fmla="*/ 2795122 h 2795122"/>
                  <a:gd name="connsiteX15" fmla="*/ 0 w 4920996"/>
                  <a:gd name="connsiteY15" fmla="*/ 2710173 h 2795122"/>
                  <a:gd name="connsiteX16" fmla="*/ 0 w 4920996"/>
                  <a:gd name="connsiteY16" fmla="*/ 2509373 h 2795122"/>
                  <a:gd name="connsiteX17" fmla="*/ 0 w 4920996"/>
                  <a:gd name="connsiteY17" fmla="*/ 1300287 h 2795122"/>
                  <a:gd name="connsiteX18" fmla="*/ 0 w 4920996"/>
                  <a:gd name="connsiteY18" fmla="*/ 448803 h 2795122"/>
                  <a:gd name="connsiteX19" fmla="*/ 0 w 4920996"/>
                  <a:gd name="connsiteY19" fmla="*/ 419322 h 2795122"/>
                  <a:gd name="connsiteX20" fmla="*/ 0 w 4920996"/>
                  <a:gd name="connsiteY20" fmla="*/ 167687 h 2795122"/>
                  <a:gd name="connsiteX21" fmla="*/ 167687 w 4920996"/>
                  <a:gd name="connsiteY21" fmla="*/ 0 h 279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920996" h="2795122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4836047" y="363854"/>
                    </a:lnTo>
                    <a:cubicBezTo>
                      <a:pt x="4882963" y="363854"/>
                      <a:pt x="4920996" y="401887"/>
                      <a:pt x="4920996" y="448803"/>
                    </a:cubicBezTo>
                    <a:lnTo>
                      <a:pt x="4920996" y="2710173"/>
                    </a:lnTo>
                    <a:cubicBezTo>
                      <a:pt x="4920996" y="2757089"/>
                      <a:pt x="4882963" y="2795122"/>
                      <a:pt x="4836047" y="2795122"/>
                    </a:cubicBezTo>
                    <a:lnTo>
                      <a:pt x="84949" y="2795122"/>
                    </a:lnTo>
                    <a:cubicBezTo>
                      <a:pt x="38033" y="2795122"/>
                      <a:pt x="0" y="2757089"/>
                      <a:pt x="0" y="2710173"/>
                    </a:cubicBezTo>
                    <a:lnTo>
                      <a:pt x="0" y="2509373"/>
                    </a:lnTo>
                    <a:lnTo>
                      <a:pt x="0" y="1300287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1E1E2A"/>
              </a:solidFill>
              <a:ln w="19050">
                <a:solidFill>
                  <a:srgbClr val="5D60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latinLnBrk="0">
                  <a:defRPr/>
                </a:pPr>
                <a:r>
                  <a:rPr lang="ko-KR" altLang="en-US" sz="7000" dirty="0">
                    <a:solidFill>
                      <a:prstClr val="white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감사합니다</a:t>
                </a:r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206647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42158" y="3528844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370" y="243659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3422613" y="2107814"/>
              <a:ext cx="114811" cy="288000"/>
              <a:chOff x="5822948" y="174296"/>
              <a:chExt cx="114811" cy="28800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3000717" y="2144768"/>
              <a:ext cx="4591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8479781" y="1978064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8274004" y="1873735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4867274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5919129" y="5056702"/>
              <a:ext cx="573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</a:rPr>
                <a:t>13.7cm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 rot="16200000">
              <a:off x="6043708" y="2565189"/>
              <a:ext cx="114812" cy="4932000"/>
              <a:chOff x="5822947" y="174314"/>
              <a:chExt cx="114812" cy="493200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14355" y="2640314"/>
                <a:ext cx="4932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7" y="5048475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43EB74-2CB9-055E-4016-A2990889D5B7}"/>
              </a:ext>
            </a:extLst>
          </p:cNvPr>
          <p:cNvSpPr txBox="1"/>
          <p:nvPr/>
        </p:nvSpPr>
        <p:spPr>
          <a:xfrm>
            <a:off x="3615007" y="4213866"/>
            <a:ext cx="4666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Thank you for listening our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3C556-D9E1-EC35-2C8A-6A3EDE7B0315}"/>
              </a:ext>
            </a:extLst>
          </p:cNvPr>
          <p:cNvSpPr txBox="1"/>
          <p:nvPr/>
        </p:nvSpPr>
        <p:spPr>
          <a:xfrm>
            <a:off x="3632807" y="1549904"/>
            <a:ext cx="41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anose="05000000000000000000" pitchFamily="2" charset="2"/>
              </a:rPr>
              <a:t></a:t>
            </a:r>
            <a:endParaRPr lang="ko-KR" altLang="en-US" sz="3200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5184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Apple SD Gothic Neo</vt:lpstr>
      <vt:lpstr>나눔고딕OTF</vt:lpstr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dltpf119@gmail.com</cp:lastModifiedBy>
  <cp:revision>3</cp:revision>
  <dcterms:created xsi:type="dcterms:W3CDTF">2022-04-24T15:21:41Z</dcterms:created>
  <dcterms:modified xsi:type="dcterms:W3CDTF">2023-07-10T09:01:26Z</dcterms:modified>
</cp:coreProperties>
</file>