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A8DFB-2B21-3364-1F73-5A921C18A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DD2FC6-0F2D-68B5-3457-49A5F2772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073164-4032-DAC9-59D3-BB2DFC47F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7BD877-9653-9AEB-1C51-D5AFBFB52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1CDD84-B555-F6C4-E643-B7680DB0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938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4D223B-50B5-C9C0-D0E2-8CFE940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900A0A-0F93-21C3-7EAB-8E67FAC5B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3F1748-BD2C-FF22-9159-197FA1B2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FA1F54-78AD-647B-0D95-2263C797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0CDB5-93C4-E479-A755-FBC1B9FE3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142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380EDFE-8386-1E1A-8996-DB2D3A2A5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746C98-89F8-D2C6-0B0E-F46FE6245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7847E-253A-80E9-BB78-6C52BF89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FAB2B5-1E62-4856-87B7-07E2A1A08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77C774-070D-D0B1-9593-AC3115BD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5707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BE0AB5-0F96-29EC-5D17-C999FC0E4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441AA3-AAA9-DA1F-34F5-801F0C7F9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CDE90-D62F-F91E-A3F7-A1261CED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B7848D-3D0C-C0AF-8011-FB4789186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40B949-7024-E2F8-2DAC-89CAC1F9F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413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549AE2-DA0E-0C1D-8BB5-E9796E52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2BA68B-F206-D010-FD22-9264B55B2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F480AE-7E0E-ED95-52DF-AC21C9F1E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50B47-F2FB-697D-0D3B-0C5A623B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84EAA7-D64B-5A60-92E7-6EDD5A2A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342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6DE33-D7DB-F513-351B-7ECE07D88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EE93E2-D6B6-76CB-7221-648BE583E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3B087-256C-CB1D-4D74-0209DDDD5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58CA1-3B32-436A-C3DB-108641BA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723E1D-C2D9-A2C6-FFB8-805A7BB2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B4148-CCEA-C743-404B-87837424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5263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20801-CCEB-DF98-C664-363812AA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A53FAC-5415-F80D-7171-FC8FDF3C6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A8852-CC04-0B52-D04F-4A901BFAB0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03DB16-ED3B-DBC1-1B6C-C709CFE636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764572-5318-19B7-6DDD-459AF3A7F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0BBB25C-9E1F-AD97-4C61-EA5F39E8B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72AD21-3047-F721-B9A0-65F94879C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57DB2-A863-1D52-8AC5-DB9DD6A27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676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1C294-DFCC-E559-3F3B-0497238F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CE1C9F1-15EF-D937-8112-67A7683BA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DB467F0-F446-5DE1-FF9E-856D0673C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B4E0E7-3197-573A-CDFC-FDC82481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4347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90247A-29AC-170A-F520-A0F377F0D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B0C035C-4B14-5E7B-6E60-6569DF07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3B2CF81-738B-2318-0911-A4FE25AF3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726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C346B-A4DD-1871-1BB4-65EAADCD7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0412E6-ED21-F89A-9B9B-85151A9F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134EE36-4133-0C69-CF4A-D29DA104E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C6689F-9CC4-DEAD-4FBF-CACB65CC6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53DCF5-5DB1-4563-BB77-CF684256C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F5724DE-707B-64E2-2556-A072E503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409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B4EF8-DDF5-F94F-2B9D-BDED0586F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6254374-2E5D-357F-0FBF-1A38A44E1C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822812-6041-555A-5F7F-76467457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26835E-AA8D-0F3F-7090-405F9B4B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4FCCFE-1155-5B61-D835-97B29A336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416700-5D09-57A3-496E-1540CD9A4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301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9B08ACC-97C5-3B9A-6591-0AC6B9CB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00736E2-5E9D-5BB2-FE88-9A1101AEE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ECC1AF-662A-20B6-906D-813E3F579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5EAAB-43F4-4549-A632-6EB057750EBA}" type="datetimeFigureOut">
              <a:rPr kumimoji="1" lang="zh-CN" altLang="en-US" smtClean="0"/>
              <a:t>2024/11/10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13601-D95C-3E67-2C39-33CAB93AA9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6E24E-C0DF-598B-F782-521C3473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75CFF6-4F1A-4D4A-B0FB-8588BF33A59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4396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linba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hyperlink" Target="https://bitso.com/" TargetMode="External"/><Relationship Id="rId4" Type="http://schemas.openxmlformats.org/officeDocument/2006/relationships/hyperlink" Target="https://api.bitso.com/v3/available_book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g-uyTcdD1PFP-HufnrgXK48JmjYimFa1?usp=shar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drive.google.com/drive/folders/1yjMuQftRQFBBhKyEdonLZMCjhKtkpMIg?usp=drive_lin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56017D-B3E7-4C24-6F13-0FA44CA65A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  <a:b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" altLang="zh-C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Cryptocurrency Trading</a:t>
            </a:r>
            <a:endParaRPr kumimoji="1" lang="zh-CN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66A357-A27C-92A6-7AC9-EBB238F1C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MAFS5440, Fall 2024</a:t>
            </a:r>
            <a:endParaRPr kumimoji="1"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837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Medal ">
            <a:extLst>
              <a:ext uri="{FF2B5EF4-FFF2-40B4-BE49-F238E27FC236}">
                <a16:creationId xmlns:a16="http://schemas.microsoft.com/office/drawing/2014/main" id="{DA299710-77DE-2DA4-613B-FEEFDC0BB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69" y="2039687"/>
            <a:ext cx="1114972" cy="111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8130A78-EE0F-F8BA-D403-EC17909B965D}"/>
              </a:ext>
            </a:extLst>
          </p:cNvPr>
          <p:cNvSpPr txBox="1"/>
          <p:nvPr/>
        </p:nvSpPr>
        <p:spPr>
          <a:xfrm>
            <a:off x="1266497" y="2320130"/>
            <a:ext cx="88549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0" i="0" dirty="0">
                <a:effectLst/>
                <a:latin typeface="Söhne"/>
              </a:rPr>
              <a:t>Acknowledge to Cyril DL and </a:t>
            </a:r>
            <a:r>
              <a:rPr lang="en" altLang="zh-CN" sz="2400" b="0" i="0" u="none" strike="noStrike" dirty="0">
                <a:effectLst/>
                <a:latin typeface="-apple-system"/>
                <a:hlinkClick r:id="rId3"/>
              </a:rPr>
              <a:t>Bastian Kälin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b="0" i="0" dirty="0">
                <a:effectLst/>
                <a:latin typeface="Söhne"/>
              </a:rPr>
              <a:t>for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b="0" i="0" dirty="0">
                <a:effectLst/>
                <a:latin typeface="Söhne"/>
              </a:rPr>
              <a:t>providing</a:t>
            </a:r>
            <a:r>
              <a:rPr lang="zh-CN" altLang="en-US" sz="2400" b="0" i="0" dirty="0">
                <a:effectLst/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relevant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materials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and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data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download</a:t>
            </a:r>
            <a:r>
              <a:rPr lang="zh-CN" altLang="en-US" sz="2400" dirty="0">
                <a:latin typeface="Söhne"/>
              </a:rPr>
              <a:t> </a:t>
            </a:r>
            <a:r>
              <a:rPr lang="en-US" altLang="zh-CN" sz="2400" dirty="0">
                <a:latin typeface="Söhne"/>
              </a:rPr>
              <a:t>API.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FB94D2-B6B0-10A1-602C-7269BD0ACFBF}"/>
              </a:ext>
            </a:extLst>
          </p:cNvPr>
          <p:cNvSpPr txBox="1"/>
          <p:nvPr/>
        </p:nvSpPr>
        <p:spPr>
          <a:xfrm>
            <a:off x="1014248" y="4537870"/>
            <a:ext cx="102370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can get list of available books from their API </a:t>
            </a:r>
            <a:r>
              <a:rPr lang="en" altLang="zh-CN" b="0" i="0" u="none" strike="noStrike" dirty="0">
                <a:solidFill>
                  <a:srgbClr val="4183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https://api.bitso.com/v3/available_books/</a:t>
            </a:r>
            <a:endParaRPr lang="en" altLang="zh-CN" b="0" i="0" u="none" strike="noStrike" dirty="0">
              <a:solidFill>
                <a:srgbClr val="4183C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 historical data from </a:t>
            </a:r>
            <a:r>
              <a:rPr lang="en" altLang="zh-CN" b="0" i="0" u="none" strike="noStrike" dirty="0" err="1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Bitso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" altLang="zh-CN" b="0" i="0" u="none" strike="noStrike" dirty="0">
                <a:solidFill>
                  <a:srgbClr val="4183C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https://bitso.com</a:t>
            </a:r>
            <a:r>
              <a:rPr lang="en" altLang="zh-CN" b="0" i="0" u="none" strike="noStrike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OHLC csv format.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2" name="Picture 4" descr="Puzzle ">
            <a:extLst>
              <a:ext uri="{FF2B5EF4-FFF2-40B4-BE49-F238E27FC236}">
                <a16:creationId xmlns:a16="http://schemas.microsoft.com/office/drawing/2014/main" id="{45B9BA08-1A71-2AB1-CC01-E35F7A138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566" y="4592145"/>
            <a:ext cx="537779" cy="537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685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E798DDF-0315-683F-98A9-250A839A0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6" y="370063"/>
            <a:ext cx="11257006" cy="56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078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22A77A5-CB11-BC35-72F4-54332FAFD631}"/>
              </a:ext>
            </a:extLst>
          </p:cNvPr>
          <p:cNvSpPr txBox="1"/>
          <p:nvPr/>
        </p:nvSpPr>
        <p:spPr>
          <a:xfrm>
            <a:off x="389912" y="511644"/>
            <a:ext cx="53843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32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A61F50-D997-DDC0-18E1-3D9ED1A34296}"/>
              </a:ext>
            </a:extLst>
          </p:cNvPr>
          <p:cNvSpPr txBox="1"/>
          <p:nvPr/>
        </p:nvSpPr>
        <p:spPr>
          <a:xfrm>
            <a:off x="389912" y="1315926"/>
            <a:ext cx="1055817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We provide historical minute level data of four major cryptocurrencies ‘BTC(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比特币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‘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LTC(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柚子币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‘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ETH(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以太坊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)’,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and ‘TRX(</a:t>
            </a:r>
            <a:r>
              <a:rPr lang="zh-C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波场币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)’ 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starts from ‘2021-09-14 00:00:00’ to ‘2023-04-19 00:00:00’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D9CBB87-B9E2-87C1-B1ED-EE00147C7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77" y="2551096"/>
            <a:ext cx="8691027" cy="506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3A084DD-8ADF-C2C9-F783-772B89723A70}"/>
              </a:ext>
            </a:extLst>
          </p:cNvPr>
          <p:cNvSpPr txBox="1"/>
          <p:nvPr/>
        </p:nvSpPr>
        <p:spPr>
          <a:xfrm>
            <a:off x="389912" y="3429000"/>
            <a:ext cx="95318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" altLang="zh-CN" dirty="0"/>
              <a:t>Get preprocessed data via: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" altLang="zh-CN" dirty="0"/>
              <a:t>h5 format (recommend)  </a:t>
            </a:r>
            <a:r>
              <a:rPr lang="en" altLang="zh-CN" dirty="0">
                <a:hlinkClick r:id="rId3"/>
              </a:rPr>
              <a:t>google drive</a:t>
            </a:r>
            <a:endParaRPr lang="en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Non-split csv data for the 4 currencies: </a:t>
            </a:r>
            <a:r>
              <a:rPr lang="en-US" altLang="zh-CN" dirty="0">
                <a:hlinkClick r:id="rId4"/>
              </a:rPr>
              <a:t>google drive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9983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2FFCD45-CF7D-3D4B-1CD0-F09B396BE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49" y="199258"/>
            <a:ext cx="11463502" cy="595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413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1947171-52AD-2959-9F56-AA9A9D072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08" y="312740"/>
            <a:ext cx="11272286" cy="585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57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78D785-79E4-4097-136F-35B1BA2E9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3" y="410175"/>
            <a:ext cx="11560581" cy="600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43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0CBDBA9-30EB-CF39-DA44-5B746BEBFC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94" y="360747"/>
            <a:ext cx="11346411" cy="589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4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BDE64E99-DA3A-8FE9-E306-E7E290DE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34" y="496672"/>
            <a:ext cx="10703896" cy="55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86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5E80FB9-C529-BEF1-4743-AEFC3FD5E1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5021"/>
          <a:stretch/>
        </p:blipFill>
        <p:spPr>
          <a:xfrm>
            <a:off x="568327" y="532543"/>
            <a:ext cx="10730008" cy="306327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457DE66-A6F7-F8AD-790E-1E297CC728E9}"/>
              </a:ext>
            </a:extLst>
          </p:cNvPr>
          <p:cNvSpPr txBox="1"/>
          <p:nvPr/>
        </p:nvSpPr>
        <p:spPr>
          <a:xfrm>
            <a:off x="1913938" y="4583375"/>
            <a:ext cx="773455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For those who wants to try more: We will provide additional historical OHLCV data with different frequencies (including ‘BTCUSD’, ‘BCHBTC’, ‘ETHUSD’, ‘LTCUSD’ transaction data in the minute /15- minute/1- hour/1-day bar). Contact with us!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Goal ">
            <a:extLst>
              <a:ext uri="{FF2B5EF4-FFF2-40B4-BE49-F238E27FC236}">
                <a16:creationId xmlns:a16="http://schemas.microsoft.com/office/drawing/2014/main" id="{1FA5B94A-35EA-E713-B41D-B5BFB8727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90" y="4699857"/>
            <a:ext cx="1206957" cy="1206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3417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187</Words>
  <Application>Microsoft Macintosh PowerPoint</Application>
  <PresentationFormat>宽屏</PresentationFormat>
  <Paragraphs>11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等线</vt:lpstr>
      <vt:lpstr>等线 Light</vt:lpstr>
      <vt:lpstr>Söhne</vt:lpstr>
      <vt:lpstr>Arial</vt:lpstr>
      <vt:lpstr>Times New Roman</vt:lpstr>
      <vt:lpstr>Office 主题​​</vt:lpstr>
      <vt:lpstr>Project 3 Cryptocurrency Trading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 He</dc:creator>
  <cp:lastModifiedBy>CAO He</cp:lastModifiedBy>
  <cp:revision>18</cp:revision>
  <dcterms:created xsi:type="dcterms:W3CDTF">2024-11-10T13:49:50Z</dcterms:created>
  <dcterms:modified xsi:type="dcterms:W3CDTF">2024-11-10T13:58:20Z</dcterms:modified>
</cp:coreProperties>
</file>