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A4882-1614-225F-AB02-4DADF0C3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B51CF-C201-7A04-8AC2-8EEF2C461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321B5-3791-5C35-D4E7-1B1CADCB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9178A-2B80-ED4B-3518-F6B5142F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07891-9EAB-356A-1F8E-8D6FE6D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D175D-5392-F523-FD4A-77606020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5E232-B34D-DE06-1AF1-97E0C224F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A19EA-0BD0-7FF6-46BC-D4F3E1D0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14B69-9DA0-A268-E1A4-727D939F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EFC26-FCA5-3FE2-1D3F-AD52ED8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C58034-EB3D-D6F9-D252-0B5443FA6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30AE26-456F-41D4-D695-B52C104C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FB414-1EBD-6F58-186B-4F16A6BC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5592B-ECDC-E80D-896A-51B766B1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88585-F21E-BD4A-6AED-4F74B25E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3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CFD66-6946-6D00-1C07-91FBD493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062A6-7869-2909-9044-17910829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54CEE-1515-CE0D-C061-10796619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B0C7E-06E9-F124-0060-14441FA2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F60BE-FAD1-32AB-5284-E2FF8521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87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C9BD-C5AD-ED74-1359-4B3E4C97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ADF66-04F6-2CDE-B108-AD8C229F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69911-A7CB-4AD6-D614-1C31543F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121AB-2408-5A05-E4D5-767633E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A0A18-0563-32A8-13D7-71383322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30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D5B2C-EFAE-CE19-D629-BC0B9A2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B6E0A-A78E-0C83-9C01-4AFD6F361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9A3BD-0CDB-D575-71C6-E14C2166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D118C-B547-4463-4BC3-8000A3D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41C89-DE37-EADF-66EA-43D317C8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8A50-0225-F4E6-B6F1-C438384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2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7FFB-F721-AA75-92F7-E0EAFD2C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CDEE9-ACDC-CEE2-2FA5-4E148591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06125-1737-C052-641F-A6822B0E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64A90-6DF7-060A-6E07-C19B76889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EB0EC-A5AE-FBAA-0526-2B35CADED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71F54E-CEB6-2EE3-7A15-F88C82C6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7A2379-A254-53DC-598F-9625D40F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0CE08-60C1-9FE5-CF14-C9BD701A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9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C9C4-AEBB-1AA2-EA08-08CE4F9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EF8638-5E03-9413-196A-16FD4981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63371-B2CB-2A5C-3785-A94C0840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F5140A-8D1D-D221-F85E-541FCAC4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9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41DA8-EE59-1EC5-00B1-1748CBD1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DB89E-5191-644E-E7E9-52EC315A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C5348-DA79-DAA2-8469-118D745C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92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22D6-2CDA-0AF9-438A-91DBE4AD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51043-BFE1-916B-1819-BF9EC2E6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D2A23-D177-1BB8-826D-748D569F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9DDF6-D166-2CC9-E131-D69F1ACE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C6E2C-53A9-C4E9-3C8F-5C897BEE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C6FD4-A2F3-3AB3-DD0A-FFEDD177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3A659-D35C-5D66-3CF7-3D15B29A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C4A116-1441-2492-EDD7-293AE40EC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75373-CA85-D457-CCA8-F954817F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E97C3-C545-BF7B-9AE4-34AC8217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D8A5F-7C16-B155-57A1-931F83EC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8F10B-5DD9-8A89-9D8B-0E0CC652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87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6778A-FA67-055B-54E7-8E191C5A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3CAAE-3E91-8270-2266-AD364B88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48D0-E8E7-F763-4289-1A7BA151F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D9CE-1085-9949-9E7C-3AAC0F2AFFFE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07902-C22C-5383-733E-18F7C012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0C1B5-73C0-93C8-C385-41431C94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F83D-01CE-DB41-860C-FCFFB0680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1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inba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bitso.com/" TargetMode="External"/><Relationship Id="rId4" Type="http://schemas.openxmlformats.org/officeDocument/2006/relationships/hyperlink" Target="https://api.bitso.com/v3/available_boo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-uyTcdD1PFP-HufnrgXK48JmjYimFa1?usp=driv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drive/folders/1yjMuQftRQFBBhKyEdonLZMCjhKtkpMIg?usp=drive_lin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6017D-B3E7-4C24-6F13-0FA44CA65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  <a:br>
              <a:rPr lang="en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Trading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6A357-A27C-92A6-7AC9-EBB238F1C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MAFS6010Z, Fall 2023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dal ">
            <a:extLst>
              <a:ext uri="{FF2B5EF4-FFF2-40B4-BE49-F238E27FC236}">
                <a16:creationId xmlns:a16="http://schemas.microsoft.com/office/drawing/2014/main" id="{DA299710-77DE-2DA4-613B-FEEFDC0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" y="2039687"/>
            <a:ext cx="1114972" cy="11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130A78-EE0F-F8BA-D403-EC17909B965D}"/>
              </a:ext>
            </a:extLst>
          </p:cNvPr>
          <p:cNvSpPr txBox="1"/>
          <p:nvPr/>
        </p:nvSpPr>
        <p:spPr>
          <a:xfrm>
            <a:off x="1266497" y="2320130"/>
            <a:ext cx="8854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0" i="0" dirty="0">
                <a:effectLst/>
                <a:latin typeface="Söhne"/>
              </a:rPr>
              <a:t>Acknowledge to Cyril DL and </a:t>
            </a:r>
            <a:r>
              <a:rPr lang="en" altLang="zh-CN" sz="2400" b="0" i="0" u="none" strike="noStrike" dirty="0">
                <a:effectLst/>
                <a:latin typeface="-apple-system"/>
                <a:hlinkClick r:id="rId3"/>
              </a:rPr>
              <a:t>Bastian Kälin</a:t>
            </a:r>
            <a:r>
              <a:rPr lang="zh-CN" altLang="en-US" sz="2400" b="0" i="0" dirty="0">
                <a:effectLst/>
                <a:latin typeface="Söhne"/>
              </a:rPr>
              <a:t> </a:t>
            </a:r>
            <a:r>
              <a:rPr lang="en-US" altLang="zh-CN" sz="2400" b="0" i="0" dirty="0">
                <a:effectLst/>
                <a:latin typeface="Söhne"/>
              </a:rPr>
              <a:t>for</a:t>
            </a:r>
            <a:r>
              <a:rPr lang="zh-CN" altLang="en-US" sz="2400" b="0" i="0" dirty="0">
                <a:effectLst/>
                <a:latin typeface="Söhne"/>
              </a:rPr>
              <a:t> </a:t>
            </a:r>
            <a:r>
              <a:rPr lang="en-US" altLang="zh-CN" sz="2400" b="0" i="0" dirty="0">
                <a:effectLst/>
                <a:latin typeface="Söhne"/>
              </a:rPr>
              <a:t>providing</a:t>
            </a:r>
            <a:r>
              <a:rPr lang="zh-CN" altLang="en-US" sz="2400" b="0" i="0" dirty="0">
                <a:effectLst/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relevant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materials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and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data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download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API.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FB94D2-B6B0-10A1-602C-7269BD0ACFBF}"/>
              </a:ext>
            </a:extLst>
          </p:cNvPr>
          <p:cNvSpPr txBox="1"/>
          <p:nvPr/>
        </p:nvSpPr>
        <p:spPr>
          <a:xfrm>
            <a:off x="1014248" y="4537870"/>
            <a:ext cx="1023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get list of available books from their API </a:t>
            </a:r>
            <a:r>
              <a:rPr lang="en" altLang="zh-CN" b="0" i="0" u="none" strike="noStrike" dirty="0">
                <a:solidFill>
                  <a:srgbClr val="4183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https://api.bitso.com/v3/available_books/</a:t>
            </a:r>
            <a:endParaRPr lang="en" altLang="zh-CN" b="0" i="0" u="none" strike="noStrike" dirty="0">
              <a:solidFill>
                <a:srgbClr val="4183C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historical data from 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Bitso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altLang="zh-CN" b="0" i="0" u="none" strike="noStrike" dirty="0">
                <a:solidFill>
                  <a:srgbClr val="4183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https://bitso.com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OHLC csv format.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uzzle ">
            <a:extLst>
              <a:ext uri="{FF2B5EF4-FFF2-40B4-BE49-F238E27FC236}">
                <a16:creationId xmlns:a16="http://schemas.microsoft.com/office/drawing/2014/main" id="{45B9BA08-1A71-2AB1-CC01-E35F7A13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6" y="4592145"/>
            <a:ext cx="537779" cy="5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798DDF-0315-683F-98A9-250A839A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9" y="401594"/>
            <a:ext cx="11257006" cy="5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2A77A5-CB11-BC35-72F4-54332FAFD631}"/>
              </a:ext>
            </a:extLst>
          </p:cNvPr>
          <p:cNvSpPr txBox="1"/>
          <p:nvPr/>
        </p:nvSpPr>
        <p:spPr>
          <a:xfrm>
            <a:off x="389912" y="511644"/>
            <a:ext cx="5384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A61F50-D997-DDC0-18E1-3D9ED1A34296}"/>
              </a:ext>
            </a:extLst>
          </p:cNvPr>
          <p:cNvSpPr txBox="1"/>
          <p:nvPr/>
        </p:nvSpPr>
        <p:spPr>
          <a:xfrm>
            <a:off x="389912" y="1315926"/>
            <a:ext cx="10558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You are provided with historical minute level data of four major cryptocurrencies ‘BTC(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比特币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)’, ‘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EOS(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柚子币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)’, ‘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ETH(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以太坊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)’, 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‘TRX(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波场币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 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traverses from ‘2021-09-14 00:00:00’ to ‘2023-04-19 00:00:00’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9CBB87-B9E2-87C1-B1ED-EE00147C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4" y="2469274"/>
            <a:ext cx="8691027" cy="5068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A084DD-8ADF-C2C9-F783-772B89723A70}"/>
              </a:ext>
            </a:extLst>
          </p:cNvPr>
          <p:cNvSpPr txBox="1"/>
          <p:nvPr/>
        </p:nvSpPr>
        <p:spPr>
          <a:xfrm>
            <a:off x="389912" y="3429000"/>
            <a:ext cx="95318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zh-CN" dirty="0"/>
              <a:t>Get preprocessed data via: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dirty="0"/>
              <a:t>h5 format (recommend)</a:t>
            </a:r>
          </a:p>
          <a:p>
            <a:pPr lvl="1"/>
            <a:r>
              <a:rPr lang="en" altLang="zh-CN" dirty="0">
                <a:hlinkClick r:id="rId3"/>
              </a:rPr>
              <a:t>google driver link</a:t>
            </a:r>
            <a:endParaRPr lang="en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Non-</a:t>
            </a:r>
            <a:r>
              <a:rPr lang="en-US" altLang="zh-CN" dirty="0" err="1"/>
              <a:t>splitted</a:t>
            </a:r>
            <a:r>
              <a:rPr lang="en-US" altLang="zh-CN" dirty="0"/>
              <a:t> csv format:</a:t>
            </a:r>
          </a:p>
          <a:p>
            <a:pPr lvl="1"/>
            <a:r>
              <a:rPr lang="en-US" altLang="zh-CN" dirty="0">
                <a:hlinkClick r:id="rId4"/>
              </a:rPr>
              <a:t>google driver link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98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FFCD45-CF7D-3D4B-1CD0-F09B396B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7" y="188748"/>
            <a:ext cx="11463502" cy="59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947171-52AD-2959-9F56-AA9A9D07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8" y="312740"/>
            <a:ext cx="11272286" cy="5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78D785-79E4-4097-136F-35B1BA2E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3" y="410175"/>
            <a:ext cx="11560581" cy="60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CBDBA9-30EB-CF39-DA44-5B746BEB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6" y="323677"/>
            <a:ext cx="11346411" cy="58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E64E99-DA3A-8FE9-E306-E7E290DE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34" y="496672"/>
            <a:ext cx="10703896" cy="55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E80FB9-C529-BEF1-4743-AEFC3FD5E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21"/>
          <a:stretch/>
        </p:blipFill>
        <p:spPr>
          <a:xfrm>
            <a:off x="568327" y="532543"/>
            <a:ext cx="10730008" cy="30632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57DE66-A6F7-F8AD-790E-1E297CC728E9}"/>
              </a:ext>
            </a:extLst>
          </p:cNvPr>
          <p:cNvSpPr txBox="1"/>
          <p:nvPr/>
        </p:nvSpPr>
        <p:spPr>
          <a:xfrm>
            <a:off x="1913938" y="4583375"/>
            <a:ext cx="77345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those who wants to try more: We will provide additional historical OHLCV data with different frequencies (including ‘BTCUSD’, ‘BCHBTC’, ‘ETHUSD’, ‘LTCUSD’ transaction data in the minute /15- minute/1- hour/1-day bar). Contact with us!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oal ">
            <a:extLst>
              <a:ext uri="{FF2B5EF4-FFF2-40B4-BE49-F238E27FC236}">
                <a16:creationId xmlns:a16="http://schemas.microsoft.com/office/drawing/2014/main" id="{1FA5B94A-35EA-E713-B41D-B5BFB872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0" y="4699857"/>
            <a:ext cx="1206957" cy="12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187</Words>
  <Application>Microsoft Macintosh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等线</vt:lpstr>
      <vt:lpstr>等线 Light</vt:lpstr>
      <vt:lpstr>Söhne</vt:lpstr>
      <vt:lpstr>Arial</vt:lpstr>
      <vt:lpstr>Times New Roman</vt:lpstr>
      <vt:lpstr>Office 主题​​</vt:lpstr>
      <vt:lpstr>Project 3 Cryptocurrency Trading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He</dc:creator>
  <cp:lastModifiedBy>CAO He</cp:lastModifiedBy>
  <cp:revision>11</cp:revision>
  <dcterms:created xsi:type="dcterms:W3CDTF">2023-11-19T12:33:40Z</dcterms:created>
  <dcterms:modified xsi:type="dcterms:W3CDTF">2023-11-20T02:52:10Z</dcterms:modified>
</cp:coreProperties>
</file>