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4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9CBF-D088-4E34-9F10-E60202A6E75F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08F2-5F44-4C84-837B-3F3A3F64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0081"/>
            <a:ext cx="9144000" cy="7619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2080"/>
            <a:ext cx="9144000" cy="49174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Function a block of code which only runs when it is called.</a:t>
            </a:r>
          </a:p>
          <a:p>
            <a:pPr algn="l"/>
            <a:r>
              <a:rPr lang="en-US" b="1" dirty="0" smtClean="0"/>
              <a:t>Create and call a function: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print(“Hello Python”)</a:t>
            </a:r>
          </a:p>
          <a:p>
            <a:pPr algn="l"/>
            <a:r>
              <a:rPr lang="en-US" dirty="0" err="1"/>
              <a:t>h</a:t>
            </a:r>
            <a:r>
              <a:rPr lang="en-US" dirty="0" err="1" smtClean="0"/>
              <a:t>ello_world</a:t>
            </a:r>
            <a:r>
              <a:rPr lang="en-US" dirty="0" smtClean="0"/>
              <a:t>()</a:t>
            </a:r>
          </a:p>
          <a:p>
            <a:pPr algn="l"/>
            <a:r>
              <a:rPr lang="en-US" b="1" dirty="0" smtClean="0"/>
              <a:t>Functions With Parameter:</a:t>
            </a:r>
          </a:p>
          <a:p>
            <a:pPr algn="l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hello_world</a:t>
            </a:r>
            <a:r>
              <a:rPr lang="en-US" dirty="0" smtClean="0"/>
              <a:t>(parameter):</a:t>
            </a:r>
          </a:p>
          <a:p>
            <a:pPr algn="l"/>
            <a:r>
              <a:rPr lang="en-US" dirty="0" smtClean="0"/>
              <a:t>	print(“Hello” +  parameter)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hello_world</a:t>
            </a:r>
            <a:r>
              <a:rPr lang="en-US" dirty="0" smtClean="0"/>
              <a:t>(“Python”)</a:t>
            </a:r>
          </a:p>
          <a:p>
            <a:pPr algn="l"/>
            <a:r>
              <a:rPr lang="en-US" dirty="0" err="1"/>
              <a:t>h</a:t>
            </a:r>
            <a:r>
              <a:rPr lang="en-US" dirty="0" err="1" smtClean="0"/>
              <a:t>ello_world</a:t>
            </a:r>
            <a:r>
              <a:rPr lang="en-US" dirty="0" smtClean="0"/>
              <a:t>(“AI”)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2923"/>
            <a:ext cx="9144000" cy="808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Function…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83360"/>
            <a:ext cx="9144000" cy="49174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err="1" smtClean="0"/>
              <a:t>Defult</a:t>
            </a:r>
            <a:r>
              <a:rPr lang="en-US" b="1" dirty="0" smtClean="0"/>
              <a:t> parameter Value in Function: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my_language</a:t>
            </a:r>
            <a:r>
              <a:rPr lang="en-US" dirty="0" smtClean="0"/>
              <a:t>(language = “Python”):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print(“Welcome to ” + language)</a:t>
            </a:r>
          </a:p>
          <a:p>
            <a:pPr algn="l"/>
            <a:r>
              <a:rPr lang="en-US" dirty="0" err="1"/>
              <a:t>m</a:t>
            </a:r>
            <a:r>
              <a:rPr lang="en-US" dirty="0" err="1" smtClean="0"/>
              <a:t>y_language</a:t>
            </a:r>
            <a:r>
              <a:rPr lang="en-US" dirty="0" smtClean="0"/>
              <a:t>(“PHP”)</a:t>
            </a:r>
          </a:p>
          <a:p>
            <a:pPr algn="l"/>
            <a:r>
              <a:rPr lang="en-US" dirty="0" err="1"/>
              <a:t>m</a:t>
            </a:r>
            <a:r>
              <a:rPr lang="en-US" dirty="0" err="1" smtClean="0"/>
              <a:t>y_language</a:t>
            </a:r>
            <a:r>
              <a:rPr lang="en-US" dirty="0" smtClean="0"/>
              <a:t>(“Java”)</a:t>
            </a:r>
          </a:p>
          <a:p>
            <a:pPr algn="l"/>
            <a:r>
              <a:rPr lang="en-US" dirty="0" err="1" smtClean="0"/>
              <a:t>my_language</a:t>
            </a:r>
            <a:r>
              <a:rPr lang="en-US" dirty="0" smtClean="0"/>
              <a:t>()</a:t>
            </a:r>
          </a:p>
          <a:p>
            <a:pPr algn="l"/>
            <a:r>
              <a:rPr lang="en-US" b="1" dirty="0" smtClean="0"/>
              <a:t>Return values:</a:t>
            </a:r>
          </a:p>
          <a:p>
            <a:pPr algn="l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</a:t>
            </a:r>
            <a:r>
              <a:rPr lang="en-US" dirty="0" smtClean="0"/>
              <a:t>(x):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return x**2</a:t>
            </a:r>
          </a:p>
          <a:p>
            <a:pPr algn="l"/>
            <a:r>
              <a:rPr lang="en-US" dirty="0" smtClean="0"/>
              <a:t>print(</a:t>
            </a:r>
            <a:r>
              <a:rPr lang="en-US" dirty="0" err="1" smtClean="0"/>
              <a:t>cal</a:t>
            </a:r>
            <a:r>
              <a:rPr lang="en-US" dirty="0" smtClean="0"/>
              <a:t>(2))</a:t>
            </a:r>
          </a:p>
          <a:p>
            <a:pPr algn="l"/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cal</a:t>
            </a:r>
            <a:r>
              <a:rPr lang="en-US" dirty="0" smtClean="0"/>
              <a:t>(3))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language(programming):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x in programming: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print(x)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 = [“</a:t>
            </a:r>
            <a:r>
              <a:rPr lang="en-US" dirty="0" err="1" smtClean="0"/>
              <a:t>Python”,”Java”,”PHP</a:t>
            </a:r>
            <a:r>
              <a:rPr lang="en-US" dirty="0" smtClean="0"/>
              <a:t>”]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anguage(pro)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note:for</a:t>
            </a:r>
            <a:r>
              <a:rPr lang="en-US" dirty="0" smtClean="0"/>
              <a:t> tuple change the brackets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 smtClean="0"/>
              <a:t>Passing parameters…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 Dictionary: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abcd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x,y</a:t>
            </a:r>
            <a:r>
              <a:rPr lang="en-US" dirty="0" smtClean="0"/>
              <a:t> in </a:t>
            </a:r>
            <a:r>
              <a:rPr lang="en-US" dirty="0" err="1" smtClean="0"/>
              <a:t>abcd.items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       print(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abcd</a:t>
            </a:r>
            <a:r>
              <a:rPr lang="en-US" dirty="0" smtClean="0"/>
              <a:t> = {"a" : "apple", "</a:t>
            </a:r>
            <a:r>
              <a:rPr lang="en-US" dirty="0" err="1" smtClean="0"/>
              <a:t>b":"ball</a:t>
            </a:r>
            <a:r>
              <a:rPr lang="en-US" dirty="0" smtClean="0"/>
              <a:t>", "</a:t>
            </a:r>
            <a:r>
              <a:rPr lang="en-US" dirty="0" err="1" smtClean="0"/>
              <a:t>c":"cat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abcd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r>
              <a:rPr lang="en-US" dirty="0"/>
              <a:t>Equals: a == b</a:t>
            </a:r>
          </a:p>
          <a:p>
            <a:r>
              <a:rPr lang="en-US" dirty="0"/>
              <a:t>Not Equals: a != b</a:t>
            </a:r>
          </a:p>
          <a:p>
            <a:r>
              <a:rPr lang="en-US" dirty="0"/>
              <a:t>Less than: a &lt; b</a:t>
            </a:r>
          </a:p>
          <a:p>
            <a:r>
              <a:rPr lang="en-US" dirty="0"/>
              <a:t>Less than or equal to: a &lt;= b</a:t>
            </a:r>
          </a:p>
          <a:p>
            <a:r>
              <a:rPr lang="en-US" dirty="0"/>
              <a:t>Greater than: a &gt; b</a:t>
            </a:r>
          </a:p>
          <a:p>
            <a:r>
              <a:rPr lang="en-US" dirty="0"/>
              <a:t>Greater than or equal to: a &gt;=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8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en-US" dirty="0" smtClean="0"/>
              <a:t>If , </a:t>
            </a:r>
            <a:r>
              <a:rPr lang="en-US" dirty="0" err="1" smtClean="0"/>
              <a:t>elif</a:t>
            </a:r>
            <a:r>
              <a:rPr lang="en-US" dirty="0" smtClean="0"/>
              <a:t> ,else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1224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 </a:t>
            </a:r>
            <a:r>
              <a:rPr lang="en-US" dirty="0" smtClean="0"/>
              <a:t>123</a:t>
            </a:r>
            <a:br>
              <a:rPr lang="en-US" dirty="0" smtClean="0"/>
            </a:br>
            <a:r>
              <a:rPr lang="en-US" dirty="0" smtClean="0"/>
              <a:t>y </a:t>
            </a:r>
            <a:r>
              <a:rPr lang="en-US" dirty="0"/>
              <a:t>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</a:t>
            </a:r>
            <a:r>
              <a:rPr lang="en-US" dirty="0" smtClean="0"/>
              <a:t>y </a:t>
            </a:r>
            <a:r>
              <a:rPr lang="en-US" dirty="0"/>
              <a:t>&gt; </a:t>
            </a:r>
            <a:r>
              <a:rPr lang="en-US" dirty="0" smtClean="0"/>
              <a:t>x: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dirty="0" smtClean="0"/>
              <a:t>	print(“y </a:t>
            </a:r>
            <a:r>
              <a:rPr lang="en-US" dirty="0"/>
              <a:t>is greater than </a:t>
            </a:r>
            <a:r>
              <a:rPr lang="en-US" dirty="0" smtClean="0"/>
              <a:t>x")</a:t>
            </a:r>
            <a:br>
              <a:rPr lang="en-US" dirty="0" smtClean="0"/>
            </a:br>
            <a:r>
              <a:rPr lang="en-US" dirty="0" err="1"/>
              <a:t>elif</a:t>
            </a:r>
            <a:r>
              <a:rPr lang="en-US" dirty="0"/>
              <a:t> </a:t>
            </a:r>
            <a:r>
              <a:rPr lang="en-US" dirty="0" smtClean="0"/>
              <a:t>x </a:t>
            </a:r>
            <a:r>
              <a:rPr lang="en-US" dirty="0"/>
              <a:t>== </a:t>
            </a:r>
            <a:r>
              <a:rPr lang="en-US" dirty="0" smtClean="0"/>
              <a:t>y:</a:t>
            </a:r>
            <a:br>
              <a:rPr lang="en-US" dirty="0" smtClean="0"/>
            </a:br>
            <a:r>
              <a:rPr lang="en-US" dirty="0"/>
              <a:t> </a:t>
            </a:r>
            <a:r>
              <a:rPr lang="en-US" dirty="0" smtClean="0"/>
              <a:t>	print(“x </a:t>
            </a:r>
            <a:r>
              <a:rPr lang="en-US" dirty="0"/>
              <a:t>and </a:t>
            </a:r>
            <a:r>
              <a:rPr lang="en-US" dirty="0" smtClean="0"/>
              <a:t>y </a:t>
            </a:r>
            <a:r>
              <a:rPr lang="en-US" dirty="0"/>
              <a:t>are equal")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else: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print(“x </a:t>
            </a:r>
            <a:r>
              <a:rPr lang="en-US" dirty="0"/>
              <a:t>is greater than </a:t>
            </a:r>
            <a:r>
              <a:rPr lang="en-US" dirty="0" smtClean="0"/>
              <a:t>y")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en-US" dirty="0" smtClean="0"/>
              <a:t>and … (a *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= 2</a:t>
            </a:r>
          </a:p>
          <a:p>
            <a:pPr marL="0" indent="0">
              <a:buNone/>
            </a:pPr>
            <a:r>
              <a:rPr lang="en-US" dirty="0" smtClean="0"/>
              <a:t>b = 3</a:t>
            </a:r>
          </a:p>
          <a:p>
            <a:pPr marL="0" indent="0">
              <a:buNone/>
            </a:pPr>
            <a:r>
              <a:rPr lang="en-US" dirty="0" smtClean="0"/>
              <a:t>c = 4</a:t>
            </a:r>
          </a:p>
          <a:p>
            <a:pPr marL="0" indent="0">
              <a:buNone/>
            </a:pPr>
            <a:r>
              <a:rPr lang="en-US" dirty="0" smtClean="0"/>
              <a:t>if a &lt; b and c&lt;b: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print(b)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a&gt;b and a&gt;c: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210647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 smtClean="0"/>
              <a:t>OR… (x +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X= 5</a:t>
            </a:r>
          </a:p>
          <a:p>
            <a:pPr marL="0" indent="0">
              <a:buNone/>
            </a:pPr>
            <a:r>
              <a:rPr lang="en-US" dirty="0" smtClean="0"/>
              <a:t>Y =4</a:t>
            </a:r>
          </a:p>
          <a:p>
            <a:pPr marL="0" indent="0">
              <a:buNone/>
            </a:pPr>
            <a:r>
              <a:rPr lang="en-US" dirty="0" smtClean="0"/>
              <a:t>Z = 7</a:t>
            </a:r>
          </a:p>
          <a:p>
            <a:pPr marL="0" indent="0">
              <a:buNone/>
            </a:pPr>
            <a:r>
              <a:rPr lang="en-US" dirty="0" smtClean="0"/>
              <a:t>If X&gt;Y or X&gt;Z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print(“At least one condition is true”)</a:t>
            </a:r>
          </a:p>
        </p:txBody>
      </p:sp>
    </p:spTree>
    <p:extLst>
      <p:ext uri="{BB962C8B-B14F-4D97-AF65-F5344CB8AC3E}">
        <p14:creationId xmlns:p14="http://schemas.microsoft.com/office/powerpoint/2010/main" val="159168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137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Function in python</vt:lpstr>
      <vt:lpstr>Function…</vt:lpstr>
      <vt:lpstr>Passing parameters</vt:lpstr>
      <vt:lpstr>Passing parameters…</vt:lpstr>
      <vt:lpstr> If statements </vt:lpstr>
      <vt:lpstr>If , elif ,else statements</vt:lpstr>
      <vt:lpstr>and … (a * b)</vt:lpstr>
      <vt:lpstr>OR… (x + 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in python</dc:title>
  <dc:creator>Ayush Adhikari</dc:creator>
  <cp:lastModifiedBy>Ayush Adhikari</cp:lastModifiedBy>
  <cp:revision>29</cp:revision>
  <dcterms:created xsi:type="dcterms:W3CDTF">2019-05-21T17:21:38Z</dcterms:created>
  <dcterms:modified xsi:type="dcterms:W3CDTF">2019-06-12T07:06:31Z</dcterms:modified>
</cp:coreProperties>
</file>