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2" r:id="rId9"/>
    <p:sldId id="271" r:id="rId10"/>
    <p:sldId id="270" r:id="rId11"/>
    <p:sldId id="260" r:id="rId12"/>
    <p:sldId id="261" r:id="rId13"/>
    <p:sldId id="263" r:id="rId14"/>
    <p:sldId id="264" r:id="rId15"/>
    <p:sldId id="272" r:id="rId16"/>
    <p:sldId id="273" r:id="rId17"/>
    <p:sldId id="274" r:id="rId18"/>
    <p:sldId id="275" r:id="rId19"/>
    <p:sldId id="276" r:id="rId20"/>
    <p:sldId id="26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4A34-0CC2-4C73-92A6-733CB216D639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95A3-9C9B-4C43-BA63-0F5AEDDE4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96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4A34-0CC2-4C73-92A6-733CB216D639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95A3-9C9B-4C43-BA63-0F5AEDDE4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90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4A34-0CC2-4C73-92A6-733CB216D639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95A3-9C9B-4C43-BA63-0F5AEDDE4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4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4A34-0CC2-4C73-92A6-733CB216D639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95A3-9C9B-4C43-BA63-0F5AEDDE4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41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4A34-0CC2-4C73-92A6-733CB216D639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95A3-9C9B-4C43-BA63-0F5AEDDE4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4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4A34-0CC2-4C73-92A6-733CB216D639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95A3-9C9B-4C43-BA63-0F5AEDDE4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92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4A34-0CC2-4C73-92A6-733CB216D639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95A3-9C9B-4C43-BA63-0F5AEDDE4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08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4A34-0CC2-4C73-92A6-733CB216D639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95A3-9C9B-4C43-BA63-0F5AEDDE4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4A34-0CC2-4C73-92A6-733CB216D639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95A3-9C9B-4C43-BA63-0F5AEDDE4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2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4A34-0CC2-4C73-92A6-733CB216D639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95A3-9C9B-4C43-BA63-0F5AEDDE4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76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4A34-0CC2-4C73-92A6-733CB216D639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95A3-9C9B-4C43-BA63-0F5AEDDE4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94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A4A34-0CC2-4C73-92A6-733CB216D639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995A3-9C9B-4C43-BA63-0F5AEDDE4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24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26477"/>
          </a:xfrm>
        </p:spPr>
        <p:txBody>
          <a:bodyPr>
            <a:normAutofit/>
          </a:bodyPr>
          <a:lstStyle/>
          <a:p>
            <a:r>
              <a:rPr lang="en-US" dirty="0" smtClean="0"/>
              <a:t>Welcome To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82112"/>
            <a:ext cx="9144000" cy="2075688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Django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720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</p:spPr>
        <p:txBody>
          <a:bodyPr/>
          <a:lstStyle/>
          <a:p>
            <a:r>
              <a:rPr lang="en-US" dirty="0" smtClean="0"/>
              <a:t>Tuple…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872"/>
            <a:ext cx="10515600" cy="49150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1" dirty="0" smtClean="0"/>
              <a:t>Auto </a:t>
            </a:r>
            <a:r>
              <a:rPr lang="fr-FR" b="1" dirty="0" err="1" smtClean="0"/>
              <a:t>indexing</a:t>
            </a:r>
            <a:r>
              <a:rPr lang="fr-FR" b="1" dirty="0" smtClean="0"/>
              <a:t>…</a:t>
            </a:r>
          </a:p>
          <a:p>
            <a:pPr marL="0" indent="0">
              <a:buNone/>
            </a:pPr>
            <a:r>
              <a:rPr lang="fr-FR" dirty="0" smtClean="0"/>
              <a:t>t =('</a:t>
            </a:r>
            <a:r>
              <a:rPr lang="fr-FR" dirty="0" err="1" smtClean="0"/>
              <a:t>hello</a:t>
            </a:r>
            <a:r>
              <a:rPr lang="fr-FR" dirty="0" err="1"/>
              <a:t>',</a:t>
            </a:r>
            <a:r>
              <a:rPr lang="fr-FR" dirty="0" err="1" smtClean="0"/>
              <a:t>'world</a:t>
            </a:r>
            <a:r>
              <a:rPr lang="fr-FR" dirty="0" smtClean="0"/>
              <a:t>’)</a:t>
            </a:r>
            <a:endParaRPr lang="fr-FR" dirty="0"/>
          </a:p>
          <a:p>
            <a:pPr marL="0" indent="0">
              <a:buNone/>
            </a:pPr>
            <a:r>
              <a:rPr lang="fr-FR" dirty="0" err="1"/>
              <a:t>x,y</a:t>
            </a:r>
            <a:r>
              <a:rPr lang="fr-FR" dirty="0"/>
              <a:t> =t</a:t>
            </a:r>
          </a:p>
          <a:p>
            <a:pPr marL="0" indent="0">
              <a:buNone/>
            </a:pPr>
            <a:r>
              <a:rPr lang="fr-FR" dirty="0" err="1"/>
              <a:t>print</a:t>
            </a:r>
            <a:r>
              <a:rPr lang="fr-FR" dirty="0"/>
              <a:t>(x)</a:t>
            </a:r>
          </a:p>
          <a:p>
            <a:pPr marL="0" indent="0">
              <a:buNone/>
            </a:pPr>
            <a:r>
              <a:rPr lang="fr-FR" dirty="0" err="1"/>
              <a:t>print</a:t>
            </a:r>
            <a:r>
              <a:rPr lang="fr-FR" dirty="0"/>
              <a:t>(y</a:t>
            </a:r>
            <a:r>
              <a:rPr lang="fr-FR" dirty="0" smtClean="0"/>
              <a:t>)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en-US" b="1" dirty="0" smtClean="0"/>
              <a:t>tuple </a:t>
            </a:r>
            <a:r>
              <a:rPr lang="en-US" b="1" dirty="0"/>
              <a:t>concatenation</a:t>
            </a:r>
            <a:endParaRPr lang="fr-FR" b="1" dirty="0"/>
          </a:p>
          <a:p>
            <a:pPr marL="0" indent="0">
              <a:buNone/>
            </a:pPr>
            <a:r>
              <a:rPr lang="fr-FR" dirty="0"/>
              <a:t>t</a:t>
            </a:r>
            <a:r>
              <a:rPr lang="fr-FR" dirty="0" smtClean="0"/>
              <a:t>uple1=(‘</a:t>
            </a:r>
            <a:r>
              <a:rPr lang="fr-FR" dirty="0" err="1" smtClean="0"/>
              <a:t>a’,’b’,’c’,’d’,’e</a:t>
            </a:r>
            <a:r>
              <a:rPr lang="fr-FR" dirty="0" smtClean="0"/>
              <a:t>’)</a:t>
            </a:r>
          </a:p>
          <a:p>
            <a:pPr marL="0" indent="0">
              <a:buNone/>
            </a:pPr>
            <a:r>
              <a:rPr lang="fr-FR" dirty="0"/>
              <a:t>t</a:t>
            </a:r>
            <a:r>
              <a:rPr lang="fr-FR" dirty="0" smtClean="0"/>
              <a:t>uple2=(1,2,3,4,5,6)</a:t>
            </a:r>
          </a:p>
          <a:p>
            <a:pPr marL="0" indent="0">
              <a:buNone/>
            </a:pPr>
            <a:r>
              <a:rPr lang="fr-FR" dirty="0"/>
              <a:t>t</a:t>
            </a:r>
            <a:r>
              <a:rPr lang="fr-FR" dirty="0" smtClean="0"/>
              <a:t>uple3 = tuple1+tuple2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757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18859"/>
            <a:ext cx="9144000" cy="69729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45336"/>
            <a:ext cx="9144000" cy="4910328"/>
          </a:xfrm>
        </p:spPr>
        <p:txBody>
          <a:bodyPr/>
          <a:lstStyle/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 method: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ets={“Physics”,”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Chemestry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”,”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Math”,”Computer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”}</a:t>
            </a: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sets1= {“1”,’’2”,”3”,”4”,”Math”}</a:t>
            </a:r>
          </a:p>
          <a:p>
            <a:pPr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ets.update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([“1”,’’2”,”3”,”4”,”Math”])</a:t>
            </a:r>
          </a:p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method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:(sets-sets1):</a:t>
            </a:r>
          </a:p>
          <a:p>
            <a:pPr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ets.difference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(sets1)</a:t>
            </a:r>
          </a:p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Intersection Method:</a:t>
            </a: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Sets2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sets.intersection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(sets1)</a:t>
            </a:r>
          </a:p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Union Method:</a:t>
            </a:r>
          </a:p>
          <a:p>
            <a:pPr algn="l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sets.union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(sets1)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90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84633"/>
            <a:ext cx="9144000" cy="80467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Sets 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33856"/>
            <a:ext cx="9144000" cy="5166360"/>
          </a:xfrm>
        </p:spPr>
        <p:txBody>
          <a:bodyPr/>
          <a:lstStyle/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Sets Relation:</a:t>
            </a:r>
          </a:p>
          <a:p>
            <a:pPr algn="l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sets.isdisjoint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(sets1)  </a:t>
            </a:r>
          </a:p>
          <a:p>
            <a:pPr algn="l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sets.issubset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(sets1) </a:t>
            </a:r>
          </a:p>
          <a:p>
            <a:pPr algn="l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sets.issuperset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(sets1)</a:t>
            </a:r>
          </a:p>
          <a:p>
            <a:pPr algn="l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452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518859"/>
            <a:ext cx="9144000" cy="78873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1197864"/>
            <a:ext cx="9144000" cy="5221224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dictionary:</a:t>
            </a:r>
          </a:p>
          <a:p>
            <a:pPr algn="l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{“brand”: “Ford”, “model”:”Mustang”,”Years”:1992}</a:t>
            </a:r>
          </a:p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Iteams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[“brand”]</a:t>
            </a:r>
          </a:p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 Values:</a:t>
            </a:r>
          </a:p>
          <a:p>
            <a:pPr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[“model”]=“Tesla”</a:t>
            </a:r>
          </a:p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 All key name:</a:t>
            </a: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x 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print(x)</a:t>
            </a:r>
          </a:p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 All Values:</a:t>
            </a: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x 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dicts.values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print(x)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038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9315"/>
          </a:xfrm>
        </p:spPr>
        <p:txBody>
          <a:bodyPr/>
          <a:lstStyle/>
          <a:p>
            <a:r>
              <a:rPr lang="en-US" dirty="0" smtClean="0"/>
              <a:t>Dictionary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2144"/>
            <a:ext cx="10515600" cy="5024819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both key and value: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x ,y in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dicts.iteams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Adding Items:</a:t>
            </a:r>
          </a:p>
          <a:p>
            <a:pPr marL="0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[“color”] = “green”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Iteams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dicts.pop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“model”)  , 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[“color”]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 the dictionary: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ewdects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dicts.copy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 , 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newdects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049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</p:spPr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ictionary </a:t>
            </a:r>
            <a:r>
              <a:rPr lang="en-US" dirty="0"/>
              <a:t>inside a </a:t>
            </a:r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880"/>
            <a:ext cx="10515600" cy="485108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Syntax:</a:t>
            </a:r>
          </a:p>
          <a:p>
            <a:pPr marL="0" indent="0">
              <a:buNone/>
            </a:pPr>
            <a:r>
              <a:rPr lang="en-US" dirty="0" err="1" smtClean="0"/>
              <a:t>nested_dict</a:t>
            </a:r>
            <a:r>
              <a:rPr lang="en-US" dirty="0" smtClean="0"/>
              <a:t> </a:t>
            </a:r>
            <a:r>
              <a:rPr lang="en-US" dirty="0"/>
              <a:t>= { '</a:t>
            </a:r>
            <a:r>
              <a:rPr lang="en-US" dirty="0" err="1"/>
              <a:t>dictA</a:t>
            </a:r>
            <a:r>
              <a:rPr lang="en-US" dirty="0"/>
              <a:t>': {'key_1': 'value_1'},</a:t>
            </a:r>
          </a:p>
          <a:p>
            <a:pPr marL="0" indent="0">
              <a:buNone/>
            </a:pPr>
            <a:r>
              <a:rPr lang="en-US" dirty="0"/>
              <a:t>                '</a:t>
            </a:r>
            <a:r>
              <a:rPr lang="en-US" dirty="0" err="1"/>
              <a:t>dictB</a:t>
            </a:r>
            <a:r>
              <a:rPr lang="en-US" dirty="0"/>
              <a:t>': {'key_2': 'value_2</a:t>
            </a:r>
            <a:r>
              <a:rPr lang="en-US" dirty="0" smtClean="0"/>
              <a:t>'}}</a:t>
            </a:r>
          </a:p>
          <a:p>
            <a:pPr marL="0" indent="0">
              <a:buNone/>
            </a:pPr>
            <a:r>
              <a:rPr lang="en-US" b="1" dirty="0" smtClean="0"/>
              <a:t>Example: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people = {1: {'name': 'John', 'age': '27', 'sex': 'Male'},</a:t>
            </a:r>
          </a:p>
          <a:p>
            <a:pPr marL="0" indent="0">
              <a:buNone/>
            </a:pPr>
            <a:r>
              <a:rPr lang="en-US" dirty="0"/>
              <a:t>          2: {'name': 'Marie', 'age': '22', 'sex': 'Female'}}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print(people)</a:t>
            </a:r>
          </a:p>
        </p:txBody>
      </p:sp>
    </p:spTree>
    <p:extLst>
      <p:ext uri="{BB962C8B-B14F-4D97-AF65-F5344CB8AC3E}">
        <p14:creationId xmlns:p14="http://schemas.microsoft.com/office/powerpoint/2010/main" val="882257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46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Access </a:t>
            </a:r>
            <a:r>
              <a:rPr lang="en-US" dirty="0"/>
              <a:t>the </a:t>
            </a:r>
            <a:r>
              <a:rPr lang="en-US" dirty="0" smtClean="0"/>
              <a:t>elements of </a:t>
            </a:r>
            <a:r>
              <a:rPr lang="en-US" dirty="0"/>
              <a:t>Dictionary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6464"/>
            <a:ext cx="10515600" cy="4750499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Example:</a:t>
            </a:r>
          </a:p>
          <a:p>
            <a:pPr marL="0" indent="0">
              <a:buNone/>
            </a:pPr>
            <a:r>
              <a:rPr lang="en-US" dirty="0" smtClean="0"/>
              <a:t>people </a:t>
            </a:r>
            <a:r>
              <a:rPr lang="en-US" dirty="0"/>
              <a:t>= {1: {'name': 'John', 'age': '27', 'sex': 'Male'},       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2: {'name': 'Marie', 'age': '22', 'sex': 'Female</a:t>
            </a:r>
            <a:r>
              <a:rPr lang="en-US" dirty="0" smtClean="0"/>
              <a:t>'}}</a:t>
            </a:r>
          </a:p>
          <a:p>
            <a:pPr marL="0" indent="0">
              <a:buNone/>
            </a:pPr>
            <a:r>
              <a:rPr lang="en-US" dirty="0" smtClean="0"/>
              <a:t>print(people[1</a:t>
            </a:r>
            <a:r>
              <a:rPr lang="en-US" dirty="0"/>
              <a:t>]['name</a:t>
            </a:r>
            <a:r>
              <a:rPr lang="en-US" dirty="0" smtClean="0"/>
              <a:t>'])</a:t>
            </a:r>
          </a:p>
          <a:p>
            <a:pPr marL="0" indent="0">
              <a:buNone/>
            </a:pPr>
            <a:r>
              <a:rPr lang="en-US" smtClean="0"/>
              <a:t>print(people[2][</a:t>
            </a:r>
            <a:r>
              <a:rPr lang="en-US" dirty="0"/>
              <a:t>'age</a:t>
            </a:r>
            <a:r>
              <a:rPr lang="en-US" dirty="0" smtClean="0"/>
              <a:t>'])</a:t>
            </a:r>
          </a:p>
          <a:p>
            <a:pPr marL="0" indent="0">
              <a:buNone/>
            </a:pPr>
            <a:r>
              <a:rPr lang="en-US" dirty="0" smtClean="0"/>
              <a:t>print(people[1</a:t>
            </a:r>
            <a:r>
              <a:rPr lang="en-US" dirty="0"/>
              <a:t>]['sex'])</a:t>
            </a:r>
          </a:p>
        </p:txBody>
      </p:sp>
    </p:spTree>
    <p:extLst>
      <p:ext uri="{BB962C8B-B14F-4D97-AF65-F5344CB8AC3E}">
        <p14:creationId xmlns:p14="http://schemas.microsoft.com/office/powerpoint/2010/main" val="165576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075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Add </a:t>
            </a:r>
            <a:r>
              <a:rPr lang="en-US" dirty="0"/>
              <a:t>element to a Nested Dictionary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7139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people = {1: {'name': 'John', 'age': '27', 'sex': 'Male'},       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2</a:t>
            </a:r>
            <a:r>
              <a:rPr lang="en-US" dirty="0"/>
              <a:t>: {'name': 'Marie', 'age': '22', 'sex': 'Female</a:t>
            </a:r>
            <a:r>
              <a:rPr lang="en-US" dirty="0" smtClean="0"/>
              <a:t>'}}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people[3</a:t>
            </a:r>
            <a:r>
              <a:rPr lang="en-US" dirty="0"/>
              <a:t>] = </a:t>
            </a:r>
            <a:r>
              <a:rPr lang="en-US" dirty="0" smtClean="0"/>
              <a:t>{people[3][</a:t>
            </a:r>
            <a:r>
              <a:rPr lang="en-US" dirty="0"/>
              <a:t>'name'] = </a:t>
            </a:r>
            <a:r>
              <a:rPr lang="en-US" dirty="0" smtClean="0"/>
              <a:t>'Luna‘}</a:t>
            </a:r>
          </a:p>
          <a:p>
            <a:pPr marL="0" indent="0">
              <a:buNone/>
            </a:pPr>
            <a:r>
              <a:rPr lang="en-US" dirty="0" smtClean="0"/>
              <a:t>people[3</a:t>
            </a:r>
            <a:r>
              <a:rPr lang="en-US" dirty="0"/>
              <a:t>]['age'] = </a:t>
            </a:r>
            <a:r>
              <a:rPr lang="en-US" dirty="0" smtClean="0"/>
              <a:t>'24‘</a:t>
            </a:r>
          </a:p>
          <a:p>
            <a:pPr marL="0" indent="0">
              <a:buNone/>
            </a:pPr>
            <a:r>
              <a:rPr lang="en-US" dirty="0" smtClean="0"/>
              <a:t>people[3</a:t>
            </a:r>
            <a:r>
              <a:rPr lang="en-US" dirty="0"/>
              <a:t>]['sex'] = </a:t>
            </a:r>
            <a:r>
              <a:rPr lang="en-US" dirty="0" smtClean="0"/>
              <a:t>'Female‘</a:t>
            </a:r>
          </a:p>
          <a:p>
            <a:pPr marL="0" indent="0">
              <a:buNone/>
            </a:pPr>
            <a:r>
              <a:rPr lang="en-US" dirty="0" smtClean="0"/>
              <a:t>people[3</a:t>
            </a:r>
            <a:r>
              <a:rPr lang="en-US" dirty="0"/>
              <a:t>]['married'] = </a:t>
            </a:r>
            <a:r>
              <a:rPr lang="en-US" dirty="0" smtClean="0"/>
              <a:t>'No‘</a:t>
            </a:r>
          </a:p>
          <a:p>
            <a:pPr marL="0" indent="0">
              <a:buNone/>
            </a:pPr>
            <a:r>
              <a:rPr lang="en-US" dirty="0" smtClean="0"/>
              <a:t>print(people[3</a:t>
            </a:r>
            <a:r>
              <a:rPr lang="en-US" dirty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378848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73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Add </a:t>
            </a:r>
            <a:r>
              <a:rPr lang="en-US" dirty="0"/>
              <a:t>another dictionary to the nested dictionary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7864"/>
            <a:ext cx="10515600" cy="497909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people = {1: {'name': 'John', 'age': '27', 'sex': 'Male'},          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2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{'name': 'Marie', 'age': '22', 'sex': 'Female'},          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3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{'name': 'Luna', 'age': '24', 'sex': 'Female', 'married': 'No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'}}</a:t>
            </a:r>
          </a:p>
          <a:p>
            <a:pPr marL="0" indent="0">
              <a:buNone/>
            </a:pP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people[4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 = {'name': 'Peter', 'age': '29', 'sex': 'Male', 'married':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'Yes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'}print(people[4])</a:t>
            </a:r>
          </a:p>
        </p:txBody>
      </p:sp>
    </p:spTree>
    <p:extLst>
      <p:ext uri="{BB962C8B-B14F-4D97-AF65-F5344CB8AC3E}">
        <p14:creationId xmlns:p14="http://schemas.microsoft.com/office/powerpoint/2010/main" val="3016658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73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from a nested dictionary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4440"/>
            <a:ext cx="10515600" cy="494252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= {1: {'name': 'John', 'age': '27', 'sex': 'Male'},         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{'name': 'Marie', 'age': '22', 'sex': 'Female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'},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3: {'name': 'Luna', 'age': '24', 'sex': 'Female', 'married': 'No'},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{'name': 'Peter', 'age': '29', 'sex': 'Male', 'married': 'Yes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'}}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people[3]['married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']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people[4]['married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']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print(people[3])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print(people[4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70432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78408"/>
            <a:ext cx="10515600" cy="969264"/>
          </a:xfrm>
        </p:spPr>
        <p:txBody>
          <a:bodyPr>
            <a:normAutofit fontScale="90000"/>
          </a:bodyPr>
          <a:lstStyle/>
          <a:p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>Python Collections</a:t>
            </a:r>
            <a:br>
              <a:rPr lang="en-US" sz="6000" dirty="0" smtClean="0"/>
            </a:br>
            <a:r>
              <a:rPr lang="en-US" sz="2200" dirty="0" smtClean="0"/>
              <a:t>There are four collection data types in the Python programming language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dirty="0" smtClean="0"/>
          </a:p>
          <a:p>
            <a:r>
              <a:rPr lang="en-US" b="1" dirty="0" smtClean="0"/>
              <a:t>List</a:t>
            </a:r>
            <a:r>
              <a:rPr lang="en-US" dirty="0"/>
              <a:t> is a collection which is ordered and changeable. Allows duplicate members.</a:t>
            </a:r>
          </a:p>
          <a:p>
            <a:r>
              <a:rPr lang="en-US" b="1" dirty="0"/>
              <a:t>Tuple</a:t>
            </a:r>
            <a:r>
              <a:rPr lang="en-US" dirty="0"/>
              <a:t> is a collection which is ordered and unchangeable. Allows duplicate members.</a:t>
            </a:r>
          </a:p>
          <a:p>
            <a:r>
              <a:rPr lang="en-US" b="1" dirty="0"/>
              <a:t>Set</a:t>
            </a:r>
            <a:r>
              <a:rPr lang="en-US" dirty="0"/>
              <a:t> is a collection which is unordered and unindexed. No duplicate members.</a:t>
            </a:r>
          </a:p>
          <a:p>
            <a:r>
              <a:rPr lang="en-US" b="1" dirty="0"/>
              <a:t>Dictionary</a:t>
            </a:r>
            <a:r>
              <a:rPr lang="en-US" dirty="0"/>
              <a:t> is a collection which is unordered, changeable and indexed. No duplicate members.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092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443"/>
          </a:xfrm>
        </p:spPr>
        <p:txBody>
          <a:bodyPr/>
          <a:lstStyle/>
          <a:p>
            <a:r>
              <a:rPr lang="en-US" dirty="0" smtClean="0"/>
              <a:t>Taking list or tuple or 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872"/>
            <a:ext cx="10515600" cy="491509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#taking </a:t>
            </a:r>
            <a:r>
              <a:rPr lang="en-US" dirty="0"/>
              <a:t>multiple inputs at a time 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[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 for x in input("Enter multiple value: ").split()]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print("Number of list is: ", 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x in input("Enter multiple value: ").split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print("Number of list is: ", 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x in input("Enter multiple value: ").split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()}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print("Number of list is: ", x)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24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9899"/>
          </a:xfrm>
        </p:spPr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4712"/>
            <a:ext cx="10515600" cy="505225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List: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list('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jgjh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print(t)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ist = [“Physics”,”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Chemestry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”,”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Math”,”Computer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”]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ist1=[1,2,3,4,5,6,7,8,9]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Iteams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print(list[1])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Iteam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Value: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list1[1]=“Nepali”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 In list: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x in list: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print(x)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If/else in list: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“Physics” in list: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print”true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912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95984" y="402336"/>
            <a:ext cx="9144000" cy="87782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List …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1280160"/>
            <a:ext cx="9144000" cy="494690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 No of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Iteams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thislist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Handel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Iteams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ist.append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(“string”) ,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list.insert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(1,”Biology”),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list.remove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(“Nepali”) 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list[0] , del list1,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list.clear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1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 List:</a:t>
            </a: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List3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list.copy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List3 = list(list2)</a:t>
            </a:r>
          </a:p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Reverse and short:</a:t>
            </a:r>
          </a:p>
          <a:p>
            <a:pPr algn="l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list.reverse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list.sort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Extend:</a:t>
            </a: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list1.extend(list)</a:t>
            </a:r>
          </a:p>
          <a:p>
            <a:pPr algn="l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Max,Min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max(list1) min(list1)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724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8187"/>
          </a:xfrm>
        </p:spPr>
        <p:txBody>
          <a:bodyPr/>
          <a:lstStyle/>
          <a:p>
            <a:r>
              <a:rPr lang="en-US" dirty="0" smtClean="0"/>
              <a:t>List inside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8760"/>
            <a:ext cx="10515600" cy="466820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Matrix = [[1,2,3] , [4,5,6],[7,8,9]]   		#3*3 matrix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 err="1" smtClean="0"/>
              <a:t>sublist</a:t>
            </a:r>
            <a:r>
              <a:rPr lang="en-US" dirty="0" smtClean="0"/>
              <a:t> in matrix: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 I in </a:t>
            </a:r>
            <a:r>
              <a:rPr lang="en-US" dirty="0" err="1" smtClean="0"/>
              <a:t>sublist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print(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The index value will change with two index </a:t>
            </a:r>
            <a:r>
              <a:rPr lang="en-US" dirty="0" err="1"/>
              <a:t>ie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a[0][1] represents as 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=0 , j=1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070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9587"/>
          </a:xfrm>
        </p:spPr>
        <p:txBody>
          <a:bodyPr/>
          <a:lstStyle/>
          <a:p>
            <a:r>
              <a:rPr lang="en-US" dirty="0"/>
              <a:t>List concatenation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2728"/>
            <a:ext cx="10515600" cy="4924235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list </a:t>
            </a:r>
            <a:r>
              <a:rPr lang="en-US" dirty="0"/>
              <a:t>= </a:t>
            </a:r>
            <a:r>
              <a:rPr lang="en-US" dirty="0" smtClean="0"/>
              <a:t>['</a:t>
            </a:r>
            <a:r>
              <a:rPr lang="en-US" dirty="0" err="1" smtClean="0"/>
              <a:t>a</a:t>
            </a:r>
            <a:r>
              <a:rPr lang="en-US" dirty="0" err="1"/>
              <a:t>','b','c',</a:t>
            </a:r>
            <a:r>
              <a:rPr lang="en-US" dirty="0" err="1" smtClean="0"/>
              <a:t>'d</a:t>
            </a:r>
            <a:r>
              <a:rPr lang="en-US" dirty="0" smtClean="0"/>
              <a:t>‘]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list1 </a:t>
            </a:r>
            <a:r>
              <a:rPr lang="en-US" dirty="0"/>
              <a:t>= </a:t>
            </a:r>
            <a:r>
              <a:rPr lang="en-US" dirty="0" smtClean="0"/>
              <a:t>[1,2,3,4,5]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lists </a:t>
            </a:r>
            <a:r>
              <a:rPr lang="en-US" dirty="0"/>
              <a:t>= </a:t>
            </a:r>
            <a:r>
              <a:rPr lang="en-US" dirty="0" smtClean="0"/>
              <a:t>list+list1</a:t>
            </a:r>
          </a:p>
          <a:p>
            <a:pPr marL="0" indent="0">
              <a:buNone/>
            </a:pPr>
            <a:r>
              <a:rPr lang="en-US" dirty="0" smtClean="0"/>
              <a:t>print(lists)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30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0171"/>
          </a:xfrm>
        </p:spPr>
        <p:txBody>
          <a:bodyPr/>
          <a:lstStyle/>
          <a:p>
            <a:r>
              <a:rPr lang="en-US" dirty="0" smtClean="0"/>
              <a:t>Making List as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5296"/>
            <a:ext cx="10515600" cy="49516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r=</a:t>
            </a:r>
            <a:r>
              <a:rPr lang="en-US" dirty="0" err="1"/>
              <a:t>int</a:t>
            </a:r>
            <a:r>
              <a:rPr lang="en-US" dirty="0"/>
              <a:t>(input("Enter the number of rows"))</a:t>
            </a:r>
          </a:p>
          <a:p>
            <a:pPr marL="0" indent="0">
              <a:buNone/>
            </a:pPr>
            <a:r>
              <a:rPr lang="en-US" dirty="0"/>
              <a:t>c=</a:t>
            </a:r>
            <a:r>
              <a:rPr lang="en-US" dirty="0" err="1"/>
              <a:t>int</a:t>
            </a:r>
            <a:r>
              <a:rPr lang="en-US" dirty="0"/>
              <a:t>(input("Enter the number of columns"))</a:t>
            </a:r>
          </a:p>
          <a:p>
            <a:pPr marL="0" indent="0">
              <a:buNone/>
            </a:pPr>
            <a:r>
              <a:rPr lang="en-US" dirty="0"/>
              <a:t>mat=[ 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range(r):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mat.append</a:t>
            </a:r>
            <a:r>
              <a:rPr lang="en-US" dirty="0"/>
              <a:t>([ ])</a:t>
            </a:r>
          </a:p>
          <a:p>
            <a:pPr marL="0" indent="0">
              <a:buNone/>
            </a:pPr>
            <a:r>
              <a:rPr lang="en-US" dirty="0"/>
              <a:t>    for j in range(c):</a:t>
            </a:r>
          </a:p>
          <a:p>
            <a:pPr marL="0" indent="0">
              <a:buNone/>
            </a:pPr>
            <a:r>
              <a:rPr lang="en-US" dirty="0"/>
              <a:t>        x=</a:t>
            </a:r>
            <a:r>
              <a:rPr lang="en-US" dirty="0" err="1"/>
              <a:t>int</a:t>
            </a:r>
            <a:r>
              <a:rPr lang="en-US" dirty="0"/>
              <a:t>(input("Enter the element"))</a:t>
            </a:r>
          </a:p>
          <a:p>
            <a:pPr marL="0" indent="0">
              <a:buNone/>
            </a:pPr>
            <a:r>
              <a:rPr lang="en-US" dirty="0"/>
              <a:t>        mat[</a:t>
            </a:r>
            <a:r>
              <a:rPr lang="en-US" dirty="0" err="1"/>
              <a:t>i</a:t>
            </a:r>
            <a:r>
              <a:rPr lang="en-US" dirty="0"/>
              <a:t>].append(x)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print(mat)</a:t>
            </a:r>
          </a:p>
        </p:txBody>
      </p:sp>
    </p:spTree>
    <p:extLst>
      <p:ext uri="{BB962C8B-B14F-4D97-AF65-F5344CB8AC3E}">
        <p14:creationId xmlns:p14="http://schemas.microsoft.com/office/powerpoint/2010/main" val="1522396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93777"/>
            <a:ext cx="9144000" cy="1051560"/>
          </a:xfrm>
        </p:spPr>
        <p:txBody>
          <a:bodyPr>
            <a:normAutofit/>
          </a:bodyPr>
          <a:lstStyle/>
          <a:p>
            <a:pPr algn="l"/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64792"/>
            <a:ext cx="9144000" cy="451713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tuple: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uple = (“Physics”,”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Chemestry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”,”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Math”,”Computer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tuple(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jgjh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 tuple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iteams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rint(tuple[0])</a:t>
            </a:r>
          </a:p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 all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iteams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x in tuple: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print(x)</a:t>
            </a:r>
          </a:p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 “Physics” in tuple: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“Physics” in tuple: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print(“Yes”)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344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1973"/>
            <a:ext cx="10515600" cy="732155"/>
          </a:xfrm>
        </p:spPr>
        <p:txBody>
          <a:bodyPr/>
          <a:lstStyle/>
          <a:p>
            <a:r>
              <a:rPr lang="en-US" dirty="0" smtClean="0"/>
              <a:t>Tuple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1288"/>
            <a:ext cx="10515600" cy="50156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uple = (1,2,3,4)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Repeations</a:t>
            </a:r>
            <a:r>
              <a:rPr lang="en-US" dirty="0" smtClean="0"/>
              <a:t>:		tuples*4</a:t>
            </a:r>
          </a:p>
          <a:p>
            <a:pPr marL="0" indent="0">
              <a:buNone/>
            </a:pPr>
            <a:r>
              <a:rPr lang="en-US" dirty="0" smtClean="0"/>
              <a:t>Maximum:		max(tuple)</a:t>
            </a:r>
          </a:p>
          <a:p>
            <a:pPr marL="0" indent="0">
              <a:buNone/>
            </a:pPr>
            <a:r>
              <a:rPr lang="en-US" dirty="0" smtClean="0"/>
              <a:t>Minimum:		min(tuple)</a:t>
            </a:r>
          </a:p>
          <a:p>
            <a:pPr marL="0" indent="0">
              <a:buNone/>
            </a:pPr>
            <a:r>
              <a:rPr lang="en-US" dirty="0" smtClean="0"/>
              <a:t>Index:			</a:t>
            </a:r>
            <a:r>
              <a:rPr lang="en-US" dirty="0" err="1" smtClean="0"/>
              <a:t>tuple.index</a:t>
            </a:r>
            <a:r>
              <a:rPr lang="en-US" dirty="0" smtClean="0"/>
              <a:t>(1)</a:t>
            </a:r>
          </a:p>
          <a:p>
            <a:pPr marL="0" indent="0">
              <a:buNone/>
            </a:pPr>
            <a:r>
              <a:rPr lang="en-US" dirty="0" smtClean="0"/>
              <a:t>Count:		</a:t>
            </a:r>
            <a:r>
              <a:rPr lang="en-US" dirty="0" err="1" smtClean="0"/>
              <a:t>tuple.count</a:t>
            </a:r>
            <a:r>
              <a:rPr lang="en-US" dirty="0" smtClean="0"/>
              <a:t>(‘1’)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242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3250</TotalTime>
  <Words>684</Words>
  <Application>Microsoft Office PowerPoint</Application>
  <PresentationFormat>Widescreen</PresentationFormat>
  <Paragraphs>189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Welcome To </vt:lpstr>
      <vt:lpstr>  Python Collections There are four collection data types in the Python programming language.  </vt:lpstr>
      <vt:lpstr>List</vt:lpstr>
      <vt:lpstr>List …</vt:lpstr>
      <vt:lpstr>List inside list</vt:lpstr>
      <vt:lpstr>List concatenation in Python</vt:lpstr>
      <vt:lpstr>Making List as Matrix</vt:lpstr>
      <vt:lpstr>Tuple</vt:lpstr>
      <vt:lpstr>Tuple operations</vt:lpstr>
      <vt:lpstr>Tuple…</vt:lpstr>
      <vt:lpstr>Sets</vt:lpstr>
      <vt:lpstr>Sets …</vt:lpstr>
      <vt:lpstr> Dictionary</vt:lpstr>
      <vt:lpstr>Dictionary …</vt:lpstr>
      <vt:lpstr>Dictionary inside a Dictionary</vt:lpstr>
      <vt:lpstr> Access the elements of Dictionary </vt:lpstr>
      <vt:lpstr> Add element to a Nested Dictionary </vt:lpstr>
      <vt:lpstr> Add another dictionary to the nested dictionary </vt:lpstr>
      <vt:lpstr> Delete elements from a nested dictionary </vt:lpstr>
      <vt:lpstr>Taking list or tuple or dictionary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</dc:title>
  <dc:creator>Ayush Adhikari</dc:creator>
  <cp:lastModifiedBy>Ayush Adhikari</cp:lastModifiedBy>
  <cp:revision>52</cp:revision>
  <dcterms:created xsi:type="dcterms:W3CDTF">2019-05-20T14:50:47Z</dcterms:created>
  <dcterms:modified xsi:type="dcterms:W3CDTF">2019-06-12T05:08:16Z</dcterms:modified>
</cp:coreProperties>
</file>