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2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1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4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2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0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5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0160-2363-4C98-BAAC-B5F56E41D32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D316-176F-4E01-BAFB-4DE0B672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r>
              <a:rPr lang="en-US" dirty="0" smtClean="0"/>
              <a:t> on your machine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https://git-scm.com/downloads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Checking The Version 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7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Installing Git on your machine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Git on your machine</dc:title>
  <dc:creator>Ayush Adhikari</dc:creator>
  <cp:lastModifiedBy>Ayush Adhikari</cp:lastModifiedBy>
  <cp:revision>3</cp:revision>
  <dcterms:created xsi:type="dcterms:W3CDTF">2019-06-10T16:37:35Z</dcterms:created>
  <dcterms:modified xsi:type="dcterms:W3CDTF">2019-06-10T16:50:57Z</dcterms:modified>
</cp:coreProperties>
</file>