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6" r:id="rId4"/>
    <p:sldId id="257" r:id="rId5"/>
    <p:sldId id="258" r:id="rId6"/>
    <p:sldId id="260" r:id="rId7"/>
    <p:sldId id="261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>
        <p:scale>
          <a:sx n="80" d="100"/>
          <a:sy n="80" d="100"/>
        </p:scale>
        <p:origin x="39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8643-88B3-4E36-A986-ED2D692ABF8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D5D1-3B74-4D53-8A3D-87F008CF7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192" y="23127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Python +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 smtClean="0"/>
              <a:t>Update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mysql.connector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host="localhost",</a:t>
            </a:r>
          </a:p>
          <a:p>
            <a:pPr marL="0" indent="0">
              <a:buNone/>
            </a:pPr>
            <a:r>
              <a:rPr lang="en-US" dirty="0" smtClean="0"/>
              <a:t>  user="root",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passwd</a:t>
            </a:r>
            <a:r>
              <a:rPr lang="en-US" dirty="0" smtClean="0"/>
              <a:t>="",</a:t>
            </a:r>
          </a:p>
          <a:p>
            <a:pPr marL="0" indent="0">
              <a:buNone/>
            </a:pPr>
            <a:r>
              <a:rPr lang="en-US" dirty="0" smtClean="0"/>
              <a:t>  database="python"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db.cursor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 = "UPDATE profile SET address = 'Kathmandu' WHERE address = 'Nepal'"</a:t>
            </a:r>
          </a:p>
          <a:p>
            <a:pPr marL="0" indent="0">
              <a:buNone/>
            </a:pP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db.commit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mycursor.rowcount</a:t>
            </a:r>
            <a:r>
              <a:rPr lang="en-US" dirty="0" smtClean="0"/>
              <a:t>, "record(s) affected")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9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inside your Virtual environment and type:</a:t>
            </a:r>
          </a:p>
          <a:p>
            <a:pPr marL="0" indent="0">
              <a:buNone/>
            </a:pPr>
            <a:r>
              <a:rPr lang="en-US" b="1" dirty="0" smtClean="0"/>
              <a:t>python -m pip install </a:t>
            </a:r>
            <a:r>
              <a:rPr lang="en-US" b="1" dirty="0" err="1" smtClean="0"/>
              <a:t>mysql</a:t>
            </a:r>
            <a:r>
              <a:rPr lang="en-US" b="1" dirty="0" smtClean="0"/>
              <a:t>-connector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8618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Create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8488"/>
            <a:ext cx="9144000" cy="4599432"/>
          </a:xfrm>
        </p:spPr>
        <p:txBody>
          <a:bodyPr/>
          <a:lstStyle/>
          <a:p>
            <a:pPr algn="l"/>
            <a:r>
              <a:rPr lang="en-US" dirty="0"/>
              <a:t>import </a:t>
            </a:r>
            <a:r>
              <a:rPr lang="en-US" dirty="0" err="1" smtClean="0"/>
              <a:t>mysql.connector</a:t>
            </a:r>
            <a:r>
              <a:rPr lang="en-US" dirty="0" smtClean="0"/>
              <a:t>  		#importing 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user=“</a:t>
            </a:r>
            <a:r>
              <a:rPr lang="en-US" i="1" dirty="0" smtClean="0"/>
              <a:t>root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password=""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mycursor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database.cursor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mycursor.execute</a:t>
            </a:r>
            <a:r>
              <a:rPr lang="en-US" dirty="0"/>
              <a:t>("CREATE DATABASE </a:t>
            </a:r>
            <a:r>
              <a:rPr lang="en-US" dirty="0" smtClean="0"/>
              <a:t>profile")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899"/>
          </a:xfrm>
        </p:spPr>
        <p:txBody>
          <a:bodyPr/>
          <a:lstStyle/>
          <a:p>
            <a:r>
              <a:rPr lang="en-US" dirty="0" smtClean="0"/>
              <a:t>Creating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#importing database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host="localhost",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user=“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 password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=“”,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 = “python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database.cursor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db.execute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(CREATE  TABLE student (id INT, name VARCHAR(255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6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 smtClean="0"/>
              <a:t>Insert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mysql.connector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host="localhost",</a:t>
            </a:r>
          </a:p>
          <a:p>
            <a:pPr marL="0" indent="0">
              <a:buNone/>
            </a:pPr>
            <a:r>
              <a:rPr lang="en-US" dirty="0" smtClean="0"/>
              <a:t>  user="root",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passwd</a:t>
            </a:r>
            <a:r>
              <a:rPr lang="en-US" dirty="0" smtClean="0"/>
              <a:t>="",</a:t>
            </a:r>
          </a:p>
          <a:p>
            <a:pPr marL="0" indent="0">
              <a:buNone/>
            </a:pPr>
            <a:r>
              <a:rPr lang="en-US" dirty="0" smtClean="0"/>
              <a:t>  database="python"</a:t>
            </a:r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sql</a:t>
            </a:r>
            <a:r>
              <a:rPr lang="en-US" dirty="0" smtClean="0"/>
              <a:t> = "INSERT INTO profile (name, address) VALUES (%s, %s)"</a:t>
            </a:r>
          </a:p>
          <a:p>
            <a:pPr marL="0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= (“Shyam", “</a:t>
            </a:r>
            <a:r>
              <a:rPr lang="en-US" dirty="0" err="1" smtClean="0"/>
              <a:t>Patan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mydb.commit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mycursor.rowcount</a:t>
            </a:r>
            <a:r>
              <a:rPr lang="en-US" dirty="0" smtClean="0"/>
              <a:t>, "record inserted.")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dirty="0" smtClean="0"/>
              <a:t>Select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("SELECT * FROM </a:t>
            </a:r>
            <a:r>
              <a:rPr lang="en-US" dirty="0" smtClean="0"/>
              <a:t>profile WHERE address =“,)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smtClean="0"/>
              <a:t>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74859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US" dirty="0" smtClean="0"/>
              <a:t>Where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456761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smtClean="0"/>
              <a:t>profile </a:t>
            </a:r>
            <a:r>
              <a:rPr lang="en-US" dirty="0"/>
              <a:t>WHERE address </a:t>
            </a:r>
            <a:r>
              <a:rPr lang="en-US" dirty="0" smtClean="0"/>
              <a:t>=‘Nepal'"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database.execute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 </a:t>
            </a:r>
            <a:r>
              <a:rPr lang="en-US" dirty="0"/>
              <a:t>= </a:t>
            </a:r>
            <a:r>
              <a:rPr lang="en-US" dirty="0" err="1" smtClean="0"/>
              <a:t>database.fetchall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smtClean="0"/>
              <a:t>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26499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307"/>
          </a:xfrm>
        </p:spPr>
        <p:txBody>
          <a:bodyPr/>
          <a:lstStyle/>
          <a:p>
            <a:r>
              <a:rPr lang="en-US" dirty="0" smtClean="0"/>
              <a:t>Searching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8"/>
            <a:ext cx="10515600" cy="48785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en-US" dirty="0" smtClean="0"/>
              <a:t>Delete in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host="localhost",</a:t>
            </a:r>
            <a:br>
              <a:rPr lang="en-US" dirty="0"/>
            </a:br>
            <a:r>
              <a:rPr lang="en-US" dirty="0"/>
              <a:t>  user</a:t>
            </a:r>
            <a:r>
              <a:rPr lang="en-US" dirty="0" smtClean="0"/>
              <a:t>=“</a:t>
            </a:r>
            <a:r>
              <a:rPr lang="en-US" i="1" dirty="0" smtClean="0"/>
              <a:t>root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passwd</a:t>
            </a:r>
            <a:r>
              <a:rPr lang="en-US" dirty="0" smtClean="0"/>
              <a:t>="",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database</a:t>
            </a:r>
            <a:r>
              <a:rPr lang="en-US" dirty="0" smtClean="0"/>
              <a:t>=“python"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 smtClean="0"/>
              <a:t>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 "DELETE FROM </a:t>
            </a:r>
            <a:r>
              <a:rPr lang="en-US" dirty="0" smtClean="0"/>
              <a:t>profile </a:t>
            </a:r>
            <a:r>
              <a:rPr lang="en-US" dirty="0"/>
              <a:t>WHERE address = </a:t>
            </a:r>
            <a:r>
              <a:rPr lang="en-US" dirty="0" smtClean="0"/>
              <a:t>‘Nepal'"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db.commit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 "record(s) deleted")</a:t>
            </a:r>
          </a:p>
        </p:txBody>
      </p:sp>
    </p:spTree>
    <p:extLst>
      <p:ext uri="{BB962C8B-B14F-4D97-AF65-F5344CB8AC3E}">
        <p14:creationId xmlns:p14="http://schemas.microsoft.com/office/powerpoint/2010/main" val="21549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184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Python + MySql</vt:lpstr>
      <vt:lpstr>Install MySql</vt:lpstr>
      <vt:lpstr>Create a database</vt:lpstr>
      <vt:lpstr>Creating a table</vt:lpstr>
      <vt:lpstr>Insert in MySql</vt:lpstr>
      <vt:lpstr>Select in MySql</vt:lpstr>
      <vt:lpstr>Where in MySql</vt:lpstr>
      <vt:lpstr>Searching in MySql</vt:lpstr>
      <vt:lpstr>Delete in MySql</vt:lpstr>
      <vt:lpstr>Update in MySql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database</dc:title>
  <dc:creator>Ayush Adhikari</dc:creator>
  <cp:lastModifiedBy>Ayush Adhikari</cp:lastModifiedBy>
  <cp:revision>20</cp:revision>
  <dcterms:created xsi:type="dcterms:W3CDTF">2019-05-30T08:32:39Z</dcterms:created>
  <dcterms:modified xsi:type="dcterms:W3CDTF">2019-06-07T09:12:44Z</dcterms:modified>
</cp:coreProperties>
</file>