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21E2-4DD4-433A-A940-224001777F5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3432-6276-4124-A891-9C7A01A95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Deep Learning using Python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608" y="235851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877"/>
            <a:ext cx="10515600" cy="5541169"/>
          </a:xfrm>
        </p:spPr>
      </p:pic>
    </p:spTree>
    <p:extLst>
      <p:ext uri="{BB962C8B-B14F-4D97-AF65-F5344CB8AC3E}">
        <p14:creationId xmlns:p14="http://schemas.microsoft.com/office/powerpoint/2010/main" val="41169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795528"/>
            <a:ext cx="9144000" cy="552297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vs Machine Learning vs Deep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554479"/>
            <a:ext cx="9124950" cy="46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is the next evolution of machine learning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algorithms are roughly inspired by the information processing patterns found in the human brain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receive a new information, the brain tries to compare it to a known item before making sense of it — which is the same concept deep learning algorithms employ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artificial neural networks (ANNs) are a type of algorithms that aim to imitate the way our brains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25254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713232"/>
            <a:ext cx="1038758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2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Python For Deep Learning?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0512"/>
            <a:ext cx="9144000" cy="34472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consistent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selection of libraries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Keras,TensorFlow,Pytorch,Theano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community and popularity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1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ep learning frame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29" y="1517150"/>
            <a:ext cx="8521829" cy="52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17714" y="413423"/>
            <a:ext cx="9144000" cy="962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Deep Learning Frameworks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00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learn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Math for Deep Learning</a:t>
            </a:r>
          </a:p>
          <a:p>
            <a:r>
              <a:rPr lang="en-US" dirty="0" smtClean="0"/>
              <a:t>Deep Learning Prerequisites</a:t>
            </a:r>
          </a:p>
          <a:p>
            <a:r>
              <a:rPr lang="en-US" dirty="0" smtClean="0"/>
              <a:t>Deep Learning Frameworks(</a:t>
            </a:r>
            <a:r>
              <a:rPr lang="en-US" dirty="0" err="1" smtClean="0"/>
              <a:t>Pytorch,TensorFlow,Keras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Neural Networks (CNN,RNN,GAN)</a:t>
            </a:r>
          </a:p>
          <a:p>
            <a:r>
              <a:rPr lang="en-US" dirty="0" smtClean="0"/>
              <a:t>Open CV</a:t>
            </a:r>
          </a:p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Deep 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61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30552"/>
            <a:ext cx="9144000" cy="429768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1: Image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2: Face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3: Image Creations with GAN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: Create 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LSTM-Sentiment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effectLst/>
            </a:endParaRPr>
          </a:p>
          <a:p>
            <a:pPr algn="l"/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147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Welcome  to</vt:lpstr>
      <vt:lpstr>PowerPoint Presentation</vt:lpstr>
      <vt:lpstr> </vt:lpstr>
      <vt:lpstr>Deep Learning</vt:lpstr>
      <vt:lpstr>PowerPoint Presentation</vt:lpstr>
      <vt:lpstr>Why Python For Deep Learning?</vt:lpstr>
      <vt:lpstr>Deep Learning Frameworks</vt:lpstr>
      <vt:lpstr>You will learn …</vt:lpstr>
      <vt:lpstr>Projects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</dc:title>
  <dc:creator>Ayush Adhikari</dc:creator>
  <cp:lastModifiedBy>Ayush Adhikari</cp:lastModifiedBy>
  <cp:revision>11</cp:revision>
  <dcterms:created xsi:type="dcterms:W3CDTF">2019-05-19T06:50:18Z</dcterms:created>
  <dcterms:modified xsi:type="dcterms:W3CDTF">2019-05-19T13:24:08Z</dcterms:modified>
</cp:coreProperties>
</file>