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66A7-FA02-430B-BAE6-44B43EFD05C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1209"/>
            <a:ext cx="9144000" cy="85039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OOP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645152"/>
          </a:xfrm>
        </p:spPr>
        <p:txBody>
          <a:bodyPr/>
          <a:lstStyle/>
          <a:p>
            <a:pPr algn="l"/>
            <a:r>
              <a:rPr lang="en-US" dirty="0"/>
              <a:t>The concept of OOP in Python focuses on creating reusable code. This </a:t>
            </a:r>
            <a:r>
              <a:rPr lang="en-US" dirty="0" smtClean="0"/>
              <a:t>concept </a:t>
            </a:r>
            <a:r>
              <a:rPr lang="en-US" dirty="0"/>
              <a:t>is also known as DRY (Don't Repeat Yourself</a:t>
            </a:r>
            <a:r>
              <a:rPr lang="en-US" dirty="0" smtClean="0"/>
              <a:t>).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In Python, the concept of OOP follows some basic principles</a:t>
            </a:r>
            <a:r>
              <a:rPr lang="en-US" dirty="0" smtClean="0"/>
              <a:t>:</a:t>
            </a:r>
          </a:p>
          <a:p>
            <a:pPr algn="l"/>
            <a:r>
              <a:rPr lang="en-US" b="1" dirty="0" err="1" smtClean="0"/>
              <a:t>Inheritance:</a:t>
            </a:r>
            <a:r>
              <a:rPr lang="en-US" dirty="0" err="1"/>
              <a:t>A</a:t>
            </a:r>
            <a:r>
              <a:rPr lang="en-US" dirty="0"/>
              <a:t> process of using details from a new class without </a:t>
            </a:r>
            <a:r>
              <a:rPr lang="en-US" dirty="0" smtClean="0"/>
              <a:t>   		          modifying </a:t>
            </a:r>
            <a:r>
              <a:rPr lang="en-US" dirty="0"/>
              <a:t>existing class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 smtClean="0"/>
              <a:t>Encapsulation</a:t>
            </a:r>
            <a:r>
              <a:rPr lang="en-US" dirty="0" err="1" smtClean="0"/>
              <a:t>:</a:t>
            </a:r>
            <a:r>
              <a:rPr lang="en-US" dirty="0" err="1"/>
              <a:t>Hiding</a:t>
            </a:r>
            <a:r>
              <a:rPr lang="en-US" dirty="0"/>
              <a:t> the private details of a class from other objects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 smtClean="0"/>
              <a:t>Polymorphism:</a:t>
            </a:r>
            <a:r>
              <a:rPr lang="en-US" dirty="0" err="1"/>
              <a:t>A</a:t>
            </a:r>
            <a:r>
              <a:rPr lang="en-US" dirty="0"/>
              <a:t> concept of using common operation in different ways </a:t>
            </a:r>
            <a:r>
              <a:rPr lang="en-US" dirty="0" smtClean="0"/>
              <a:t>		for </a:t>
            </a:r>
            <a:r>
              <a:rPr lang="en-US" dirty="0"/>
              <a:t>different data input.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951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 method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62456"/>
            <a:ext cx="5181600" cy="4814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Person:</a:t>
            </a:r>
          </a:p>
          <a:p>
            <a:pPr marL="0" indent="0">
              <a:buNone/>
            </a:pPr>
            <a:r>
              <a:rPr lang="en-US" dirty="0" smtClean="0"/>
              <a:t>    name = ""</a:t>
            </a:r>
          </a:p>
          <a:p>
            <a:pPr marL="0" indent="0">
              <a:buNone/>
            </a:pPr>
            <a:r>
              <a:rPr lang="en-US" dirty="0" smtClean="0"/>
              <a:t>    age = 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personName</a:t>
            </a:r>
            <a:r>
              <a:rPr lang="en-US" dirty="0" smtClean="0"/>
              <a:t>, </a:t>
            </a:r>
            <a:r>
              <a:rPr lang="en-US" dirty="0" err="1" smtClean="0"/>
              <a:t>personAge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self.name = </a:t>
            </a:r>
            <a:r>
              <a:rPr lang="en-US" dirty="0" err="1" smtClean="0"/>
              <a:t>personName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self.age</a:t>
            </a:r>
            <a:r>
              <a:rPr lang="en-US" dirty="0" smtClean="0"/>
              <a:t> = </a:t>
            </a:r>
            <a:r>
              <a:rPr lang="en-US" dirty="0" err="1" smtClean="0"/>
              <a:t>personAge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'Person(name='+self.name+', age='+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self.age</a:t>
            </a:r>
            <a:r>
              <a:rPr lang="en-US" dirty="0" smtClean="0"/>
              <a:t>)+ ')'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426464"/>
            <a:ext cx="5181600" cy="4750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 = Person('Pankaj', 34)</a:t>
            </a:r>
          </a:p>
          <a:p>
            <a:pPr marL="0" indent="0">
              <a:buNone/>
            </a:pPr>
            <a:r>
              <a:rPr lang="en-US" dirty="0" smtClean="0"/>
              <a:t># __</a:t>
            </a:r>
            <a:r>
              <a:rPr lang="en-US" dirty="0" err="1" smtClean="0"/>
              <a:t>str</a:t>
            </a:r>
            <a:r>
              <a:rPr lang="en-US" dirty="0" smtClean="0"/>
              <a:t>__() example</a:t>
            </a:r>
          </a:p>
          <a:p>
            <a:pPr marL="0" indent="0">
              <a:buNone/>
            </a:pPr>
            <a:r>
              <a:rPr lang="en-US" dirty="0" smtClean="0"/>
              <a:t>print(p)</a:t>
            </a:r>
          </a:p>
          <a:p>
            <a:pPr marL="0" indent="0">
              <a:buNone/>
            </a:pPr>
            <a:r>
              <a:rPr lang="en-US" dirty="0" smtClean="0"/>
              <a:t>print(p.__</a:t>
            </a:r>
            <a:r>
              <a:rPr lang="en-US" dirty="0" err="1" smtClean="0"/>
              <a:t>str</a:t>
            </a:r>
            <a:r>
              <a:rPr lang="en-US" dirty="0" smtClean="0"/>
              <a:t>__())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str</a:t>
            </a:r>
            <a:r>
              <a:rPr lang="en-US" dirty="0" smtClean="0"/>
              <a:t>(p)</a:t>
            </a:r>
          </a:p>
          <a:p>
            <a:pPr marL="0" indent="0">
              <a:buNone/>
            </a:pPr>
            <a:r>
              <a:rPr lang="en-US" dirty="0" smtClean="0"/>
              <a:t>print(s)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1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__</a:t>
            </a:r>
            <a:r>
              <a:rPr lang="en-US" b="1" dirty="0" err="1"/>
              <a:t>repr</a:t>
            </a:r>
            <a:r>
              <a:rPr lang="en-US" b="1" dirty="0"/>
              <a:t>__()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Person:</a:t>
            </a:r>
          </a:p>
          <a:p>
            <a:pPr marL="0" indent="0">
              <a:buNone/>
            </a:pPr>
            <a:r>
              <a:rPr lang="en-US" dirty="0" smtClean="0"/>
              <a:t>    name = ""</a:t>
            </a:r>
          </a:p>
          <a:p>
            <a:pPr marL="0" indent="0">
              <a:buNone/>
            </a:pPr>
            <a:r>
              <a:rPr lang="en-US" dirty="0" smtClean="0"/>
              <a:t>    age =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personName</a:t>
            </a:r>
            <a:r>
              <a:rPr lang="en-US" dirty="0" smtClean="0"/>
              <a:t>, </a:t>
            </a:r>
            <a:r>
              <a:rPr lang="en-US" dirty="0" err="1" smtClean="0"/>
              <a:t>personAge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self.name = </a:t>
            </a:r>
            <a:r>
              <a:rPr lang="en-US" dirty="0" err="1" smtClean="0"/>
              <a:t>personName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self.age</a:t>
            </a:r>
            <a:r>
              <a:rPr lang="en-US" dirty="0" smtClean="0"/>
              <a:t> = </a:t>
            </a:r>
            <a:r>
              <a:rPr lang="en-US" dirty="0" err="1" smtClean="0"/>
              <a:t>personAge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repr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'{name:'+self.name+', age:'+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self.age</a:t>
            </a:r>
            <a:r>
              <a:rPr lang="en-US" dirty="0" smtClean="0"/>
              <a:t>)+ '}'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 = Person('Pankaj', 34)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__</a:t>
            </a:r>
            <a:r>
              <a:rPr lang="en-US" dirty="0" err="1" smtClean="0"/>
              <a:t>repr</a:t>
            </a:r>
            <a:r>
              <a:rPr lang="en-US" dirty="0" smtClean="0"/>
              <a:t>__() example</a:t>
            </a:r>
          </a:p>
          <a:p>
            <a:pPr marL="0" indent="0">
              <a:buNone/>
            </a:pPr>
            <a:r>
              <a:rPr lang="en-US" dirty="0" smtClean="0"/>
              <a:t>print(p.__</a:t>
            </a:r>
            <a:r>
              <a:rPr lang="en-US" dirty="0" err="1" smtClean="0"/>
              <a:t>repr</a:t>
            </a:r>
            <a:r>
              <a:rPr lang="en-US" dirty="0" smtClean="0"/>
              <a:t>__())</a:t>
            </a:r>
          </a:p>
          <a:p>
            <a:pPr marL="0" indent="0">
              <a:buNone/>
            </a:pPr>
            <a:r>
              <a:rPr lang="en-US" dirty="0" smtClean="0"/>
              <a:t>print(type(p.__</a:t>
            </a:r>
            <a:r>
              <a:rPr lang="en-US" dirty="0" err="1" smtClean="0"/>
              <a:t>repr</a:t>
            </a:r>
            <a:r>
              <a:rPr lang="en-US" dirty="0" smtClean="0"/>
              <a:t>__()))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repr</a:t>
            </a:r>
            <a:r>
              <a:rPr lang="en-US" dirty="0" smtClean="0"/>
              <a:t>(p))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feature in Python, that allows same operator to have different meaning according to the context is called operator overloading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class Point: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x = 0, y = 0):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self.x</a:t>
            </a:r>
            <a:r>
              <a:rPr lang="en-US" dirty="0" smtClean="0"/>
              <a:t> = x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self.y</a:t>
            </a:r>
            <a:r>
              <a:rPr lang="en-US" dirty="0" smtClean="0"/>
              <a:t> = y</a:t>
            </a:r>
          </a:p>
          <a:p>
            <a:pPr marL="0" indent="0">
              <a:buNone/>
            </a:pPr>
            <a:r>
              <a:rPr lang="en-US" dirty="0" smtClean="0"/>
              <a:t>p1 = Point(2,3)</a:t>
            </a:r>
          </a:p>
          <a:p>
            <a:pPr marL="0" indent="0">
              <a:buNone/>
            </a:pPr>
            <a:r>
              <a:rPr lang="en-US" dirty="0" smtClean="0"/>
              <a:t>p2 = Point(-1,2)</a:t>
            </a:r>
          </a:p>
          <a:p>
            <a:pPr marL="0" indent="0">
              <a:buNone/>
            </a:pPr>
            <a:r>
              <a:rPr lang="en-US" dirty="0" smtClean="0"/>
              <a:t>p1 + p2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x = 0, y = 0):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self.x</a:t>
            </a:r>
            <a:r>
              <a:rPr lang="en-US" dirty="0" smtClean="0"/>
              <a:t> = x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self.y</a:t>
            </a:r>
            <a:r>
              <a:rPr lang="en-US" dirty="0" smtClean="0"/>
              <a:t> = y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"({0},{1})".format(</a:t>
            </a:r>
            <a:r>
              <a:rPr lang="en-US" dirty="0" err="1" smtClean="0"/>
              <a:t>self.x,self.y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__add__(</a:t>
            </a:r>
            <a:r>
              <a:rPr lang="en-US" dirty="0" err="1" smtClean="0"/>
              <a:t>self,other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x = </a:t>
            </a:r>
            <a:r>
              <a:rPr lang="en-US" dirty="0" err="1" smtClean="0"/>
              <a:t>self.x</a:t>
            </a:r>
            <a:r>
              <a:rPr lang="en-US" dirty="0" smtClean="0"/>
              <a:t> + </a:t>
            </a:r>
            <a:r>
              <a:rPr lang="en-US" dirty="0" err="1" smtClean="0"/>
              <a:t>other.x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y = </a:t>
            </a:r>
            <a:r>
              <a:rPr lang="en-US" dirty="0" err="1" smtClean="0"/>
              <a:t>self.y</a:t>
            </a:r>
            <a:r>
              <a:rPr lang="en-US" dirty="0" smtClean="0"/>
              <a:t> + </a:t>
            </a:r>
            <a:r>
              <a:rPr lang="en-US" dirty="0" err="1" smtClean="0"/>
              <a:t>other.y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return Point(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p1 </a:t>
            </a:r>
            <a:r>
              <a:rPr lang="en-US" dirty="0" smtClean="0"/>
              <a:t>= Point(2,3)</a:t>
            </a:r>
          </a:p>
          <a:p>
            <a:pPr marL="0" indent="0">
              <a:buNone/>
            </a:pPr>
            <a:r>
              <a:rPr lang="en-US" dirty="0" smtClean="0"/>
              <a:t>p2 = Point(-1,2)</a:t>
            </a:r>
          </a:p>
          <a:p>
            <a:pPr marL="0" indent="0">
              <a:buNone/>
            </a:pPr>
            <a:r>
              <a:rPr lang="en-US" dirty="0" smtClean="0"/>
              <a:t>print(p1 + 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Overloading Special 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Operator			Expression			Internally</a:t>
            </a:r>
          </a:p>
          <a:p>
            <a:pPr marL="0" indent="0">
              <a:buNone/>
            </a:pPr>
            <a:r>
              <a:rPr lang="en-US" dirty="0" smtClean="0"/>
              <a:t>Addition			p1 + p2		p1.__add__(p2)</a:t>
            </a:r>
          </a:p>
          <a:p>
            <a:pPr marL="0" indent="0">
              <a:buNone/>
            </a:pPr>
            <a:r>
              <a:rPr lang="en-US" dirty="0" smtClean="0"/>
              <a:t>Subtraction			p1 - p2		p1.__sub__(p2)</a:t>
            </a:r>
          </a:p>
          <a:p>
            <a:pPr marL="0" indent="0">
              <a:buNone/>
            </a:pPr>
            <a:r>
              <a:rPr lang="en-US" dirty="0" smtClean="0"/>
              <a:t>Multiplication		p1 * p2		p1.__mul__(p2)</a:t>
            </a:r>
          </a:p>
          <a:p>
            <a:pPr marL="0" indent="0">
              <a:buNone/>
            </a:pPr>
            <a:r>
              <a:rPr lang="en-US" dirty="0" smtClean="0"/>
              <a:t>Power				p1 ** p2		p1.__pow__(p2)</a:t>
            </a:r>
          </a:p>
          <a:p>
            <a:pPr marL="0" indent="0">
              <a:buNone/>
            </a:pPr>
            <a:r>
              <a:rPr lang="en-US" dirty="0" smtClean="0"/>
              <a:t>Division			p1 / p2		p1.__truediv__(p2)</a:t>
            </a:r>
          </a:p>
          <a:p>
            <a:pPr marL="0" indent="0">
              <a:buNone/>
            </a:pPr>
            <a:r>
              <a:rPr lang="en-US" dirty="0" smtClean="0"/>
              <a:t>Floor Division		p1 // p2		p1.__floordiv__(p2)</a:t>
            </a:r>
          </a:p>
          <a:p>
            <a:pPr marL="0" indent="0">
              <a:buNone/>
            </a:pPr>
            <a:r>
              <a:rPr lang="en-US" dirty="0" smtClean="0"/>
              <a:t>Remainder (modulo)	p1 % p2		p1.__mod__(p2)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err="1" smtClean="0"/>
              <a:t>Class,Object,Methods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Class:</a:t>
            </a:r>
          </a:p>
          <a:p>
            <a:pPr marL="0" indent="0">
              <a:buNone/>
            </a:pPr>
            <a:r>
              <a:rPr lang="en-US" sz="4000" dirty="0"/>
              <a:t>A class is a blueprint for the object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class Python: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pass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err="1" smtClean="0"/>
              <a:t>Class,Object,Methods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Object:</a:t>
            </a:r>
          </a:p>
          <a:p>
            <a:pPr marL="0" indent="0">
              <a:buNone/>
            </a:pPr>
            <a:r>
              <a:rPr lang="en-US" dirty="0"/>
              <a:t>An object (instance) is an instantiation of a class. When class is defined, only the description for the object is defined. Therefore, no memory or storage is allocated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= Python()</a:t>
            </a:r>
          </a:p>
        </p:txBody>
      </p:sp>
    </p:spTree>
    <p:extLst>
      <p:ext uri="{BB962C8B-B14F-4D97-AF65-F5344CB8AC3E}">
        <p14:creationId xmlns:p14="http://schemas.microsoft.com/office/powerpoint/2010/main" val="34064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Creating </a:t>
            </a:r>
            <a:r>
              <a:rPr lang="en-US" b="1" dirty="0"/>
              <a:t>Class and Object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class Point:                        #naming convention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def</a:t>
            </a:r>
            <a:r>
              <a:rPr lang="en-US" sz="2000" dirty="0" smtClean="0"/>
              <a:t> hello(self):        #method</a:t>
            </a:r>
          </a:p>
          <a:p>
            <a:pPr marL="0" indent="0">
              <a:buNone/>
            </a:pPr>
            <a:r>
              <a:rPr lang="en-US" sz="2000" dirty="0" smtClean="0"/>
              <a:t>		print(“hello”)</a:t>
            </a:r>
          </a:p>
          <a:p>
            <a:pPr marL="0" indent="0">
              <a:buNone/>
            </a:pPr>
            <a:r>
              <a:rPr lang="en-US" sz="2000" dirty="0" smtClean="0"/>
              <a:t>point1 = Point()                     #creating an object</a:t>
            </a:r>
          </a:p>
          <a:p>
            <a:pPr marL="0" indent="0">
              <a:buNone/>
            </a:pPr>
            <a:r>
              <a:rPr lang="en-US" sz="2000" dirty="0" smtClean="0"/>
              <a:t>point1.hello()</a:t>
            </a:r>
          </a:p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pPr marL="0" indent="0">
              <a:buNone/>
            </a:pPr>
            <a:r>
              <a:rPr lang="en-US" dirty="0"/>
              <a:t>Methods are functions defined inside the body of a class. They are used to define the behaviors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2470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/>
          <a:lstStyle/>
          <a:p>
            <a:r>
              <a:rPr lang="en-US" dirty="0" smtClean="0"/>
              <a:t>Self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a reference to the current instance of the class.</a:t>
            </a:r>
          </a:p>
          <a:p>
            <a:pPr marL="0" indent="0">
              <a:buNone/>
            </a:pPr>
            <a:r>
              <a:rPr lang="en-US" dirty="0" smtClean="0"/>
              <a:t>It has to be the first parameter of any function in the class.</a:t>
            </a:r>
          </a:p>
          <a:p>
            <a:pPr marL="0" indent="0">
              <a:buNone/>
            </a:pPr>
            <a:r>
              <a:rPr lang="en-US" dirty="0" smtClean="0"/>
              <a:t>It is used to access variables that belongs to the class.</a:t>
            </a:r>
          </a:p>
          <a:p>
            <a:pPr marL="0" indent="0">
              <a:buNone/>
            </a:pPr>
            <a:r>
              <a:rPr lang="en-US" dirty="0" smtClean="0"/>
              <a:t>We can call it whatever we like (not only self).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5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779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always executed when the class is being initiated.</a:t>
            </a:r>
          </a:p>
          <a:p>
            <a:r>
              <a:rPr lang="en-US" dirty="0" smtClean="0"/>
              <a:t>The function to assign values to object properties.</a:t>
            </a:r>
          </a:p>
          <a:p>
            <a:pPr marL="0" indent="0">
              <a:buNone/>
            </a:pPr>
            <a:r>
              <a:rPr lang="en-US" dirty="0"/>
              <a:t>class Point:  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self,x,y</a:t>
            </a:r>
            <a:r>
              <a:rPr lang="en-US" dirty="0"/>
              <a:t>):           #self = reference to the current object (This 							is called constructor)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 = x                       </a:t>
            </a:r>
            <a:r>
              <a:rPr lang="en-US" dirty="0" smtClean="0"/>
              <a:t>#</a:t>
            </a:r>
            <a:r>
              <a:rPr lang="en-US" dirty="0"/>
              <a:t>setting the x attribute to the x argument passed to this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hello(self):		#method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point1 = Point(10,20)		#creating an object</a:t>
            </a:r>
          </a:p>
          <a:p>
            <a:pPr marL="0" indent="0">
              <a:buNone/>
            </a:pPr>
            <a:r>
              <a:rPr lang="en-US" dirty="0"/>
              <a:t>print(point1.x)</a:t>
            </a:r>
          </a:p>
          <a:p>
            <a:pPr marL="0" indent="0">
              <a:buNone/>
            </a:pPr>
            <a:r>
              <a:rPr lang="en-US" dirty="0"/>
              <a:t>print(point1.y)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(Profile):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print(self.name,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(“Ram”, “Nepal”)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x.info()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Polymorphism </a:t>
            </a:r>
            <a:r>
              <a:rPr lang="en-US" b="1" dirty="0"/>
              <a:t>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Parrot: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fly(self):</a:t>
            </a:r>
          </a:p>
          <a:p>
            <a:pPr marL="0" indent="0">
              <a:buNone/>
            </a:pPr>
            <a:r>
              <a:rPr lang="en-US" dirty="0" smtClean="0"/>
              <a:t>        print("Parrot can fly")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swim(self):</a:t>
            </a:r>
          </a:p>
          <a:p>
            <a:pPr marL="0" indent="0">
              <a:buNone/>
            </a:pPr>
            <a:r>
              <a:rPr lang="en-US" dirty="0" smtClean="0"/>
              <a:t>        print("Parrot can't swim")</a:t>
            </a:r>
          </a:p>
          <a:p>
            <a:pPr marL="0" indent="0">
              <a:buNone/>
            </a:pPr>
            <a:r>
              <a:rPr lang="en-US" dirty="0" smtClean="0"/>
              <a:t>class Penguin: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fly(self):</a:t>
            </a:r>
          </a:p>
          <a:p>
            <a:pPr marL="0" indent="0">
              <a:buNone/>
            </a:pPr>
            <a:r>
              <a:rPr lang="en-US" dirty="0" smtClean="0"/>
              <a:t>        print("Penguin can't fly")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swim(self):</a:t>
            </a:r>
          </a:p>
          <a:p>
            <a:pPr marL="0" indent="0">
              <a:buNone/>
            </a:pPr>
            <a:r>
              <a:rPr lang="en-US" dirty="0" smtClean="0"/>
              <a:t>        print("Penguin can swim")</a:t>
            </a:r>
          </a:p>
          <a:p>
            <a:pPr marL="0" indent="0">
              <a:buNone/>
            </a:pPr>
            <a:r>
              <a:rPr lang="en-US" dirty="0" smtClean="0"/>
              <a:t># common interface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flying_test</a:t>
            </a:r>
            <a:r>
              <a:rPr lang="en-US" dirty="0" smtClean="0"/>
              <a:t>(bird):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bird.fly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#instantiate objects</a:t>
            </a:r>
          </a:p>
          <a:p>
            <a:pPr marL="0" indent="0">
              <a:buNone/>
            </a:pPr>
            <a:r>
              <a:rPr lang="en-US" dirty="0" err="1" smtClean="0"/>
              <a:t>blu</a:t>
            </a:r>
            <a:r>
              <a:rPr lang="en-US" dirty="0" smtClean="0"/>
              <a:t> = Parrot()</a:t>
            </a:r>
          </a:p>
          <a:p>
            <a:pPr marL="0" indent="0">
              <a:buNone/>
            </a:pPr>
            <a:r>
              <a:rPr lang="en-US" dirty="0" err="1" smtClean="0"/>
              <a:t>peggy</a:t>
            </a:r>
            <a:r>
              <a:rPr lang="en-US" dirty="0" smtClean="0"/>
              <a:t> = Penguin()</a:t>
            </a:r>
          </a:p>
          <a:p>
            <a:pPr marL="0" indent="0">
              <a:buNone/>
            </a:pPr>
            <a:r>
              <a:rPr lang="en-US" dirty="0" smtClean="0"/>
              <a:t># passing the object</a:t>
            </a:r>
          </a:p>
          <a:p>
            <a:pPr marL="0" indent="0">
              <a:buNone/>
            </a:pPr>
            <a:r>
              <a:rPr lang="en-US" dirty="0" err="1" smtClean="0"/>
              <a:t>flying_test</a:t>
            </a:r>
            <a:r>
              <a:rPr lang="en-US" dirty="0" smtClean="0"/>
              <a:t>(</a:t>
            </a:r>
            <a:r>
              <a:rPr lang="en-US" dirty="0" err="1" smtClean="0"/>
              <a:t>blu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flying_test</a:t>
            </a:r>
            <a:r>
              <a:rPr lang="en-US" dirty="0" smtClean="0"/>
              <a:t>(</a:t>
            </a:r>
            <a:r>
              <a:rPr lang="en-US" dirty="0" err="1" smtClean="0"/>
              <a:t>peggy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/>
              <a:t>str</a:t>
            </a:r>
            <a:r>
              <a:rPr lang="en-US" dirty="0"/>
              <a:t>__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method returns the string representation of the object. This method is called when print() or </a:t>
            </a:r>
            <a:r>
              <a:rPr lang="en-US" dirty="0" err="1" smtClean="0"/>
              <a:t>str</a:t>
            </a:r>
            <a:r>
              <a:rPr lang="en-US" dirty="0" smtClean="0"/>
              <a:t>() function is invoked on an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__</a:t>
            </a:r>
            <a:r>
              <a:rPr lang="en-US" sz="4000" dirty="0" err="1"/>
              <a:t>repr</a:t>
            </a:r>
            <a:r>
              <a:rPr lang="en-US" sz="4000" dirty="0" smtClean="0"/>
              <a:t>__</a:t>
            </a: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Python __</a:t>
            </a:r>
            <a:r>
              <a:rPr lang="en-US" dirty="0" err="1" smtClean="0"/>
              <a:t>repr</a:t>
            </a:r>
            <a:r>
              <a:rPr lang="en-US" dirty="0" smtClean="0"/>
              <a:t>__() function returns the object representation. It could be any valid python expression such as tuple, dictionary, string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1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678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OOP in Python</vt:lpstr>
      <vt:lpstr>Class,Object,Methods</vt:lpstr>
      <vt:lpstr>Class,Object,Methods</vt:lpstr>
      <vt:lpstr> Creating Class and Object in Python </vt:lpstr>
      <vt:lpstr>Self parameter</vt:lpstr>
      <vt:lpstr>__init__() Function</vt:lpstr>
      <vt:lpstr>Inheritance</vt:lpstr>
      <vt:lpstr> Polymorphism in Python </vt:lpstr>
      <vt:lpstr>__str__ method</vt:lpstr>
      <vt:lpstr> __str__ method python</vt:lpstr>
      <vt:lpstr> Python __repr__() </vt:lpstr>
      <vt:lpstr>Operator Overloading</vt:lpstr>
      <vt:lpstr>Operator Overloading</vt:lpstr>
      <vt:lpstr>Operator Overloading Special Functions in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Python</dc:title>
  <dc:creator>Ayush Adhikari</dc:creator>
  <cp:lastModifiedBy>Ayush Adhikari</cp:lastModifiedBy>
  <cp:revision>20</cp:revision>
  <dcterms:created xsi:type="dcterms:W3CDTF">2019-06-08T16:38:40Z</dcterms:created>
  <dcterms:modified xsi:type="dcterms:W3CDTF">2019-06-09T10:54:23Z</dcterms:modified>
</cp:coreProperties>
</file>