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B631-1D55-4754-9EA2-3952805BCB5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1C3A-48BE-4EDF-AED7-E231EA72A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11"/>
            <a:ext cx="9144000" cy="679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File </a:t>
            </a:r>
            <a:r>
              <a:rPr lang="en-US" dirty="0" err="1" smtClean="0"/>
              <a:t>Handeling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7320"/>
            <a:ext cx="9144000" cy="493776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modes in File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‘r’ - Read - Default value. Opens a file for reading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‘a’ - Append - Opens a file for appending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‘w’ - Write - Opens a file for writing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‘x’ - Create - Creates the specified file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open(‘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book.txt’,’modes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open(‘&lt;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&gt;’,’&lt;modes&gt;’)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3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Opening and reading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open(‘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book.txt’,’x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open(‘book.txt’)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 open(‘book.txt’,’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open(‘book.txt’,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’r’)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   			#to read all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open(‘book.txt’,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’r’)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(10))  			#no of alphabet to be read.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open(‘book.txt’,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’r’)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b.readline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 			#to read defined or first line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Autofit/>
          </a:bodyPr>
          <a:lstStyle/>
          <a:p>
            <a:r>
              <a:rPr lang="en-US" sz="5400" dirty="0" smtClean="0"/>
              <a:t>Write to a file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5102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#adding the content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 open(‘book.txt’, ’a’)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(‘New line is added’)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#open and read the file after the appending: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 open(‘book.txt’, ’r’)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136" y="685801"/>
            <a:ext cx="9579864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Overwrite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8136" y="1527048"/>
            <a:ext cx="9579864" cy="46817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#first remove the all content and add the given content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open(‘book.txt’,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’w’)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(‘The content is deleted’)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#first open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read the file after the appending: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open(‘book.txt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 "r")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2184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125"/>
            <a:ext cx="10256520" cy="61328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File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52144"/>
            <a:ext cx="10256520" cy="50248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#there is new function: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(‘book.txt’)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#now we are checking if the file exists: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(‘book.txt’):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(‘book.txt’)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print(‘There is no file’)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0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/>
              <a:t>Copying Files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smtClean="0"/>
              <a:t>'path/to/book.txt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smtClean="0"/>
              <a:t>'path/too'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shutil.copy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1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/>
              <a:t>Copying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shutil.copytree</a:t>
            </a:r>
            <a:r>
              <a:rPr lang="en-US" dirty="0" smtClean="0"/>
              <a:t>(‘data_1</a:t>
            </a:r>
            <a:r>
              <a:rPr lang="en-US" dirty="0"/>
              <a:t>', </a:t>
            </a:r>
            <a:r>
              <a:rPr lang="en-US" dirty="0" smtClean="0"/>
              <a:t>'data1_backup')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Moving Files and Directories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shutil.move</a:t>
            </a:r>
            <a:r>
              <a:rPr lang="en-US" dirty="0"/>
              <a:t>('dir_1/', 'backup/')</a:t>
            </a:r>
            <a:br>
              <a:rPr lang="en-US" dirty="0"/>
            </a:br>
            <a:r>
              <a:rPr lang="en-US" sz="4400" dirty="0"/>
              <a:t>Renaming Files and Directories</a:t>
            </a:r>
          </a:p>
          <a:p>
            <a:pPr marL="0" indent="0">
              <a:buNone/>
            </a:pPr>
            <a:r>
              <a:rPr lang="en-US" dirty="0" err="1"/>
              <a:t>os.rename</a:t>
            </a:r>
            <a:r>
              <a:rPr lang="en-US" dirty="0"/>
              <a:t>('first.zip', 'first_01.zip')</a:t>
            </a:r>
          </a:p>
        </p:txBody>
      </p:sp>
    </p:spTree>
    <p:extLst>
      <p:ext uri="{BB962C8B-B14F-4D97-AF65-F5344CB8AC3E}">
        <p14:creationId xmlns:p14="http://schemas.microsoft.com/office/powerpoint/2010/main" val="295990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160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File Handeling</vt:lpstr>
      <vt:lpstr>Opening and reading file</vt:lpstr>
      <vt:lpstr>Write to a file</vt:lpstr>
      <vt:lpstr>Overwrite</vt:lpstr>
      <vt:lpstr>Delete the File</vt:lpstr>
      <vt:lpstr>Copying Files in Python</vt:lpstr>
      <vt:lpstr>Copying Directories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Handeling</dc:title>
  <dc:creator>Ayush Adhikari</dc:creator>
  <cp:lastModifiedBy>Ayush Adhikari</cp:lastModifiedBy>
  <cp:revision>21</cp:revision>
  <dcterms:created xsi:type="dcterms:W3CDTF">2019-05-24T07:40:21Z</dcterms:created>
  <dcterms:modified xsi:type="dcterms:W3CDTF">2019-06-10T14:52:58Z</dcterms:modified>
</cp:coreProperties>
</file>