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54" r:id="rId29"/>
    <p:sldId id="348" r:id="rId30"/>
    <p:sldId id="330" r:id="rId31"/>
    <p:sldId id="329" r:id="rId32"/>
    <p:sldId id="332" r:id="rId33"/>
    <p:sldId id="333" r:id="rId34"/>
    <p:sldId id="355" r:id="rId35"/>
    <p:sldId id="334" r:id="rId36"/>
    <p:sldId id="336" r:id="rId37"/>
    <p:sldId id="338" r:id="rId38"/>
    <p:sldId id="339"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54"/>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93093" autoAdjust="0"/>
  </p:normalViewPr>
  <p:slideViewPr>
    <p:cSldViewPr snapToGrid="0" snapToObjects="1">
      <p:cViewPr varScale="1">
        <p:scale>
          <a:sx n="93" d="100"/>
          <a:sy n="93" d="100"/>
        </p:scale>
        <p:origin x="240" y="296"/>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8/31/22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Example: Does money makes people happy?</a:t>
            </a:r>
          </a:p>
          <a:p>
            <a:pPr marL="1054083" lvl="1" indent="-342900">
              <a:buSzPct val="100000"/>
              <a:buFont typeface="Arial" panose="020B0604020202020204" pitchFamily="34" charset="0"/>
              <a:buChar char="•"/>
            </a:pPr>
            <a:r>
              <a:rPr lang="en-US" sz="2000" dirty="0"/>
              <a:t>Download </a:t>
            </a:r>
          </a:p>
          <a:p>
            <a:pPr marL="1663668" lvl="2" indent="-342900">
              <a:buSzPct val="100000"/>
              <a:buFont typeface="Arial" panose="020B0604020202020204" pitchFamily="34" charset="0"/>
              <a:buChar char="•"/>
            </a:pPr>
            <a:r>
              <a:rPr lang="en-US" sz="2000" dirty="0"/>
              <a:t>“Better Life Index” data from the OECD’s website </a:t>
            </a:r>
          </a:p>
          <a:p>
            <a:pPr marL="1663668" lvl="2" indent="-342900">
              <a:buSzPct val="100000"/>
              <a:buFont typeface="Arial" panose="020B0604020202020204" pitchFamily="34" charset="0"/>
              <a:buChar char="•"/>
            </a:pPr>
            <a:r>
              <a:rPr lang="en-US" sz="2000" dirty="0"/>
              <a:t>GDP per capita from the IMF’s website. </a:t>
            </a:r>
          </a:p>
          <a:p>
            <a:pPr marL="1054083" lvl="1" indent="-342900">
              <a:buSzPct val="100000"/>
              <a:buFont typeface="Arial" panose="020B0604020202020204" pitchFamily="34" charset="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8157998" y="1344714"/>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3579111" y="3429000"/>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7937029" y="4331116"/>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18561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a:t>A linear model for Life satisfaction:</a:t>
            </a:r>
          </a:p>
          <a:p>
            <a:pPr marL="711183" lvl="1">
              <a:buSzPct val="100000"/>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101598">
              <a:buSzPct val="100000"/>
            </a:pPr>
            <a:r>
              <a:rPr lang="en-US" sz="2000" dirty="0"/>
              <a:t>	where, the two model parameters are, </a:t>
            </a:r>
            <a:r>
              <a:rPr lang="en-US" sz="2000" i="1" dirty="0"/>
              <a:t>θ</a:t>
            </a:r>
            <a:r>
              <a:rPr lang="en-US" sz="2000" i="1" baseline="-25000" dirty="0"/>
              <a:t>0</a:t>
            </a:r>
            <a:r>
              <a:rPr lang="en-US" sz="2000" dirty="0"/>
              <a:t> and </a:t>
            </a:r>
            <a:r>
              <a:rPr lang="en-US" sz="2000" i="1" dirty="0"/>
              <a:t>θ</a:t>
            </a:r>
            <a:r>
              <a:rPr lang="en-US" sz="2000" i="1" baseline="-25000" dirty="0"/>
              <a:t>1</a:t>
            </a:r>
            <a:endParaRPr lang="en-US" sz="2000" i="1" dirty="0"/>
          </a:p>
          <a:p>
            <a:pPr marL="101598">
              <a:buSzPct val="100000"/>
            </a:pPr>
            <a:r>
              <a:rPr lang="en-US" sz="2000" dirty="0"/>
              <a:t>		, tweak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 you use your linear model, </a:t>
            </a:r>
            <a:r>
              <a:rPr lang="en-US" sz="2000" dirty="0"/>
              <a:t>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4762</TotalTime>
  <Words>2728</Words>
  <Application>Microsoft Macintosh PowerPoint</Application>
  <PresentationFormat>Widescreen</PresentationFormat>
  <Paragraphs>402</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406</cp:revision>
  <cp:lastPrinted>2018-04-25T02:50:23Z</cp:lastPrinted>
  <dcterms:created xsi:type="dcterms:W3CDTF">2021-08-24T04:52:52Z</dcterms:created>
  <dcterms:modified xsi:type="dcterms:W3CDTF">2022-08-31T16:00:47Z</dcterms:modified>
</cp:coreProperties>
</file>