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359" r:id="rId3"/>
    <p:sldId id="417" r:id="rId4"/>
    <p:sldId id="1162" r:id="rId5"/>
    <p:sldId id="1163" r:id="rId6"/>
    <p:sldId id="1164" r:id="rId7"/>
    <p:sldId id="1165" r:id="rId8"/>
    <p:sldId id="1166" r:id="rId9"/>
    <p:sldId id="1167" r:id="rId10"/>
    <p:sldId id="1168" r:id="rId11"/>
    <p:sldId id="1169" r:id="rId12"/>
    <p:sldId id="1171" r:id="rId13"/>
    <p:sldId id="1172" r:id="rId14"/>
    <p:sldId id="1173" r:id="rId15"/>
    <p:sldId id="418" r:id="rId16"/>
    <p:sldId id="1175" r:id="rId17"/>
    <p:sldId id="421" r:id="rId18"/>
    <p:sldId id="1176" r:id="rId19"/>
    <p:sldId id="456" r:id="rId20"/>
    <p:sldId id="1177" r:id="rId21"/>
    <p:sldId id="423" r:id="rId22"/>
    <p:sldId id="424" r:id="rId23"/>
    <p:sldId id="425" r:id="rId24"/>
    <p:sldId id="426" r:id="rId25"/>
    <p:sldId id="427" r:id="rId26"/>
    <p:sldId id="428" r:id="rId27"/>
    <p:sldId id="1179" r:id="rId28"/>
    <p:sldId id="429" r:id="rId29"/>
    <p:sldId id="430" r:id="rId30"/>
    <p:sldId id="1180" r:id="rId31"/>
    <p:sldId id="432" r:id="rId32"/>
    <p:sldId id="1183" r:id="rId33"/>
    <p:sldId id="434" r:id="rId34"/>
    <p:sldId id="1181" r:id="rId35"/>
    <p:sldId id="1182" r:id="rId36"/>
    <p:sldId id="436" r:id="rId37"/>
    <p:sldId id="437" r:id="rId38"/>
    <p:sldId id="1186" r:id="rId39"/>
    <p:sldId id="1187" r:id="rId40"/>
    <p:sldId id="1188" r:id="rId41"/>
    <p:sldId id="1185" r:id="rId42"/>
    <p:sldId id="1184" r:id="rId43"/>
    <p:sldId id="439" r:id="rId44"/>
    <p:sldId id="442" r:id="rId45"/>
    <p:sldId id="440" r:id="rId46"/>
    <p:sldId id="443" r:id="rId47"/>
    <p:sldId id="444" r:id="rId48"/>
    <p:sldId id="445" r:id="rId49"/>
    <p:sldId id="1189" r:id="rId50"/>
    <p:sldId id="1190" r:id="rId51"/>
    <p:sldId id="416" r:id="rId52"/>
    <p:sldId id="410"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359"/>
            <p14:sldId id="417"/>
            <p14:sldId id="1162"/>
            <p14:sldId id="1163"/>
            <p14:sldId id="1164"/>
            <p14:sldId id="1165"/>
            <p14:sldId id="1166"/>
            <p14:sldId id="1167"/>
            <p14:sldId id="1168"/>
            <p14:sldId id="1169"/>
            <p14:sldId id="1171"/>
            <p14:sldId id="1172"/>
            <p14:sldId id="1173"/>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416"/>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4" autoAdjust="0"/>
    <p:restoredTop sz="95799" autoAdjust="0"/>
  </p:normalViewPr>
  <p:slideViewPr>
    <p:cSldViewPr snapToGrid="0" snapToObjects="1">
      <p:cViewPr varScale="1">
        <p:scale>
          <a:sx n="137" d="100"/>
          <a:sy n="137" d="100"/>
        </p:scale>
        <p:origin x="640" y="200"/>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11/16/22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17</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a:t>
            </a:r>
            <a:r>
              <a:rPr lang="pl-PL" b="1"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its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5951" y="2995390"/>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2777" y="4828181"/>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717173" y="1857090"/>
            <a:ext cx="7407526"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89590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t>
            </a:r>
            <a:r>
              <a:rPr lang="el-GR" sz="1800" b="1" dirty="0"/>
              <a:t>α</a:t>
            </a:r>
            <a:r>
              <a:rPr lang="en-US" sz="1800" b="1" dirty="0">
                <a:solidFill>
                  <a:srgbClr val="292929"/>
                </a:solidFill>
              </a:rPr>
              <a:t>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75718" y="3200188"/>
            <a:ext cx="7124374" cy="2923877"/>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r>
              <a:rPr lang="en-US" sz="1600" dirty="0"/>
              <a:t>Weight:</a:t>
            </a:r>
          </a:p>
          <a:p>
            <a:endParaRPr lang="en-US" sz="1600" dirty="0"/>
          </a:p>
          <a:p>
            <a:endParaRPr lang="en-US" sz="1600" dirty="0"/>
          </a:p>
          <a:p>
            <a:r>
              <a:rPr lang="en-US" sz="1600" dirty="0"/>
              <a:t>Bias:</a:t>
            </a:r>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8404825" y="3597793"/>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1554924" y="4889133"/>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a:off x="3720353" y="5429408"/>
            <a:ext cx="114267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3200" b="1" dirty="0">
                <a:solidFill>
                  <a:srgbClr val="E46102"/>
                </a:solidFill>
              </a:rPr>
              <a:t>Algorithm to Compute Cost Function for ANN</a:t>
            </a:r>
            <a:endParaRPr sz="32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a:t>
            </a:r>
            <a:r>
              <a:rPr lang="en-GB" altLang="en-US" sz="2800" b="1" dirty="0">
                <a:latin typeface="Tahoma" panose="020B0604030504040204" pitchFamily="34" charset="0"/>
              </a:rPr>
              <a:t>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12670</TotalTime>
  <Words>2408</Words>
  <Application>Microsoft Macintosh PowerPoint</Application>
  <PresentationFormat>Widescreen</PresentationFormat>
  <Paragraphs>343</Paragraphs>
  <Slides>52</Slides>
  <Notes>51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MS Gothic</vt:lpstr>
      <vt:lpstr>Arial</vt:lpstr>
      <vt:lpstr>Bahnschrift</vt:lpstr>
      <vt:lpstr>Calibri</vt:lpstr>
      <vt:lpstr>charter</vt:lpstr>
      <vt:lpstr>charter</vt:lpstr>
      <vt:lpstr>Georgia</vt:lpstr>
      <vt:lpstr>System Font Regular</vt:lpstr>
      <vt:lpstr>Tahoma</vt:lpstr>
      <vt:lpstr>Wingdings</vt:lpstr>
      <vt:lpstr>RIT</vt:lpstr>
      <vt:lpstr>PowerPoint Presentation</vt:lpstr>
      <vt:lpstr>Classification Models</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Algorithm to Compute Cost Function for ANN</vt:lpstr>
      <vt:lpstr>Recall Forward Propagation</vt:lpstr>
      <vt:lpstr>Backpropagation</vt:lpstr>
      <vt:lpstr>Backpropagation</vt:lpstr>
      <vt:lpstr>Backpropagation</vt:lpstr>
      <vt:lpstr>Discussion</vt:lpstr>
      <vt:lpstr>Discussion</vt:lpstr>
      <vt:lpstr>Discussion</vt:lpstr>
      <vt:lpstr>Coding 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1274</cp:revision>
  <cp:lastPrinted>2018-04-25T02:50:23Z</cp:lastPrinted>
  <dcterms:created xsi:type="dcterms:W3CDTF">2021-08-24T04:52:52Z</dcterms:created>
  <dcterms:modified xsi:type="dcterms:W3CDTF">2022-11-16T22:42:36Z</dcterms:modified>
</cp:coreProperties>
</file>