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6" r:id="rId2"/>
    <p:sldId id="293" r:id="rId3"/>
    <p:sldId id="382" r:id="rId4"/>
    <p:sldId id="1242" r:id="rId5"/>
    <p:sldId id="1246" r:id="rId6"/>
    <p:sldId id="1247" r:id="rId7"/>
    <p:sldId id="1251" r:id="rId8"/>
    <p:sldId id="1252" r:id="rId9"/>
    <p:sldId id="1253" r:id="rId10"/>
    <p:sldId id="1258" r:id="rId11"/>
    <p:sldId id="417" r:id="rId12"/>
    <p:sldId id="1260" r:id="rId13"/>
    <p:sldId id="1297" r:id="rId14"/>
    <p:sldId id="1261" r:id="rId15"/>
    <p:sldId id="1298" r:id="rId16"/>
    <p:sldId id="1299" r:id="rId17"/>
    <p:sldId id="1300" r:id="rId18"/>
    <p:sldId id="1301" r:id="rId19"/>
    <p:sldId id="1269" r:id="rId20"/>
    <p:sldId id="1302" r:id="rId21"/>
    <p:sldId id="1313" r:id="rId22"/>
    <p:sldId id="1273" r:id="rId23"/>
    <p:sldId id="1274" r:id="rId24"/>
    <p:sldId id="1316" r:id="rId25"/>
    <p:sldId id="1317" r:id="rId26"/>
    <p:sldId id="1275" r:id="rId27"/>
    <p:sldId id="1276" r:id="rId28"/>
    <p:sldId id="1256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1242"/>
            <p14:sldId id="1246"/>
            <p14:sldId id="1247"/>
            <p14:sldId id="1251"/>
            <p14:sldId id="1252"/>
            <p14:sldId id="1253"/>
            <p14:sldId id="1258"/>
            <p14:sldId id="417"/>
            <p14:sldId id="1260"/>
            <p14:sldId id="1297"/>
            <p14:sldId id="1261"/>
            <p14:sldId id="1298"/>
            <p14:sldId id="1299"/>
            <p14:sldId id="1300"/>
            <p14:sldId id="1301"/>
            <p14:sldId id="1269"/>
            <p14:sldId id="1302"/>
            <p14:sldId id="1313"/>
            <p14:sldId id="1273"/>
            <p14:sldId id="1274"/>
            <p14:sldId id="1316"/>
            <p14:sldId id="1317"/>
            <p14:sldId id="1275"/>
            <p14:sldId id="1276"/>
            <p14:sldId id="1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95814" autoAdjust="0"/>
  </p:normalViewPr>
  <p:slideViewPr>
    <p:cSldViewPr snapToGrid="0" snapToObjects="1">
      <p:cViewPr varScale="1">
        <p:scale>
          <a:sx n="102" d="100"/>
          <a:sy n="102" d="100"/>
        </p:scale>
        <p:origin x="94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8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9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8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7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41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13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67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67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6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2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3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20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6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4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40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0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9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12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30,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Defining Similarity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41D3A-1990-4582-AE1B-ADC2C52BCFC7}"/>
              </a:ext>
            </a:extLst>
          </p:cNvPr>
          <p:cNvSpPr/>
          <p:nvPr/>
        </p:nvSpPr>
        <p:spPr>
          <a:xfrm>
            <a:off x="829559" y="1590552"/>
            <a:ext cx="104967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option: Euclidean distance (squared)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 results are crucially dependent on the measure of similarity (or distance) between “points” to be clustered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E6F02-F34B-4E65-B7D0-ED1DD5AA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70" y="2143365"/>
            <a:ext cx="3519354" cy="529133"/>
          </a:xfrm>
          <a:prstGeom prst="rect">
            <a:avLst/>
          </a:prstGeom>
        </p:spPr>
      </p:pic>
      <p:pic>
        <p:nvPicPr>
          <p:cNvPr id="6" name="Picture 4" descr="Supervised vs. Unsupervised Learning">
            <a:extLst>
              <a:ext uri="{FF2B5EF4-FFF2-40B4-BE49-F238E27FC236}">
                <a16:creationId xmlns:a16="http://schemas.microsoft.com/office/drawing/2014/main" id="{A7342381-F7C4-4CE4-9546-D24D8124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6" t="30079" r="2462" b="3959"/>
          <a:stretch/>
        </p:blipFill>
        <p:spPr bwMode="auto">
          <a:xfrm>
            <a:off x="7451889" y="3378307"/>
            <a:ext cx="4194927" cy="288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78546" y="2755619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K-Means Clustering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K-Means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B0738B35-6A38-4B8B-82AA-A0AE993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39" y="1588760"/>
            <a:ext cx="10972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type of Partitional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Nonhierarchical, each instance is placed in </a:t>
            </a:r>
            <a:r>
              <a:rPr lang="en-US" u="sng" dirty="0"/>
              <a:t>exactly one of K nonoverlapping clusters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Since only one set of clusters is output, the </a:t>
            </a:r>
            <a:r>
              <a:rPr lang="en-US" u="sng" dirty="0"/>
              <a:t>user normally has to input the desired number of clusters K</a:t>
            </a:r>
            <a:r>
              <a:rPr lang="en-US" dirty="0"/>
              <a:t>.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61677-ADA8-4F7B-A180-AA8075BA7D59}"/>
              </a:ext>
            </a:extLst>
          </p:cNvPr>
          <p:cNvGrpSpPr/>
          <p:nvPr/>
        </p:nvGrpSpPr>
        <p:grpSpPr>
          <a:xfrm>
            <a:off x="527371" y="4369324"/>
            <a:ext cx="6693561" cy="1742108"/>
            <a:chOff x="1621159" y="1445606"/>
            <a:chExt cx="9144006" cy="2243138"/>
          </a:xfrm>
        </p:grpSpPr>
        <p:pic>
          <p:nvPicPr>
            <p:cNvPr id="8" name="Picture 7" descr="Edna Krabappel">
              <a:extLst>
                <a:ext uri="{FF2B5EF4-FFF2-40B4-BE49-F238E27FC236}">
                  <a16:creationId xmlns:a16="http://schemas.microsoft.com/office/drawing/2014/main" id="{F27AADD4-3B4C-463F-9681-A724B5986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209" y="1678969"/>
              <a:ext cx="814388" cy="175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Principal Seymour  Skinner">
              <a:extLst>
                <a:ext uri="{FF2B5EF4-FFF2-40B4-BE49-F238E27FC236}">
                  <a16:creationId xmlns:a16="http://schemas.microsoft.com/office/drawing/2014/main" id="{C7B6F404-91A4-4529-8334-489AE6ADB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7737" y="1740881"/>
              <a:ext cx="815976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0351FE-67DB-42D2-86AE-43C22091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159" y="2593369"/>
              <a:ext cx="9144006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Picture 10" descr="Groundskeeper Willie">
              <a:extLst>
                <a:ext uri="{FF2B5EF4-FFF2-40B4-BE49-F238E27FC236}">
                  <a16:creationId xmlns:a16="http://schemas.microsoft.com/office/drawing/2014/main" id="{F565103A-BF15-4BCF-91BA-9BADF0DEB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7651" y="1886931"/>
              <a:ext cx="903288" cy="137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060D78-1FCA-4428-9743-42376E5EC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673" y="1799619"/>
              <a:ext cx="1008063" cy="149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42F3818-CA35-4363-8FB7-2BF5976B8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3577" y="1621819"/>
              <a:ext cx="920751" cy="1662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D97324-4911-4060-92CC-EA8857A8B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235" y="1705956"/>
              <a:ext cx="939801" cy="162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4B193E-9DA1-44EF-B8AB-C060E7E0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374" y="2156806"/>
              <a:ext cx="720725" cy="1189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65D2CF-989F-4239-BB2C-A7AF86692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576" y="2166331"/>
              <a:ext cx="485775" cy="1103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 descr="C:\Documents and Settings\eamonn\Desktop\bios_family_marge.gif">
              <a:extLst>
                <a:ext uri="{FF2B5EF4-FFF2-40B4-BE49-F238E27FC236}">
                  <a16:creationId xmlns:a16="http://schemas.microsoft.com/office/drawing/2014/main" id="{A637FB12-993F-4506-B63C-CECFB6F51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350" y="1445606"/>
              <a:ext cx="728663" cy="2243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27">
            <a:extLst>
              <a:ext uri="{FF2B5EF4-FFF2-40B4-BE49-F238E27FC236}">
                <a16:creationId xmlns:a16="http://schemas.microsoft.com/office/drawing/2014/main" id="{BE61817A-B1F2-4DF9-A5E6-DD2BC657B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957" y="3759282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" name="Picture 37" descr="Edna Krabappel">
            <a:extLst>
              <a:ext uri="{FF2B5EF4-FFF2-40B4-BE49-F238E27FC236}">
                <a16:creationId xmlns:a16="http://schemas.microsoft.com/office/drawing/2014/main" id="{A3323F54-185F-4DD2-B3A8-41DB4654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832" y="4227594"/>
            <a:ext cx="481013" cy="10414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2" name="Picture 38" descr="Principal Seymour  Skinner">
            <a:extLst>
              <a:ext uri="{FF2B5EF4-FFF2-40B4-BE49-F238E27FC236}">
                <a16:creationId xmlns:a16="http://schemas.microsoft.com/office/drawing/2014/main" id="{BDE7644B-EA3C-4791-946A-CDB9101D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507" y="5178507"/>
            <a:ext cx="482600" cy="103663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3" name="Picture 39" descr="Groundskeeper Willie">
            <a:extLst>
              <a:ext uri="{FF2B5EF4-FFF2-40B4-BE49-F238E27FC236}">
                <a16:creationId xmlns:a16="http://schemas.microsoft.com/office/drawing/2014/main" id="{94A22C44-6E6D-4AB9-882A-F036493E0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57" y="5311857"/>
            <a:ext cx="533400" cy="81597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4" name="Picture 40">
            <a:extLst>
              <a:ext uri="{FF2B5EF4-FFF2-40B4-BE49-F238E27FC236}">
                <a16:creationId xmlns:a16="http://schemas.microsoft.com/office/drawing/2014/main" id="{7D6F5293-50A1-4767-A11D-19A2F23B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782" y="4137107"/>
            <a:ext cx="595313" cy="885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>
            <a:extLst>
              <a:ext uri="{FF2B5EF4-FFF2-40B4-BE49-F238E27FC236}">
                <a16:creationId xmlns:a16="http://schemas.microsoft.com/office/drawing/2014/main" id="{4CD88548-CEF2-4410-AF0A-83D70966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32" y="4156157"/>
            <a:ext cx="544513" cy="98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D6076E2-13BE-46D8-9739-F745329BE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07" y="5253119"/>
            <a:ext cx="557213" cy="962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3">
            <a:extLst>
              <a:ext uri="{FF2B5EF4-FFF2-40B4-BE49-F238E27FC236}">
                <a16:creationId xmlns:a16="http://schemas.microsoft.com/office/drawing/2014/main" id="{03317F30-7E85-4AEE-A8AB-5D7CA87E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182" y="4424444"/>
            <a:ext cx="427038" cy="703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4">
            <a:extLst>
              <a:ext uri="{FF2B5EF4-FFF2-40B4-BE49-F238E27FC236}">
                <a16:creationId xmlns:a16="http://schemas.microsoft.com/office/drawing/2014/main" id="{D9C2EDFE-48C2-4D9E-8116-6A4A8D38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20" y="5440444"/>
            <a:ext cx="287338" cy="652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5" descr="C:\Documents and Settings\eamonn\Desktop\bios_family_marge.gif">
            <a:extLst>
              <a:ext uri="{FF2B5EF4-FFF2-40B4-BE49-F238E27FC236}">
                <a16:creationId xmlns:a16="http://schemas.microsoft.com/office/drawing/2014/main" id="{54FEEE1B-ADC0-4AD8-B995-EFDD1159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45" y="4175207"/>
            <a:ext cx="431800" cy="13271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823E7C-383B-43DA-852A-FC0FD361C6E4}"/>
              </a:ext>
            </a:extLst>
          </p:cNvPr>
          <p:cNvSpPr/>
          <p:nvPr/>
        </p:nvSpPr>
        <p:spPr>
          <a:xfrm>
            <a:off x="7880808" y="4024109"/>
            <a:ext cx="1499124" cy="22907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F8C18C-4791-4625-B38C-099A9550E32F}"/>
              </a:ext>
            </a:extLst>
          </p:cNvPr>
          <p:cNvSpPr/>
          <p:nvPr/>
        </p:nvSpPr>
        <p:spPr>
          <a:xfrm>
            <a:off x="9897012" y="4024109"/>
            <a:ext cx="1721524" cy="22907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C45E092-D241-46C1-AF55-7B28C9F93208}"/>
              </a:ext>
            </a:extLst>
          </p:cNvPr>
          <p:cNvSpPr/>
          <p:nvPr/>
        </p:nvSpPr>
        <p:spPr>
          <a:xfrm>
            <a:off x="7239343" y="5138819"/>
            <a:ext cx="449378" cy="301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K-Means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B0738B35-6A38-4B8B-82AA-A0AE993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583" y="1588760"/>
            <a:ext cx="103251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An iterative clustering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Decide on a value for k.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the k cluster centers (randomly, if necessary).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Decide the class memberships of the N objects by assigning them to the nearest cluster center.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Re-estimate the k cluster centers, by assuming the memberships found above are correct.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none of the N objects changed membership in the last iteration, exit. Otherwise </a:t>
            </a:r>
            <a:r>
              <a:rPr lang="en-US" dirty="0" err="1"/>
              <a:t>goto</a:t>
            </a:r>
            <a:r>
              <a:rPr lang="en-US" dirty="0"/>
              <a:t> 3.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K-Means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B0738B35-6A38-4B8B-82AA-A0AE993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73" y="1707813"/>
            <a:ext cx="561763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An iterative clustering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Decide on a value for k.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Initialize the k cluster centers (randomly, if necessary).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Decide the class memberships of the N objects by assigning them to the nearest cluster center.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Re-estimate the k cluster centers, by assuming the memberships found above are correct.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If none of the N objects changed membership in the last iteration, exit. Otherwise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3.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B359A1-A8CF-4C93-916E-2A49D22FD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9" t="680" b="10712"/>
          <a:stretch/>
        </p:blipFill>
        <p:spPr>
          <a:xfrm>
            <a:off x="6193219" y="1707813"/>
            <a:ext cx="5281608" cy="3934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16FF35-0777-49E3-A3B7-BF535E963AD3}"/>
              </a:ext>
            </a:extLst>
          </p:cNvPr>
          <p:cNvSpPr/>
          <p:nvPr/>
        </p:nvSpPr>
        <p:spPr>
          <a:xfrm>
            <a:off x="6026439" y="5917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800" dirty="0"/>
              <a:t>Algorithm: k-means, Distance Metric: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139584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K-Means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B0738B35-6A38-4B8B-82AA-A0AE993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73" y="1707813"/>
            <a:ext cx="561763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An iterative clustering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Decide on a value for k.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Initialize the k cluster centers (randomly, if necessary).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Decide the class memberships of the N objects by assigning them to the nearest cluster center.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Re-estimate the k cluster centers, by assuming the memberships found above are correct.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If none of the N objects changed membership in the last iteration, exit. Otherwise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3.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FF35-0777-49E3-A3B7-BF535E963AD3}"/>
              </a:ext>
            </a:extLst>
          </p:cNvPr>
          <p:cNvSpPr/>
          <p:nvPr/>
        </p:nvSpPr>
        <p:spPr>
          <a:xfrm>
            <a:off x="6026439" y="5917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800" dirty="0"/>
              <a:t>Algorithm: k-means, Distance Metric: Euclidean Distance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AC1D6-EF08-4B84-B039-1FBE60124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2" r="1351" b="12633"/>
          <a:stretch/>
        </p:blipFill>
        <p:spPr>
          <a:xfrm>
            <a:off x="6145776" y="1588760"/>
            <a:ext cx="5383206" cy="40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K-Means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B0738B35-6A38-4B8B-82AA-A0AE993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73" y="1707813"/>
            <a:ext cx="561763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An iterative clustering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Decide on a value for k.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Initialize the k cluster centers (randomly, if necessary).</a:t>
            </a:r>
            <a:r>
              <a:rPr lang="en-US" sz="2000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Decide the class memberships of the N objects by assigning them to the nearest cluster center.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Re-estimate the k cluster centers, by assuming the memberships found above are correct.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If none of the N objects changed membership in the last iteration, exit. Otherwise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3.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FF35-0777-49E3-A3B7-BF535E963AD3}"/>
              </a:ext>
            </a:extLst>
          </p:cNvPr>
          <p:cNvSpPr/>
          <p:nvPr/>
        </p:nvSpPr>
        <p:spPr>
          <a:xfrm>
            <a:off x="6026439" y="5917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800" dirty="0"/>
              <a:t>Algorithm: k-means, Distance Metric: Euclidean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0519F-CA78-4371-AD41-E75CC8155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3" t="1884" r="1218" b="12547"/>
          <a:stretch/>
        </p:blipFill>
        <p:spPr>
          <a:xfrm>
            <a:off x="6149732" y="1489262"/>
            <a:ext cx="5540240" cy="4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9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K-Means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B0738B35-6A38-4B8B-82AA-A0AE993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73" y="1707813"/>
            <a:ext cx="561763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An iterative clustering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Decide on a value for k.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Initialize the k cluster centers (randomly, if necessary).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Decide the class memberships of the N objects by assigning them to the nearest cluster center.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Re-estimate the k cluster centers, by assuming the memberships found above are correct.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If none of the N objects changed membership in the last iteration, exit. Otherwise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3.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FF35-0777-49E3-A3B7-BF535E963AD3}"/>
              </a:ext>
            </a:extLst>
          </p:cNvPr>
          <p:cNvSpPr/>
          <p:nvPr/>
        </p:nvSpPr>
        <p:spPr>
          <a:xfrm>
            <a:off x="6026439" y="5917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800" dirty="0"/>
              <a:t>Algorithm: k-means, Distance Metric: Euclidean Distance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43F7C5-4374-4F3B-B425-FE301369C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7" b="12462"/>
          <a:stretch/>
        </p:blipFill>
        <p:spPr>
          <a:xfrm>
            <a:off x="5971494" y="1562456"/>
            <a:ext cx="5718479" cy="42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2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K-Means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B0738B35-6A38-4B8B-82AA-A0AE993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73" y="1707813"/>
            <a:ext cx="561763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An iterative clustering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Decide on a value for k.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Initialize the k cluster centers (randomly, if necessary).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Decide the class memberships of the N objects by assigning them to the nearest cluster center.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Re-estimate the k cluster centers, by assuming the memberships found above are correct.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none of the N objects changed membership in the last iteration, exit. Otherwise </a:t>
            </a:r>
            <a:r>
              <a:rPr lang="en-US" sz="2000" dirty="0" err="1"/>
              <a:t>goto</a:t>
            </a:r>
            <a:r>
              <a:rPr lang="en-US" sz="2000" dirty="0"/>
              <a:t> 3.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FF35-0777-49E3-A3B7-BF535E963AD3}"/>
              </a:ext>
            </a:extLst>
          </p:cNvPr>
          <p:cNvSpPr/>
          <p:nvPr/>
        </p:nvSpPr>
        <p:spPr>
          <a:xfrm>
            <a:off x="6026439" y="5917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800" dirty="0"/>
              <a:t>Algorithm: k-means, Distance Metric: Euclidean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B959E-4D29-44C2-9951-F1D159701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5" b="12568"/>
          <a:stretch/>
        </p:blipFill>
        <p:spPr>
          <a:xfrm>
            <a:off x="6368509" y="1370935"/>
            <a:ext cx="5321464" cy="40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K-Medoids Clustering Method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 descr="An example where the output of the k-medoid algorithm is different than the  output of the k-means algorithm - Cross Validated">
            <a:extLst>
              <a:ext uri="{FF2B5EF4-FFF2-40B4-BE49-F238E27FC236}">
                <a16:creationId xmlns:a16="http://schemas.microsoft.com/office/drawing/2014/main" id="{44820852-C428-44AF-AE16-21F9A2CF0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81" y="1751715"/>
            <a:ext cx="7076093" cy="459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8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4 due at 11:59 pm on 09/30. No extensions.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K-Medoids Clustering Method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B0738B35-6A38-4B8B-82AA-A0AE993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12" y="1771077"/>
            <a:ext cx="10529741" cy="351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Find </a:t>
            </a:r>
            <a:r>
              <a:rPr lang="en-US" altLang="en-US" sz="2800" i="1" dirty="0"/>
              <a:t>representative</a:t>
            </a:r>
            <a:r>
              <a:rPr lang="en-US" altLang="en-US" sz="2800" dirty="0"/>
              <a:t> objects, called </a:t>
            </a:r>
            <a:r>
              <a:rPr lang="en-US" altLang="en-US" sz="2800" u="sng" dirty="0"/>
              <a:t>medoids</a:t>
            </a:r>
            <a:r>
              <a:rPr lang="en-US" altLang="en-US" sz="2800" dirty="0"/>
              <a:t>, in clusters.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/>
              <a:t>PAM</a:t>
            </a:r>
            <a:r>
              <a:rPr lang="en-US" altLang="en-US" sz="2800" dirty="0"/>
              <a:t> (Partitioning Around Medoids, 1987)</a:t>
            </a:r>
          </a:p>
          <a:p>
            <a:pPr marL="952485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starts from an initial set of medoids and iteratively replaces one of the medoids by one of the non-medoids if it improves the total distance of the resulting clustering</a:t>
            </a:r>
          </a:p>
          <a:p>
            <a:pPr marL="952485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i="1" dirty="0"/>
              <a:t>PAM</a:t>
            </a:r>
            <a:r>
              <a:rPr lang="en-US" altLang="en-US" dirty="0"/>
              <a:t> works effectively for small data sets, but does not scale well for large data sets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84179" y="2742530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can we tell the right number of clusters?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ECC90-7C41-46B3-9DC7-EFFDB2540A8A}"/>
              </a:ext>
            </a:extLst>
          </p:cNvPr>
          <p:cNvSpPr txBox="1"/>
          <p:nvPr/>
        </p:nvSpPr>
        <p:spPr>
          <a:xfrm>
            <a:off x="1762812" y="4227921"/>
            <a:ext cx="8927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/>
              <a:t>In general, this is a unsolved problem. However there are many approximate methods. In the next few slides we will see an example.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Right number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0ED2061A-AA52-49C3-BED4-0B88F784E317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762126"/>
            <a:ext cx="4476750" cy="4435475"/>
            <a:chOff x="83" y="1196"/>
            <a:chExt cx="2820" cy="279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970EFAD-F9B8-40B6-A884-FB9CEA648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EF4E159-2B73-426E-93C0-C5C9DD6DB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D2A4C58E-C9C2-4BD1-9446-0128B4B1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575A2D7-A07C-41D0-8FED-3FEE7FF0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485CE3C-E73C-4495-9817-EF07568C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CADAACE-AEDB-4DB0-ADB0-2E6D5A12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6CED8A4-6C82-4967-A358-7202184D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68D096C-BECC-4D63-9B27-4C2A24658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EBFB6668-C87D-4006-954F-37E6AF72E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B3EAC45-5F81-4856-AA05-3FCD2A42C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D003D3F6-4C61-4EA2-A35C-E1D3B2B51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7AEC5C3F-FAA9-42D2-8969-4DAE0D36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295FF3C-F291-4DBB-B97E-B5110DEBE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F0CF9CA8-D34C-4F8E-8477-C6642F57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4990A18E-C150-4DEA-BD72-EC715634A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1EC7276D-A07F-438D-AEE7-51D6CDB4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A8D9095F-6DB5-4967-AE37-AAD631DA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67552506-CEA5-4435-B4F6-3D4DB9B2C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B54E22C3-9F12-4B38-98AC-E5A27E54F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E73ED610-5A60-41ED-BD0B-F68FD246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ABEABE7E-3824-4AD8-85CB-9984C893A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79E76548-1186-4A64-833B-2090332B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30F67B4-EA80-42F8-9E89-6C8293AE4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9A65B62B-5C26-4C75-9753-022FA8E4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258B892-E8F9-4B4F-BA73-A9491970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14DD7A92-7BF0-41D6-BAD8-27FD2F7D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EA68788-A7ED-499F-862B-26C6500DF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B37689AD-49DA-4B68-B533-4126D227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1C4D244D-CE8D-43B6-BF1E-68FEDF9C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0D08D9B3-C54F-450A-BDE0-CDAA23AE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6F19B746-5DBF-42D1-B54C-C52D79A27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4C6B7C67-6AA6-4F06-B5E4-E32ABF6C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F621900F-5279-45E0-8E7D-9969A8AFE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9F1BF0AF-8C04-4C5D-8010-2DAEC3E3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18754BC1-D7E6-4E65-B1E4-3954DA423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F3B60809-EAB4-4279-B49C-77FCAD6A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B39D0616-40D1-4D22-97F8-E56BEB26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4BAE0FCD-4BBB-4C73-A276-962C2CF07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9CF25C40-E327-427D-B73B-86996A85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506AF409-CB0C-411B-9524-693F6EA92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876F63F7-907F-40D5-8F80-6D5F90CA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FD347779-CD54-448C-BBD7-FD12C5EAE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AFFCAEAE-8FEB-4BD4-9671-EC179D15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>
              <a:extLst>
                <a:ext uri="{FF2B5EF4-FFF2-40B4-BE49-F238E27FC236}">
                  <a16:creationId xmlns:a16="http://schemas.microsoft.com/office/drawing/2014/main" id="{9E69AE06-B4D0-4E65-99C4-9505DA890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>
              <a:extLst>
                <a:ext uri="{FF2B5EF4-FFF2-40B4-BE49-F238E27FC236}">
                  <a16:creationId xmlns:a16="http://schemas.microsoft.com/office/drawing/2014/main" id="{B6B2C441-A881-4CB3-AA53-DFB3B4980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>
              <a:extLst>
                <a:ext uri="{FF2B5EF4-FFF2-40B4-BE49-F238E27FC236}">
                  <a16:creationId xmlns:a16="http://schemas.microsoft.com/office/drawing/2014/main" id="{112DF418-14D7-4D12-ADCD-BD40BE68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>
              <a:extLst>
                <a:ext uri="{FF2B5EF4-FFF2-40B4-BE49-F238E27FC236}">
                  <a16:creationId xmlns:a16="http://schemas.microsoft.com/office/drawing/2014/main" id="{6656558B-1EDA-418C-B0EB-80B96731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C998B503-E070-4935-A1E4-7274A89C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B695E23D-BE5D-4463-A5F2-A77D36E9C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9CDC30FA-CBA2-49E6-9BBA-5E49F959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B81C07F1-6C5A-4616-833E-5591AD86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>
              <a:extLst>
                <a:ext uri="{FF2B5EF4-FFF2-40B4-BE49-F238E27FC236}">
                  <a16:creationId xmlns:a16="http://schemas.microsoft.com/office/drawing/2014/main" id="{E290A945-D115-41D6-A36D-30CA2C29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F0DAEC2A-CD56-418B-ABE7-F729E29A2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4A704266-FC3B-4551-A5BC-C9BE6775D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0EA7DC57-BE90-4C14-B3A5-139D8E80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8">
              <a:extLst>
                <a:ext uri="{FF2B5EF4-FFF2-40B4-BE49-F238E27FC236}">
                  <a16:creationId xmlns:a16="http://schemas.microsoft.com/office/drawing/2014/main" id="{1CC62E7A-846E-4B50-B600-C35969C2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E2CF3BE4-169E-4AA2-9979-10E324903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0">
              <a:extLst>
                <a:ext uri="{FF2B5EF4-FFF2-40B4-BE49-F238E27FC236}">
                  <a16:creationId xmlns:a16="http://schemas.microsoft.com/office/drawing/2014/main" id="{2C803338-4E4B-4DE9-B0F2-2EC95B67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96C2D73C-1270-4610-9132-7432F410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05C940F7-7F9C-4F89-8A2C-05740C5E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3">
              <a:extLst>
                <a:ext uri="{FF2B5EF4-FFF2-40B4-BE49-F238E27FC236}">
                  <a16:creationId xmlns:a16="http://schemas.microsoft.com/office/drawing/2014/main" id="{5027EA28-2986-4F80-B56A-FAF14946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F656DF01-BAD9-498F-8DAD-9D86D805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5">
              <a:extLst>
                <a:ext uri="{FF2B5EF4-FFF2-40B4-BE49-F238E27FC236}">
                  <a16:creationId xmlns:a16="http://schemas.microsoft.com/office/drawing/2014/main" id="{F1EC5C2F-45EF-4795-BFDD-02D09EBF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27F798E1-FD20-4CAE-BFE5-0CA2F0731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7">
              <a:extLst>
                <a:ext uri="{FF2B5EF4-FFF2-40B4-BE49-F238E27FC236}">
                  <a16:creationId xmlns:a16="http://schemas.microsoft.com/office/drawing/2014/main" id="{4EF5C2C2-E206-4CC0-946D-3D1CA5D49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79320D28-98D5-4F55-9B9A-9E04AC605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9">
              <a:extLst>
                <a:ext uri="{FF2B5EF4-FFF2-40B4-BE49-F238E27FC236}">
                  <a16:creationId xmlns:a16="http://schemas.microsoft.com/office/drawing/2014/main" id="{5D78F3D5-8244-4D6B-9C4C-FF0A2BB3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0">
              <a:extLst>
                <a:ext uri="{FF2B5EF4-FFF2-40B4-BE49-F238E27FC236}">
                  <a16:creationId xmlns:a16="http://schemas.microsoft.com/office/drawing/2014/main" id="{39669D6B-405D-48F4-ABDE-DC9746AA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5A49507B-5A26-4C52-B514-179A9DFB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1DA757CA-26A7-4A6F-8950-FE7EC64AB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3">
              <a:extLst>
                <a:ext uri="{FF2B5EF4-FFF2-40B4-BE49-F238E27FC236}">
                  <a16:creationId xmlns:a16="http://schemas.microsoft.com/office/drawing/2014/main" id="{43F20697-1E4E-4B0D-8B6C-9B395F5C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D89C7C78-4383-41C9-AF38-8DF145E3B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5">
              <a:extLst>
                <a:ext uri="{FF2B5EF4-FFF2-40B4-BE49-F238E27FC236}">
                  <a16:creationId xmlns:a16="http://schemas.microsoft.com/office/drawing/2014/main" id="{724B4832-67D3-4811-80BE-A2C95552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731FE072-EEA9-45AA-82BC-FBC4EF3AA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7">
              <a:extLst>
                <a:ext uri="{FF2B5EF4-FFF2-40B4-BE49-F238E27FC236}">
                  <a16:creationId xmlns:a16="http://schemas.microsoft.com/office/drawing/2014/main" id="{0FAFF7E1-F7B4-43A0-9C10-1AC1D478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51332AEB-762B-4A6D-A7CA-20165EA0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72D84FD5-7846-4FF7-8F2D-5108209D0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AA19018F-7934-41D9-BB73-F9DAE798C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1">
              <a:extLst>
                <a:ext uri="{FF2B5EF4-FFF2-40B4-BE49-F238E27FC236}">
                  <a16:creationId xmlns:a16="http://schemas.microsoft.com/office/drawing/2014/main" id="{6C0D7DB5-229C-4C61-A5B3-27F9E512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2">
              <a:extLst>
                <a:ext uri="{FF2B5EF4-FFF2-40B4-BE49-F238E27FC236}">
                  <a16:creationId xmlns:a16="http://schemas.microsoft.com/office/drawing/2014/main" id="{443C1EA2-98F0-42B2-B425-83E1DB24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3">
              <a:extLst>
                <a:ext uri="{FF2B5EF4-FFF2-40B4-BE49-F238E27FC236}">
                  <a16:creationId xmlns:a16="http://schemas.microsoft.com/office/drawing/2014/main" id="{18221EF1-4367-45B4-BAF2-FE8DB865B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4">
              <a:extLst>
                <a:ext uri="{FF2B5EF4-FFF2-40B4-BE49-F238E27FC236}">
                  <a16:creationId xmlns:a16="http://schemas.microsoft.com/office/drawing/2014/main" id="{0FB7E8C8-8C80-475B-B743-E07DCEDB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5">
              <a:extLst>
                <a:ext uri="{FF2B5EF4-FFF2-40B4-BE49-F238E27FC236}">
                  <a16:creationId xmlns:a16="http://schemas.microsoft.com/office/drawing/2014/main" id="{8C1CBECE-A6FE-4E6C-8C84-98AA267E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86">
              <a:extLst>
                <a:ext uri="{FF2B5EF4-FFF2-40B4-BE49-F238E27FC236}">
                  <a16:creationId xmlns:a16="http://schemas.microsoft.com/office/drawing/2014/main" id="{7B533352-BA25-4BDA-9E27-7BC68FAD8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87">
              <a:extLst>
                <a:ext uri="{FF2B5EF4-FFF2-40B4-BE49-F238E27FC236}">
                  <a16:creationId xmlns:a16="http://schemas.microsoft.com/office/drawing/2014/main" id="{78D3BF62-953A-4309-B27D-4DFA5A01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88">
              <a:extLst>
                <a:ext uri="{FF2B5EF4-FFF2-40B4-BE49-F238E27FC236}">
                  <a16:creationId xmlns:a16="http://schemas.microsoft.com/office/drawing/2014/main" id="{1BADA50E-28EE-4B5F-AD04-3E089777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89">
              <a:extLst>
                <a:ext uri="{FF2B5EF4-FFF2-40B4-BE49-F238E27FC236}">
                  <a16:creationId xmlns:a16="http://schemas.microsoft.com/office/drawing/2014/main" id="{1DB1B3FD-BD29-4617-BBC6-5C462324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90">
              <a:extLst>
                <a:ext uri="{FF2B5EF4-FFF2-40B4-BE49-F238E27FC236}">
                  <a16:creationId xmlns:a16="http://schemas.microsoft.com/office/drawing/2014/main" id="{B0D2A71D-0149-4F84-A7E2-C3AB10EA7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91">
              <a:extLst>
                <a:ext uri="{FF2B5EF4-FFF2-40B4-BE49-F238E27FC236}">
                  <a16:creationId xmlns:a16="http://schemas.microsoft.com/office/drawing/2014/main" id="{3FFDEDCE-B701-458B-BE72-DB7CFF00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92">
              <a:extLst>
                <a:ext uri="{FF2B5EF4-FFF2-40B4-BE49-F238E27FC236}">
                  <a16:creationId xmlns:a16="http://schemas.microsoft.com/office/drawing/2014/main" id="{AD4B986B-50F3-41B5-8C0A-AE64CD32E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id="{D612DFE8-5A17-49C7-8500-733F55CF3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94">
              <a:extLst>
                <a:ext uri="{FF2B5EF4-FFF2-40B4-BE49-F238E27FC236}">
                  <a16:creationId xmlns:a16="http://schemas.microsoft.com/office/drawing/2014/main" id="{F09A5B0A-C251-4265-B02F-E6A10469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089E814B-AF77-4D2E-8076-09F9993B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97E8B6B0-AAC1-4AB2-ABA6-C626B78F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7">
              <a:extLst>
                <a:ext uri="{FF2B5EF4-FFF2-40B4-BE49-F238E27FC236}">
                  <a16:creationId xmlns:a16="http://schemas.microsoft.com/office/drawing/2014/main" id="{5F96943F-586F-4248-AC8F-5B6B05ECA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098A8D98-CDAB-4278-9FED-39AC0276B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9">
              <a:extLst>
                <a:ext uri="{FF2B5EF4-FFF2-40B4-BE49-F238E27FC236}">
                  <a16:creationId xmlns:a16="http://schemas.microsoft.com/office/drawing/2014/main" id="{A59A1130-D167-4C9E-9A0E-2F7B881E0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00">
              <a:extLst>
                <a:ext uri="{FF2B5EF4-FFF2-40B4-BE49-F238E27FC236}">
                  <a16:creationId xmlns:a16="http://schemas.microsoft.com/office/drawing/2014/main" id="{D19A16BD-B13C-4DE6-8FE7-1D955C76E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01">
              <a:extLst>
                <a:ext uri="{FF2B5EF4-FFF2-40B4-BE49-F238E27FC236}">
                  <a16:creationId xmlns:a16="http://schemas.microsoft.com/office/drawing/2014/main" id="{AE259E57-30D7-4888-9811-F56692A44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56416192-E35D-4056-8375-B9FDB130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3">
              <a:extLst>
                <a:ext uri="{FF2B5EF4-FFF2-40B4-BE49-F238E27FC236}">
                  <a16:creationId xmlns:a16="http://schemas.microsoft.com/office/drawing/2014/main" id="{FEB9EFFD-2276-4AD8-A84A-1E33222D5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" y="3692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4">
              <a:extLst>
                <a:ext uri="{FF2B5EF4-FFF2-40B4-BE49-F238E27FC236}">
                  <a16:creationId xmlns:a16="http://schemas.microsoft.com/office/drawing/2014/main" id="{013A2CA1-075F-4122-AFC2-A31FB5540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" y="1292"/>
              <a:ext cx="0" cy="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05">
              <a:extLst>
                <a:ext uri="{FF2B5EF4-FFF2-40B4-BE49-F238E27FC236}">
                  <a16:creationId xmlns:a16="http://schemas.microsoft.com/office/drawing/2014/main" id="{06E52691-2D31-426F-8688-F499CDAFF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87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106">
              <a:extLst>
                <a:ext uri="{FF2B5EF4-FFF2-40B4-BE49-F238E27FC236}">
                  <a16:creationId xmlns:a16="http://schemas.microsoft.com/office/drawing/2014/main" id="{8958E8E5-C5A5-4151-B8B6-586A4DD39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07" descr="Wide downward diagonal">
              <a:extLst>
                <a:ext uri="{FF2B5EF4-FFF2-40B4-BE49-F238E27FC236}">
                  <a16:creationId xmlns:a16="http://schemas.microsoft.com/office/drawing/2014/main" id="{4820E637-F9FD-42AF-B27B-7FA8A19D0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59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08" descr="Wide downward diagonal">
              <a:extLst>
                <a:ext uri="{FF2B5EF4-FFF2-40B4-BE49-F238E27FC236}">
                  <a16:creationId xmlns:a16="http://schemas.microsoft.com/office/drawing/2014/main" id="{68633D07-0330-4A72-9086-811019200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1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09" descr="Wide downward diagonal">
              <a:extLst>
                <a:ext uri="{FF2B5EF4-FFF2-40B4-BE49-F238E27FC236}">
                  <a16:creationId xmlns:a16="http://schemas.microsoft.com/office/drawing/2014/main" id="{28854110-3F4C-47D4-8675-95C0AF53F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43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10" descr="Wide downward diagonal">
              <a:extLst>
                <a:ext uri="{FF2B5EF4-FFF2-40B4-BE49-F238E27FC236}">
                  <a16:creationId xmlns:a16="http://schemas.microsoft.com/office/drawing/2014/main" id="{CCDF8037-DAEB-41B6-9ACA-4DAD235DD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06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11" descr="Wide downward diagonal">
              <a:extLst>
                <a:ext uri="{FF2B5EF4-FFF2-40B4-BE49-F238E27FC236}">
                  <a16:creationId xmlns:a16="http://schemas.microsoft.com/office/drawing/2014/main" id="{4C650033-951C-49E5-BF3F-B9C835FC6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58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2">
              <a:extLst>
                <a:ext uri="{FF2B5EF4-FFF2-40B4-BE49-F238E27FC236}">
                  <a16:creationId xmlns:a16="http://schemas.microsoft.com/office/drawing/2014/main" id="{84A7E8C2-7D30-4907-BBF8-08974DD65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4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113">
              <a:extLst>
                <a:ext uri="{FF2B5EF4-FFF2-40B4-BE49-F238E27FC236}">
                  <a16:creationId xmlns:a16="http://schemas.microsoft.com/office/drawing/2014/main" id="{49AA28E9-1A8B-4D28-923A-0CDF0BA6F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34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14">
              <a:extLst>
                <a:ext uri="{FF2B5EF4-FFF2-40B4-BE49-F238E27FC236}">
                  <a16:creationId xmlns:a16="http://schemas.microsoft.com/office/drawing/2014/main" id="{BB4A482D-DFFA-4283-8D3B-CB86ACB4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25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" name="Group 115">
              <a:extLst>
                <a:ext uri="{FF2B5EF4-FFF2-40B4-BE49-F238E27FC236}">
                  <a16:creationId xmlns:a16="http://schemas.microsoft.com/office/drawing/2014/main" id="{B82F5189-559B-42CA-8645-DD8C6B5B0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1196"/>
              <a:ext cx="2820" cy="2794"/>
              <a:chOff x="1104" y="703"/>
              <a:chExt cx="2820" cy="2794"/>
            </a:xfrm>
          </p:grpSpPr>
          <p:sp>
            <p:nvSpPr>
              <p:cNvPr id="166" name="Text Box 116">
                <a:extLst>
                  <a:ext uri="{FF2B5EF4-FFF2-40B4-BE49-F238E27FC236}">
                    <a16:creationId xmlns:a16="http://schemas.microsoft.com/office/drawing/2014/main" id="{83089621-84C9-4C81-867C-294DECEDF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70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10</a:t>
                </a:r>
              </a:p>
            </p:txBody>
          </p:sp>
          <p:sp>
            <p:nvSpPr>
              <p:cNvPr id="167" name="Text Box 117">
                <a:extLst>
                  <a:ext uri="{FF2B5EF4-FFF2-40B4-BE49-F238E27FC236}">
                    <a16:creationId xmlns:a16="http://schemas.microsoft.com/office/drawing/2014/main" id="{A397D1C8-1F98-400D-ABED-EC560BA0C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1</a:t>
                </a:r>
              </a:p>
            </p:txBody>
          </p:sp>
          <p:sp>
            <p:nvSpPr>
              <p:cNvPr id="168" name="Text Box 118">
                <a:extLst>
                  <a:ext uri="{FF2B5EF4-FFF2-40B4-BE49-F238E27FC236}">
                    <a16:creationId xmlns:a16="http://schemas.microsoft.com/office/drawing/2014/main" id="{C24C4AC1-ED88-48E6-96DE-31B9DE404A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2</a:t>
                </a:r>
              </a:p>
            </p:txBody>
          </p:sp>
          <p:sp>
            <p:nvSpPr>
              <p:cNvPr id="169" name="Text Box 119">
                <a:extLst>
                  <a:ext uri="{FF2B5EF4-FFF2-40B4-BE49-F238E27FC236}">
                    <a16:creationId xmlns:a16="http://schemas.microsoft.com/office/drawing/2014/main" id="{9AEA72C7-8F4E-48FC-97D8-7BC7BD774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3</a:t>
                </a:r>
              </a:p>
            </p:txBody>
          </p:sp>
          <p:sp>
            <p:nvSpPr>
              <p:cNvPr id="170" name="Text Box 120">
                <a:extLst>
                  <a:ext uri="{FF2B5EF4-FFF2-40B4-BE49-F238E27FC236}">
                    <a16:creationId xmlns:a16="http://schemas.microsoft.com/office/drawing/2014/main" id="{3E1D5BD7-C077-4992-B023-E81B2DAA7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4</a:t>
                </a:r>
              </a:p>
            </p:txBody>
          </p:sp>
          <p:sp>
            <p:nvSpPr>
              <p:cNvPr id="171" name="Text Box 121">
                <a:extLst>
                  <a:ext uri="{FF2B5EF4-FFF2-40B4-BE49-F238E27FC236}">
                    <a16:creationId xmlns:a16="http://schemas.microsoft.com/office/drawing/2014/main" id="{D13EA1EA-FF9F-47FE-832A-5D263A0E3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5</a:t>
                </a:r>
              </a:p>
            </p:txBody>
          </p:sp>
          <p:sp>
            <p:nvSpPr>
              <p:cNvPr id="172" name="Text Box 122">
                <a:extLst>
                  <a:ext uri="{FF2B5EF4-FFF2-40B4-BE49-F238E27FC236}">
                    <a16:creationId xmlns:a16="http://schemas.microsoft.com/office/drawing/2014/main" id="{0B77BE81-594F-44DF-9387-2716A1837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6</a:t>
                </a:r>
              </a:p>
            </p:txBody>
          </p:sp>
          <p:sp>
            <p:nvSpPr>
              <p:cNvPr id="173" name="Text Box 123">
                <a:extLst>
                  <a:ext uri="{FF2B5EF4-FFF2-40B4-BE49-F238E27FC236}">
                    <a16:creationId xmlns:a16="http://schemas.microsoft.com/office/drawing/2014/main" id="{2341893E-1747-46E9-A749-E3835CEB1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7</a:t>
                </a:r>
              </a:p>
            </p:txBody>
          </p:sp>
          <p:sp>
            <p:nvSpPr>
              <p:cNvPr id="174" name="Text Box 124">
                <a:extLst>
                  <a:ext uri="{FF2B5EF4-FFF2-40B4-BE49-F238E27FC236}">
                    <a16:creationId xmlns:a16="http://schemas.microsoft.com/office/drawing/2014/main" id="{5B90699F-C777-480D-A2E2-0C3D89AB9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8</a:t>
                </a:r>
              </a:p>
            </p:txBody>
          </p:sp>
          <p:sp>
            <p:nvSpPr>
              <p:cNvPr id="175" name="Text Box 125">
                <a:extLst>
                  <a:ext uri="{FF2B5EF4-FFF2-40B4-BE49-F238E27FC236}">
                    <a16:creationId xmlns:a16="http://schemas.microsoft.com/office/drawing/2014/main" id="{42F451DB-9628-4317-855F-CA9CD92FF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9</a:t>
                </a:r>
              </a:p>
            </p:txBody>
          </p:sp>
          <p:sp>
            <p:nvSpPr>
              <p:cNvPr id="176" name="Text Box 126">
                <a:extLst>
                  <a:ext uri="{FF2B5EF4-FFF2-40B4-BE49-F238E27FC236}">
                    <a16:creationId xmlns:a16="http://schemas.microsoft.com/office/drawing/2014/main" id="{7FA1B55A-762A-4210-9A9C-700B41723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4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10</a:t>
                </a:r>
              </a:p>
            </p:txBody>
          </p:sp>
          <p:sp>
            <p:nvSpPr>
              <p:cNvPr id="177" name="Text Box 127">
                <a:extLst>
                  <a:ext uri="{FF2B5EF4-FFF2-40B4-BE49-F238E27FC236}">
                    <a16:creationId xmlns:a16="http://schemas.microsoft.com/office/drawing/2014/main" id="{A56F8C9C-9523-41AE-823C-94A2D8493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8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1</a:t>
                </a:r>
              </a:p>
            </p:txBody>
          </p:sp>
          <p:sp>
            <p:nvSpPr>
              <p:cNvPr id="178" name="Text Box 128">
                <a:extLst>
                  <a:ext uri="{FF2B5EF4-FFF2-40B4-BE49-F238E27FC236}">
                    <a16:creationId xmlns:a16="http://schemas.microsoft.com/office/drawing/2014/main" id="{D319096D-BAAA-4C80-BF46-DDC462B4C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62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2</a:t>
                </a:r>
              </a:p>
            </p:txBody>
          </p:sp>
          <p:sp>
            <p:nvSpPr>
              <p:cNvPr id="179" name="Text Box 129">
                <a:extLst>
                  <a:ext uri="{FF2B5EF4-FFF2-40B4-BE49-F238E27FC236}">
                    <a16:creationId xmlns:a16="http://schemas.microsoft.com/office/drawing/2014/main" id="{3A6F92B1-EF68-47A9-B77E-8477625AF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3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3</a:t>
                </a:r>
              </a:p>
            </p:txBody>
          </p:sp>
          <p:sp>
            <p:nvSpPr>
              <p:cNvPr id="180" name="Text Box 130">
                <a:extLst>
                  <a:ext uri="{FF2B5EF4-FFF2-40B4-BE49-F238E27FC236}">
                    <a16:creationId xmlns:a16="http://schemas.microsoft.com/office/drawing/2014/main" id="{2247C758-EE93-40E8-BF18-7FC1D3D5F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4</a:t>
                </a:r>
              </a:p>
            </p:txBody>
          </p:sp>
          <p:sp>
            <p:nvSpPr>
              <p:cNvPr id="181" name="Text Box 131">
                <a:extLst>
                  <a:ext uri="{FF2B5EF4-FFF2-40B4-BE49-F238E27FC236}">
                    <a16:creationId xmlns:a16="http://schemas.microsoft.com/office/drawing/2014/main" id="{35EA72C5-A935-4EE4-89E2-983B3C42E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5</a:t>
                </a:r>
              </a:p>
            </p:txBody>
          </p:sp>
          <p:sp>
            <p:nvSpPr>
              <p:cNvPr id="182" name="Text Box 132">
                <a:extLst>
                  <a:ext uri="{FF2B5EF4-FFF2-40B4-BE49-F238E27FC236}">
                    <a16:creationId xmlns:a16="http://schemas.microsoft.com/office/drawing/2014/main" id="{FEE87140-8211-4EE2-83DB-44268ED48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6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6</a:t>
                </a:r>
              </a:p>
            </p:txBody>
          </p:sp>
          <p:sp>
            <p:nvSpPr>
              <p:cNvPr id="183" name="Text Box 133">
                <a:extLst>
                  <a:ext uri="{FF2B5EF4-FFF2-40B4-BE49-F238E27FC236}">
                    <a16:creationId xmlns:a16="http://schemas.microsoft.com/office/drawing/2014/main" id="{F9A85EA3-4777-4E12-947D-63828AA04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42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7</a:t>
                </a:r>
              </a:p>
            </p:txBody>
          </p:sp>
          <p:sp>
            <p:nvSpPr>
              <p:cNvPr id="184" name="Text Box 134">
                <a:extLst>
                  <a:ext uri="{FF2B5EF4-FFF2-40B4-BE49-F238E27FC236}">
                    <a16:creationId xmlns:a16="http://schemas.microsoft.com/office/drawing/2014/main" id="{756CBADE-277A-47F9-9519-51FB48F8B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8</a:t>
                </a:r>
              </a:p>
            </p:txBody>
          </p:sp>
          <p:sp>
            <p:nvSpPr>
              <p:cNvPr id="185" name="Text Box 135">
                <a:extLst>
                  <a:ext uri="{FF2B5EF4-FFF2-40B4-BE49-F238E27FC236}">
                    <a16:creationId xmlns:a16="http://schemas.microsoft.com/office/drawing/2014/main" id="{34BA8171-E111-4D93-B055-D5CC84AE4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9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2000"/>
                  <a:t>9</a:t>
                </a:r>
              </a:p>
            </p:txBody>
          </p:sp>
        </p:grpSp>
        <p:sp>
          <p:nvSpPr>
            <p:cNvPr id="122" name="Oval 136">
              <a:extLst>
                <a:ext uri="{FF2B5EF4-FFF2-40B4-BE49-F238E27FC236}">
                  <a16:creationId xmlns:a16="http://schemas.microsoft.com/office/drawing/2014/main" id="{5E1B8055-1B4F-4823-A8C0-AA70DED6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28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37">
              <a:extLst>
                <a:ext uri="{FF2B5EF4-FFF2-40B4-BE49-F238E27FC236}">
                  <a16:creationId xmlns:a16="http://schemas.microsoft.com/office/drawing/2014/main" id="{6CABAC63-D596-4829-A67B-6DEB439E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31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38">
              <a:extLst>
                <a:ext uri="{FF2B5EF4-FFF2-40B4-BE49-F238E27FC236}">
                  <a16:creationId xmlns:a16="http://schemas.microsoft.com/office/drawing/2014/main" id="{8130ECE9-8E14-42D0-8ADB-3050808DD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330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39">
              <a:extLst>
                <a:ext uri="{FF2B5EF4-FFF2-40B4-BE49-F238E27FC236}">
                  <a16:creationId xmlns:a16="http://schemas.microsoft.com/office/drawing/2014/main" id="{62196DD6-367C-446F-80BB-3E844C681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28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40">
              <a:extLst>
                <a:ext uri="{FF2B5EF4-FFF2-40B4-BE49-F238E27FC236}">
                  <a16:creationId xmlns:a16="http://schemas.microsoft.com/office/drawing/2014/main" id="{27F4CD92-5CAB-476C-9FE5-E9713C84E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3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41">
              <a:extLst>
                <a:ext uri="{FF2B5EF4-FFF2-40B4-BE49-F238E27FC236}">
                  <a16:creationId xmlns:a16="http://schemas.microsoft.com/office/drawing/2014/main" id="{0AF5F971-4246-48BC-B717-FD2E5C6C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224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142">
              <a:extLst>
                <a:ext uri="{FF2B5EF4-FFF2-40B4-BE49-F238E27FC236}">
                  <a16:creationId xmlns:a16="http://schemas.microsoft.com/office/drawing/2014/main" id="{058CC878-AE4B-4CDE-895C-777A6C2BF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27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143">
              <a:extLst>
                <a:ext uri="{FF2B5EF4-FFF2-40B4-BE49-F238E27FC236}">
                  <a16:creationId xmlns:a16="http://schemas.microsoft.com/office/drawing/2014/main" id="{B2F2B789-2247-43E6-BC90-0B4B25587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7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44">
              <a:extLst>
                <a:ext uri="{FF2B5EF4-FFF2-40B4-BE49-F238E27FC236}">
                  <a16:creationId xmlns:a16="http://schemas.microsoft.com/office/drawing/2014/main" id="{9316FBD5-D9D9-4DAF-BDD4-6C63D3189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30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145">
              <a:extLst>
                <a:ext uri="{FF2B5EF4-FFF2-40B4-BE49-F238E27FC236}">
                  <a16:creationId xmlns:a16="http://schemas.microsoft.com/office/drawing/2014/main" id="{F2D1E2DD-6892-4660-AFD8-5DC84333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302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46">
              <a:extLst>
                <a:ext uri="{FF2B5EF4-FFF2-40B4-BE49-F238E27FC236}">
                  <a16:creationId xmlns:a16="http://schemas.microsoft.com/office/drawing/2014/main" id="{B9525422-671A-408A-A637-9914534B7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19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147">
              <a:extLst>
                <a:ext uri="{FF2B5EF4-FFF2-40B4-BE49-F238E27FC236}">
                  <a16:creationId xmlns:a16="http://schemas.microsoft.com/office/drawing/2014/main" id="{22195ED1-D5E1-41A2-9167-100E30EA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26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48">
              <a:extLst>
                <a:ext uri="{FF2B5EF4-FFF2-40B4-BE49-F238E27FC236}">
                  <a16:creationId xmlns:a16="http://schemas.microsoft.com/office/drawing/2014/main" id="{D7D7FB20-D8C6-4C7F-AF00-4F12C09C5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9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149" descr="Wide downward diagonal">
              <a:extLst>
                <a:ext uri="{FF2B5EF4-FFF2-40B4-BE49-F238E27FC236}">
                  <a16:creationId xmlns:a16="http://schemas.microsoft.com/office/drawing/2014/main" id="{E0CFF90A-FC88-47A2-8F4B-81527CA62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91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150" descr="Wide downward diagonal">
              <a:extLst>
                <a:ext uri="{FF2B5EF4-FFF2-40B4-BE49-F238E27FC236}">
                  <a16:creationId xmlns:a16="http://schemas.microsoft.com/office/drawing/2014/main" id="{41347905-E14F-4B30-9BF7-AC79DD91F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10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151" descr="Wide downward diagonal">
              <a:extLst>
                <a:ext uri="{FF2B5EF4-FFF2-40B4-BE49-F238E27FC236}">
                  <a16:creationId xmlns:a16="http://schemas.microsoft.com/office/drawing/2014/main" id="{C262D8CE-1866-470A-92F7-325AE48D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6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152" descr="Wide downward diagonal">
              <a:extLst>
                <a:ext uri="{FF2B5EF4-FFF2-40B4-BE49-F238E27FC236}">
                  <a16:creationId xmlns:a16="http://schemas.microsoft.com/office/drawing/2014/main" id="{488C89DD-6270-48DE-B659-57ADAE7C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21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153" descr="Wide downward diagonal">
              <a:extLst>
                <a:ext uri="{FF2B5EF4-FFF2-40B4-BE49-F238E27FC236}">
                  <a16:creationId xmlns:a16="http://schemas.microsoft.com/office/drawing/2014/main" id="{E38BA141-1D2B-408F-BD08-C3100F31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7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154" descr="Wide downward diagonal">
              <a:extLst>
                <a:ext uri="{FF2B5EF4-FFF2-40B4-BE49-F238E27FC236}">
                  <a16:creationId xmlns:a16="http://schemas.microsoft.com/office/drawing/2014/main" id="{D7712791-E87B-400C-8A00-105B33DB3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91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55" descr="Wide downward diagonal">
              <a:extLst>
                <a:ext uri="{FF2B5EF4-FFF2-40B4-BE49-F238E27FC236}">
                  <a16:creationId xmlns:a16="http://schemas.microsoft.com/office/drawing/2014/main" id="{A91F2C04-8254-4BA6-B552-EF44F56D0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34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156" descr="Wide downward diagonal">
              <a:extLst>
                <a:ext uri="{FF2B5EF4-FFF2-40B4-BE49-F238E27FC236}">
                  <a16:creationId xmlns:a16="http://schemas.microsoft.com/office/drawing/2014/main" id="{AB71B462-E5BD-4D89-90B1-F86641052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29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157" descr="Wide downward diagonal">
              <a:extLst>
                <a:ext uri="{FF2B5EF4-FFF2-40B4-BE49-F238E27FC236}">
                  <a16:creationId xmlns:a16="http://schemas.microsoft.com/office/drawing/2014/main" id="{E26501BE-DE7B-4AB1-9D99-5915ECFB3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60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158" descr="Wide downward diagonal">
              <a:extLst>
                <a:ext uri="{FF2B5EF4-FFF2-40B4-BE49-F238E27FC236}">
                  <a16:creationId xmlns:a16="http://schemas.microsoft.com/office/drawing/2014/main" id="{13FDE106-EABD-40F8-9BB3-DA4533D7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25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9" descr="Wide downward diagonal">
              <a:extLst>
                <a:ext uri="{FF2B5EF4-FFF2-40B4-BE49-F238E27FC236}">
                  <a16:creationId xmlns:a16="http://schemas.microsoft.com/office/drawing/2014/main" id="{FFC65E5D-D5EE-4CE6-B19B-E52EE97C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16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160" descr="Wide downward diagonal">
              <a:extLst>
                <a:ext uri="{FF2B5EF4-FFF2-40B4-BE49-F238E27FC236}">
                  <a16:creationId xmlns:a16="http://schemas.microsoft.com/office/drawing/2014/main" id="{63F985AD-87A9-4C3D-962D-632CC2A0B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72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161" descr="Wide downward diagonal">
              <a:extLst>
                <a:ext uri="{FF2B5EF4-FFF2-40B4-BE49-F238E27FC236}">
                  <a16:creationId xmlns:a16="http://schemas.microsoft.com/office/drawing/2014/main" id="{5F42C8A5-C217-4EBC-97D6-24408B024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182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162" descr="Wide downward diagonal">
              <a:extLst>
                <a:ext uri="{FF2B5EF4-FFF2-40B4-BE49-F238E27FC236}">
                  <a16:creationId xmlns:a16="http://schemas.microsoft.com/office/drawing/2014/main" id="{ABB30D70-9579-4623-99A6-8E8FFFBF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7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63" descr="Wide downward diagonal">
              <a:extLst>
                <a:ext uri="{FF2B5EF4-FFF2-40B4-BE49-F238E27FC236}">
                  <a16:creationId xmlns:a16="http://schemas.microsoft.com/office/drawing/2014/main" id="{1145BC7E-8123-4F82-8956-62007D368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30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164" descr="Wide downward diagonal">
              <a:extLst>
                <a:ext uri="{FF2B5EF4-FFF2-40B4-BE49-F238E27FC236}">
                  <a16:creationId xmlns:a16="http://schemas.microsoft.com/office/drawing/2014/main" id="{389A8175-E9A8-43C1-89D0-8D90952B7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34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65">
              <a:extLst>
                <a:ext uri="{FF2B5EF4-FFF2-40B4-BE49-F238E27FC236}">
                  <a16:creationId xmlns:a16="http://schemas.microsoft.com/office/drawing/2014/main" id="{0B6B421C-1E7E-443E-82B7-66796806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8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66">
              <a:extLst>
                <a:ext uri="{FF2B5EF4-FFF2-40B4-BE49-F238E27FC236}">
                  <a16:creationId xmlns:a16="http://schemas.microsoft.com/office/drawing/2014/main" id="{5CFC1873-BA41-4003-AC8B-83F72C32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48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67">
              <a:extLst>
                <a:ext uri="{FF2B5EF4-FFF2-40B4-BE49-F238E27FC236}">
                  <a16:creationId xmlns:a16="http://schemas.microsoft.com/office/drawing/2014/main" id="{4377B6FE-B5C1-47E0-BD6F-9BA7C1978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" y="269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68">
              <a:extLst>
                <a:ext uri="{FF2B5EF4-FFF2-40B4-BE49-F238E27FC236}">
                  <a16:creationId xmlns:a16="http://schemas.microsoft.com/office/drawing/2014/main" id="{C2FD5E47-45E1-47FE-9D24-30FAF84B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269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169">
              <a:extLst>
                <a:ext uri="{FF2B5EF4-FFF2-40B4-BE49-F238E27FC236}">
                  <a16:creationId xmlns:a16="http://schemas.microsoft.com/office/drawing/2014/main" id="{F70AB9D0-6030-49C3-B707-C57B6934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304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70">
              <a:extLst>
                <a:ext uri="{FF2B5EF4-FFF2-40B4-BE49-F238E27FC236}">
                  <a16:creationId xmlns:a16="http://schemas.microsoft.com/office/drawing/2014/main" id="{DA5C17DF-086B-4A20-8CEB-EB6351C56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" y="27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171">
              <a:extLst>
                <a:ext uri="{FF2B5EF4-FFF2-40B4-BE49-F238E27FC236}">
                  <a16:creationId xmlns:a16="http://schemas.microsoft.com/office/drawing/2014/main" id="{BF2D997F-B770-42EA-B5C2-B1602A5A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328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72">
              <a:extLst>
                <a:ext uri="{FF2B5EF4-FFF2-40B4-BE49-F238E27FC236}">
                  <a16:creationId xmlns:a16="http://schemas.microsoft.com/office/drawing/2014/main" id="{C4FBE080-0363-41A4-A987-7A14BB8DE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6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173">
              <a:extLst>
                <a:ext uri="{FF2B5EF4-FFF2-40B4-BE49-F238E27FC236}">
                  <a16:creationId xmlns:a16="http://schemas.microsoft.com/office/drawing/2014/main" id="{A9FA4119-A152-48A6-8E2D-9FB28DA47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317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174">
              <a:extLst>
                <a:ext uri="{FF2B5EF4-FFF2-40B4-BE49-F238E27FC236}">
                  <a16:creationId xmlns:a16="http://schemas.microsoft.com/office/drawing/2014/main" id="{2DF3E277-8A52-44E8-81BC-1A7D23B5F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" y="356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5" descr="Wide downward diagonal">
              <a:extLst>
                <a:ext uri="{FF2B5EF4-FFF2-40B4-BE49-F238E27FC236}">
                  <a16:creationId xmlns:a16="http://schemas.microsoft.com/office/drawing/2014/main" id="{F89F60BC-942B-49DB-A446-F285B7B78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1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76" descr="Wide downward diagonal">
              <a:extLst>
                <a:ext uri="{FF2B5EF4-FFF2-40B4-BE49-F238E27FC236}">
                  <a16:creationId xmlns:a16="http://schemas.microsoft.com/office/drawing/2014/main" id="{8BACE597-E098-4F59-9F5B-AF9137315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56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77" descr="Wide downward diagonal">
              <a:extLst>
                <a:ext uri="{FF2B5EF4-FFF2-40B4-BE49-F238E27FC236}">
                  <a16:creationId xmlns:a16="http://schemas.microsoft.com/office/drawing/2014/main" id="{5333C5C6-C84B-4833-9E71-7CDC3310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19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178" descr="Wide downward diagonal">
              <a:extLst>
                <a:ext uri="{FF2B5EF4-FFF2-40B4-BE49-F238E27FC236}">
                  <a16:creationId xmlns:a16="http://schemas.microsoft.com/office/drawing/2014/main" id="{EA372EFE-553A-443A-872B-9FB43019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245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179" descr="Wide downward diagonal">
              <a:extLst>
                <a:ext uri="{FF2B5EF4-FFF2-40B4-BE49-F238E27FC236}">
                  <a16:creationId xmlns:a16="http://schemas.microsoft.com/office/drawing/2014/main" id="{F794F344-2E79-4172-AA74-FCFE3655F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194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6" name="Text Box 181">
            <a:extLst>
              <a:ext uri="{FF2B5EF4-FFF2-40B4-BE49-F238E27FC236}">
                <a16:creationId xmlns:a16="http://schemas.microsoft.com/office/drawing/2014/main" id="{ED15D81E-AF2C-4669-980C-B96469AC5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4940" y="2138364"/>
            <a:ext cx="510932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dirty="0"/>
              <a:t>For our example, we will use a dataset with 2 classes -  </a:t>
            </a:r>
            <a:r>
              <a:rPr lang="en-US" altLang="en-US" dirty="0">
                <a:solidFill>
                  <a:srgbClr val="FF0000"/>
                </a:solidFill>
              </a:rPr>
              <a:t>class A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0000FF"/>
                </a:solidFill>
              </a:rPr>
              <a:t>class B</a:t>
            </a:r>
            <a:endParaRPr lang="en-US" altLang="en-US" dirty="0"/>
          </a:p>
          <a:p>
            <a:pPr algn="l"/>
            <a:endParaRPr lang="en-US" altLang="en-US" dirty="0"/>
          </a:p>
          <a:p>
            <a:pPr algn="l"/>
            <a:r>
              <a:rPr lang="en-US" altLang="en-US" dirty="0"/>
              <a:t>However, in this case we are imagining that we do NOT know the class labels. We are only clustering on the X and Y axis values. </a:t>
            </a:r>
          </a:p>
        </p:txBody>
      </p:sp>
    </p:spTree>
    <p:extLst>
      <p:ext uri="{BB962C8B-B14F-4D97-AF65-F5344CB8AC3E}">
        <p14:creationId xmlns:p14="http://schemas.microsoft.com/office/powerpoint/2010/main" val="313786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Objective Function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" name="Picture 4" descr="C:\Documents and Settings\Administrator\Desktop\dum.gif">
            <a:extLst>
              <a:ext uri="{FF2B5EF4-FFF2-40B4-BE49-F238E27FC236}">
                <a16:creationId xmlns:a16="http://schemas.microsoft.com/office/drawing/2014/main" id="{530EE8C8-B0B5-415B-9A86-26C1FF07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87" y="1709576"/>
            <a:ext cx="4295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4F0EC5-AF66-4372-A69B-06EF1AB84B5E}"/>
              </a:ext>
            </a:extLst>
          </p:cNvPr>
          <p:cNvGrpSpPr>
            <a:grpSpLocks/>
          </p:cNvGrpSpPr>
          <p:nvPr/>
        </p:nvGrpSpPr>
        <p:grpSpPr bwMode="auto">
          <a:xfrm>
            <a:off x="6341451" y="1713066"/>
            <a:ext cx="4662487" cy="4589463"/>
            <a:chOff x="3335" y="1557"/>
            <a:chExt cx="2160" cy="21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9B0302-FF5C-4CCD-B401-B22D07A3E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1557"/>
              <a:ext cx="2160" cy="21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47CBC3-F640-4EE2-B403-EF15615AA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588"/>
              <a:ext cx="2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E7FDAB-DA27-4D8A-BCF5-BBE50917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20"/>
              <a:ext cx="10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44DB21-1AFB-4F4B-AE20-160CB1233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" y="1695"/>
              <a:ext cx="2074" cy="1988"/>
              <a:chOff x="3413" y="1695"/>
              <a:chExt cx="2074" cy="1988"/>
            </a:xfrm>
          </p:grpSpPr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421D2844-7B71-4458-8BCC-5B0575D53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7D1814C0-1733-4A15-9B9C-E2A7AA29F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id="{E55E7AFD-F96D-4D86-A06A-6A9E61BB0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4F4BF153-99CB-4BA7-AAA9-0F9207302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71DD457-8732-4948-B1ED-55B0DA0FB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601BB5AB-ABA3-4F76-AE8E-DC0A719E5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6">
                <a:extLst>
                  <a:ext uri="{FF2B5EF4-FFF2-40B4-BE49-F238E27FC236}">
                    <a16:creationId xmlns:a16="http://schemas.microsoft.com/office/drawing/2014/main" id="{FDA6E268-34DE-461E-9741-EB78E1362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C5D28BBC-DD47-45FC-9003-D9E23948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18">
                <a:extLst>
                  <a:ext uri="{FF2B5EF4-FFF2-40B4-BE49-F238E27FC236}">
                    <a16:creationId xmlns:a16="http://schemas.microsoft.com/office/drawing/2014/main" id="{A3311BD6-A38D-4C1B-A0A3-79A9F820B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B74FAAB6-DD88-4CA7-84BF-06F1A05D0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EFD13CAE-E0AC-4B0A-AF6D-034CE8BF0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86385248-0D45-4ECB-A367-FDA1257F1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19B6C0A4-34B5-41A4-9515-C9A86CE05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2CAAC526-905D-43AD-9124-7ABDB5AE1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488D8CE7-7D61-4621-A6FB-4CAF13C79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5">
                <a:extLst>
                  <a:ext uri="{FF2B5EF4-FFF2-40B4-BE49-F238E27FC236}">
                    <a16:creationId xmlns:a16="http://schemas.microsoft.com/office/drawing/2014/main" id="{A2CA8D99-A48A-4779-A768-4F318BAFD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6">
                <a:extLst>
                  <a:ext uri="{FF2B5EF4-FFF2-40B4-BE49-F238E27FC236}">
                    <a16:creationId xmlns:a16="http://schemas.microsoft.com/office/drawing/2014/main" id="{FA0F9CCE-26E0-428D-BDA4-954974C08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7">
                <a:extLst>
                  <a:ext uri="{FF2B5EF4-FFF2-40B4-BE49-F238E27FC236}">
                    <a16:creationId xmlns:a16="http://schemas.microsoft.com/office/drawing/2014/main" id="{7B4D41C5-7083-4C47-9056-2D6C8E36B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28">
                <a:extLst>
                  <a:ext uri="{FF2B5EF4-FFF2-40B4-BE49-F238E27FC236}">
                    <a16:creationId xmlns:a16="http://schemas.microsoft.com/office/drawing/2014/main" id="{66A321D4-0E22-4CE7-ABD4-58988A159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B570CCBC-A51C-4EF7-ACBD-1F1A4E180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857705FB-8BB1-4988-95C2-5FA784550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5AAD3C6F-1776-45A0-BDA5-55482FD85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2">
                <a:extLst>
                  <a:ext uri="{FF2B5EF4-FFF2-40B4-BE49-F238E27FC236}">
                    <a16:creationId xmlns:a16="http://schemas.microsoft.com/office/drawing/2014/main" id="{E33A2D04-8189-4B56-954B-76C1C8244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33">
                <a:extLst>
                  <a:ext uri="{FF2B5EF4-FFF2-40B4-BE49-F238E27FC236}">
                    <a16:creationId xmlns:a16="http://schemas.microsoft.com/office/drawing/2014/main" id="{C0195FC7-9B9A-46AE-B6C9-BA1759AC9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4">
                <a:extLst>
                  <a:ext uri="{FF2B5EF4-FFF2-40B4-BE49-F238E27FC236}">
                    <a16:creationId xmlns:a16="http://schemas.microsoft.com/office/drawing/2014/main" id="{86522E38-3193-47C9-94BB-2184C8EA1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5">
                <a:extLst>
                  <a:ext uri="{FF2B5EF4-FFF2-40B4-BE49-F238E27FC236}">
                    <a16:creationId xmlns:a16="http://schemas.microsoft.com/office/drawing/2014/main" id="{826D9D9A-F02E-4DAD-9CD5-1EFB00CC2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6">
                <a:extLst>
                  <a:ext uri="{FF2B5EF4-FFF2-40B4-BE49-F238E27FC236}">
                    <a16:creationId xmlns:a16="http://schemas.microsoft.com/office/drawing/2014/main" id="{8B2EEFFF-EE4D-4220-969F-A787AFDA1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37">
                <a:extLst>
                  <a:ext uri="{FF2B5EF4-FFF2-40B4-BE49-F238E27FC236}">
                    <a16:creationId xmlns:a16="http://schemas.microsoft.com/office/drawing/2014/main" id="{50102E01-8092-430A-A2B3-08C49765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38">
                <a:extLst>
                  <a:ext uri="{FF2B5EF4-FFF2-40B4-BE49-F238E27FC236}">
                    <a16:creationId xmlns:a16="http://schemas.microsoft.com/office/drawing/2014/main" id="{23B1E69F-26FA-4075-AE01-CC9A16768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EC9B28DC-923E-4E92-BE3F-A61656CBD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C5C29EE1-BC91-487E-ABC6-898EFCA87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EB4E3E68-9843-4353-AD46-81540369A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54B2A582-EEDD-4769-9079-6917C464C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3">
                <a:extLst>
                  <a:ext uri="{FF2B5EF4-FFF2-40B4-BE49-F238E27FC236}">
                    <a16:creationId xmlns:a16="http://schemas.microsoft.com/office/drawing/2014/main" id="{C850EB24-6F56-40EA-A94A-57FA28346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4">
                <a:extLst>
                  <a:ext uri="{FF2B5EF4-FFF2-40B4-BE49-F238E27FC236}">
                    <a16:creationId xmlns:a16="http://schemas.microsoft.com/office/drawing/2014/main" id="{28FEA1F3-F259-41AC-8024-C095BA8CC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5">
                <a:extLst>
                  <a:ext uri="{FF2B5EF4-FFF2-40B4-BE49-F238E27FC236}">
                    <a16:creationId xmlns:a16="http://schemas.microsoft.com/office/drawing/2014/main" id="{D9A2ADC9-C105-49DF-A6BB-EB92C6437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6">
                <a:extLst>
                  <a:ext uri="{FF2B5EF4-FFF2-40B4-BE49-F238E27FC236}">
                    <a16:creationId xmlns:a16="http://schemas.microsoft.com/office/drawing/2014/main" id="{62153BFB-7D70-48D8-9DF4-63410E3DA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7">
                <a:extLst>
                  <a:ext uri="{FF2B5EF4-FFF2-40B4-BE49-F238E27FC236}">
                    <a16:creationId xmlns:a16="http://schemas.microsoft.com/office/drawing/2014/main" id="{BBE06B94-078F-4BEC-8D06-BC6B23FC9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48">
                <a:extLst>
                  <a:ext uri="{FF2B5EF4-FFF2-40B4-BE49-F238E27FC236}">
                    <a16:creationId xmlns:a16="http://schemas.microsoft.com/office/drawing/2014/main" id="{B3899C51-95BB-4F73-BDB9-3630840A2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49">
                <a:extLst>
                  <a:ext uri="{FF2B5EF4-FFF2-40B4-BE49-F238E27FC236}">
                    <a16:creationId xmlns:a16="http://schemas.microsoft.com/office/drawing/2014/main" id="{777EDE8B-4707-4F6F-AB53-E00188F06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50">
                <a:extLst>
                  <a:ext uri="{FF2B5EF4-FFF2-40B4-BE49-F238E27FC236}">
                    <a16:creationId xmlns:a16="http://schemas.microsoft.com/office/drawing/2014/main" id="{A6EA7958-ABF2-4A67-8CA3-65EB7BECD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51">
                <a:extLst>
                  <a:ext uri="{FF2B5EF4-FFF2-40B4-BE49-F238E27FC236}">
                    <a16:creationId xmlns:a16="http://schemas.microsoft.com/office/drawing/2014/main" id="{924CE0EA-EF00-4044-A858-71FAD54CA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2">
                <a:extLst>
                  <a:ext uri="{FF2B5EF4-FFF2-40B4-BE49-F238E27FC236}">
                    <a16:creationId xmlns:a16="http://schemas.microsoft.com/office/drawing/2014/main" id="{5F51F86D-2015-4ECE-AD57-C634F7294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3">
                <a:extLst>
                  <a:ext uri="{FF2B5EF4-FFF2-40B4-BE49-F238E27FC236}">
                    <a16:creationId xmlns:a16="http://schemas.microsoft.com/office/drawing/2014/main" id="{2B119304-055C-46F7-B7A7-DC9D9AA4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54">
                <a:extLst>
                  <a:ext uri="{FF2B5EF4-FFF2-40B4-BE49-F238E27FC236}">
                    <a16:creationId xmlns:a16="http://schemas.microsoft.com/office/drawing/2014/main" id="{E345966C-1EDA-4108-8C01-9047ED79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55">
                <a:extLst>
                  <a:ext uri="{FF2B5EF4-FFF2-40B4-BE49-F238E27FC236}">
                    <a16:creationId xmlns:a16="http://schemas.microsoft.com/office/drawing/2014/main" id="{036AE697-9141-48CD-A3C3-C874496C3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56">
                <a:extLst>
                  <a:ext uri="{FF2B5EF4-FFF2-40B4-BE49-F238E27FC236}">
                    <a16:creationId xmlns:a16="http://schemas.microsoft.com/office/drawing/2014/main" id="{75DEA7A5-E172-467E-A301-9B719298B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57">
                <a:extLst>
                  <a:ext uri="{FF2B5EF4-FFF2-40B4-BE49-F238E27FC236}">
                    <a16:creationId xmlns:a16="http://schemas.microsoft.com/office/drawing/2014/main" id="{0DA6E1D7-A42E-437B-9C0E-F97DEBA41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8">
                <a:extLst>
                  <a:ext uri="{FF2B5EF4-FFF2-40B4-BE49-F238E27FC236}">
                    <a16:creationId xmlns:a16="http://schemas.microsoft.com/office/drawing/2014/main" id="{90350FD5-1F9C-46F6-AB06-3C10E0990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9">
                <a:extLst>
                  <a:ext uri="{FF2B5EF4-FFF2-40B4-BE49-F238E27FC236}">
                    <a16:creationId xmlns:a16="http://schemas.microsoft.com/office/drawing/2014/main" id="{3EE71B03-8256-4111-9EA8-AFCB9C96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60">
                <a:extLst>
                  <a:ext uri="{FF2B5EF4-FFF2-40B4-BE49-F238E27FC236}">
                    <a16:creationId xmlns:a16="http://schemas.microsoft.com/office/drawing/2014/main" id="{80E590D3-984F-4199-B829-5A7AD5852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61">
                <a:extLst>
                  <a:ext uri="{FF2B5EF4-FFF2-40B4-BE49-F238E27FC236}">
                    <a16:creationId xmlns:a16="http://schemas.microsoft.com/office/drawing/2014/main" id="{36AE0059-B5E7-43B6-8A42-FC14321BF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62">
                <a:extLst>
                  <a:ext uri="{FF2B5EF4-FFF2-40B4-BE49-F238E27FC236}">
                    <a16:creationId xmlns:a16="http://schemas.microsoft.com/office/drawing/2014/main" id="{34D6AD08-05F7-459D-9385-6D1E42DAC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63">
                <a:extLst>
                  <a:ext uri="{FF2B5EF4-FFF2-40B4-BE49-F238E27FC236}">
                    <a16:creationId xmlns:a16="http://schemas.microsoft.com/office/drawing/2014/main" id="{276169E3-E56C-408E-9668-7AC685738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64">
                <a:extLst>
                  <a:ext uri="{FF2B5EF4-FFF2-40B4-BE49-F238E27FC236}">
                    <a16:creationId xmlns:a16="http://schemas.microsoft.com/office/drawing/2014/main" id="{06B2B65B-0CAE-4B65-965B-D685110BB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65">
                <a:extLst>
                  <a:ext uri="{FF2B5EF4-FFF2-40B4-BE49-F238E27FC236}">
                    <a16:creationId xmlns:a16="http://schemas.microsoft.com/office/drawing/2014/main" id="{8741DAE3-6B4F-4D21-8E23-4BF57DA7D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66">
                <a:extLst>
                  <a:ext uri="{FF2B5EF4-FFF2-40B4-BE49-F238E27FC236}">
                    <a16:creationId xmlns:a16="http://schemas.microsoft.com/office/drawing/2014/main" id="{2CBC0576-7279-4B63-AAEA-8FB72A7FF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67">
                <a:extLst>
                  <a:ext uri="{FF2B5EF4-FFF2-40B4-BE49-F238E27FC236}">
                    <a16:creationId xmlns:a16="http://schemas.microsoft.com/office/drawing/2014/main" id="{EDA23E97-FFD5-4D8B-B41F-B427FEF66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68">
                <a:extLst>
                  <a:ext uri="{FF2B5EF4-FFF2-40B4-BE49-F238E27FC236}">
                    <a16:creationId xmlns:a16="http://schemas.microsoft.com/office/drawing/2014/main" id="{75706B85-4321-43C7-BBD7-0ED4D8A2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69">
                <a:extLst>
                  <a:ext uri="{FF2B5EF4-FFF2-40B4-BE49-F238E27FC236}">
                    <a16:creationId xmlns:a16="http://schemas.microsoft.com/office/drawing/2014/main" id="{7AC06092-651E-4E9D-A8CF-09BF1E243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70">
                <a:extLst>
                  <a:ext uri="{FF2B5EF4-FFF2-40B4-BE49-F238E27FC236}">
                    <a16:creationId xmlns:a16="http://schemas.microsoft.com/office/drawing/2014/main" id="{F3276AB6-6156-4454-983C-0F7DAF620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71">
                <a:extLst>
                  <a:ext uri="{FF2B5EF4-FFF2-40B4-BE49-F238E27FC236}">
                    <a16:creationId xmlns:a16="http://schemas.microsoft.com/office/drawing/2014/main" id="{4DA2EC02-E36C-4D32-9D38-37A50F811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72">
                <a:extLst>
                  <a:ext uri="{FF2B5EF4-FFF2-40B4-BE49-F238E27FC236}">
                    <a16:creationId xmlns:a16="http://schemas.microsoft.com/office/drawing/2014/main" id="{F3DCFFE1-4E6A-4586-869B-0BFD2933B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73">
                <a:extLst>
                  <a:ext uri="{FF2B5EF4-FFF2-40B4-BE49-F238E27FC236}">
                    <a16:creationId xmlns:a16="http://schemas.microsoft.com/office/drawing/2014/main" id="{E2FA98A7-75D0-4938-A505-D508F278A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4">
                <a:extLst>
                  <a:ext uri="{FF2B5EF4-FFF2-40B4-BE49-F238E27FC236}">
                    <a16:creationId xmlns:a16="http://schemas.microsoft.com/office/drawing/2014/main" id="{2FE47501-B19E-404B-9780-D8CD429C4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5">
                <a:extLst>
                  <a:ext uri="{FF2B5EF4-FFF2-40B4-BE49-F238E27FC236}">
                    <a16:creationId xmlns:a16="http://schemas.microsoft.com/office/drawing/2014/main" id="{7D42A22A-F357-4E15-8693-B4C2CC0C0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6">
                <a:extLst>
                  <a:ext uri="{FF2B5EF4-FFF2-40B4-BE49-F238E27FC236}">
                    <a16:creationId xmlns:a16="http://schemas.microsoft.com/office/drawing/2014/main" id="{5385CB0F-BEED-4FB0-AB6B-C384D808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77">
                <a:extLst>
                  <a:ext uri="{FF2B5EF4-FFF2-40B4-BE49-F238E27FC236}">
                    <a16:creationId xmlns:a16="http://schemas.microsoft.com/office/drawing/2014/main" id="{A0358BB7-5FFA-4735-A50C-E2297DB47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78">
                <a:extLst>
                  <a:ext uri="{FF2B5EF4-FFF2-40B4-BE49-F238E27FC236}">
                    <a16:creationId xmlns:a16="http://schemas.microsoft.com/office/drawing/2014/main" id="{B8982DB7-327C-40EE-9693-5DC27BBE7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79">
                <a:extLst>
                  <a:ext uri="{FF2B5EF4-FFF2-40B4-BE49-F238E27FC236}">
                    <a16:creationId xmlns:a16="http://schemas.microsoft.com/office/drawing/2014/main" id="{956E15E7-ABF5-49A4-9AD7-6FCA6BCD0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80">
                <a:extLst>
                  <a:ext uri="{FF2B5EF4-FFF2-40B4-BE49-F238E27FC236}">
                    <a16:creationId xmlns:a16="http://schemas.microsoft.com/office/drawing/2014/main" id="{608562CA-FAC8-4C6C-A94C-2ACF6E085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81">
                <a:extLst>
                  <a:ext uri="{FF2B5EF4-FFF2-40B4-BE49-F238E27FC236}">
                    <a16:creationId xmlns:a16="http://schemas.microsoft.com/office/drawing/2014/main" id="{1FCB7D9F-1252-47F0-8566-EC30A30C3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82">
                <a:extLst>
                  <a:ext uri="{FF2B5EF4-FFF2-40B4-BE49-F238E27FC236}">
                    <a16:creationId xmlns:a16="http://schemas.microsoft.com/office/drawing/2014/main" id="{AA408204-DF37-48D3-BBB7-1BB2A8139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83">
                <a:extLst>
                  <a:ext uri="{FF2B5EF4-FFF2-40B4-BE49-F238E27FC236}">
                    <a16:creationId xmlns:a16="http://schemas.microsoft.com/office/drawing/2014/main" id="{3E753485-D34A-4053-8E61-9883BF8BF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84">
                <a:extLst>
                  <a:ext uri="{FF2B5EF4-FFF2-40B4-BE49-F238E27FC236}">
                    <a16:creationId xmlns:a16="http://schemas.microsoft.com/office/drawing/2014/main" id="{C9C41B0E-2B48-41A0-A43C-351925678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85">
                <a:extLst>
                  <a:ext uri="{FF2B5EF4-FFF2-40B4-BE49-F238E27FC236}">
                    <a16:creationId xmlns:a16="http://schemas.microsoft.com/office/drawing/2014/main" id="{B83E840B-FE0B-4F6E-AB34-0BA117F71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86">
                <a:extLst>
                  <a:ext uri="{FF2B5EF4-FFF2-40B4-BE49-F238E27FC236}">
                    <a16:creationId xmlns:a16="http://schemas.microsoft.com/office/drawing/2014/main" id="{CC199863-0353-42AF-88C9-EF094C32E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87">
                <a:extLst>
                  <a:ext uri="{FF2B5EF4-FFF2-40B4-BE49-F238E27FC236}">
                    <a16:creationId xmlns:a16="http://schemas.microsoft.com/office/drawing/2014/main" id="{90DD4FF1-F108-4BEA-BDE0-FE0DDB30F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88">
                <a:extLst>
                  <a:ext uri="{FF2B5EF4-FFF2-40B4-BE49-F238E27FC236}">
                    <a16:creationId xmlns:a16="http://schemas.microsoft.com/office/drawing/2014/main" id="{A22AA184-BB8C-4BD4-B25D-1582002D2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89">
                <a:extLst>
                  <a:ext uri="{FF2B5EF4-FFF2-40B4-BE49-F238E27FC236}">
                    <a16:creationId xmlns:a16="http://schemas.microsoft.com/office/drawing/2014/main" id="{FFE7F9B5-1D9C-4CE3-9402-35838F096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90">
                <a:extLst>
                  <a:ext uri="{FF2B5EF4-FFF2-40B4-BE49-F238E27FC236}">
                    <a16:creationId xmlns:a16="http://schemas.microsoft.com/office/drawing/2014/main" id="{A1A98BC0-9A4F-483E-AA1D-4A56B8D75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91">
                <a:extLst>
                  <a:ext uri="{FF2B5EF4-FFF2-40B4-BE49-F238E27FC236}">
                    <a16:creationId xmlns:a16="http://schemas.microsoft.com/office/drawing/2014/main" id="{065DB4BB-B757-4D1F-97C5-60EC6EDAD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92">
                <a:extLst>
                  <a:ext uri="{FF2B5EF4-FFF2-40B4-BE49-F238E27FC236}">
                    <a16:creationId xmlns:a16="http://schemas.microsoft.com/office/drawing/2014/main" id="{6F909F95-8F2C-49BC-8F03-7ECBF539D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93">
                <a:extLst>
                  <a:ext uri="{FF2B5EF4-FFF2-40B4-BE49-F238E27FC236}">
                    <a16:creationId xmlns:a16="http://schemas.microsoft.com/office/drawing/2014/main" id="{63C67042-3060-4FBC-B437-39CA471CC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94">
                <a:extLst>
                  <a:ext uri="{FF2B5EF4-FFF2-40B4-BE49-F238E27FC236}">
                    <a16:creationId xmlns:a16="http://schemas.microsoft.com/office/drawing/2014/main" id="{AC4BD551-EA5D-4C36-AA3E-0BD64DF4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95">
                <a:extLst>
                  <a:ext uri="{FF2B5EF4-FFF2-40B4-BE49-F238E27FC236}">
                    <a16:creationId xmlns:a16="http://schemas.microsoft.com/office/drawing/2014/main" id="{49EC50CA-6D4D-4369-8764-E241959A0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96">
                <a:extLst>
                  <a:ext uri="{FF2B5EF4-FFF2-40B4-BE49-F238E27FC236}">
                    <a16:creationId xmlns:a16="http://schemas.microsoft.com/office/drawing/2014/main" id="{E47FF0E9-EA97-4762-9335-313C7F841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97">
                <a:extLst>
                  <a:ext uri="{FF2B5EF4-FFF2-40B4-BE49-F238E27FC236}">
                    <a16:creationId xmlns:a16="http://schemas.microsoft.com/office/drawing/2014/main" id="{7FADD954-A0D0-4DB0-BCF0-4DE504EF6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98">
                <a:extLst>
                  <a:ext uri="{FF2B5EF4-FFF2-40B4-BE49-F238E27FC236}">
                    <a16:creationId xmlns:a16="http://schemas.microsoft.com/office/drawing/2014/main" id="{D55A695E-F6D9-4E6A-9D94-88A671B6B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99">
                <a:extLst>
                  <a:ext uri="{FF2B5EF4-FFF2-40B4-BE49-F238E27FC236}">
                    <a16:creationId xmlns:a16="http://schemas.microsoft.com/office/drawing/2014/main" id="{D47F7B86-2020-4DBB-B246-44C9C0A5C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100">
                <a:extLst>
                  <a:ext uri="{FF2B5EF4-FFF2-40B4-BE49-F238E27FC236}">
                    <a16:creationId xmlns:a16="http://schemas.microsoft.com/office/drawing/2014/main" id="{74FA8C6C-93E7-4466-9918-FB1016E34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101">
                <a:extLst>
                  <a:ext uri="{FF2B5EF4-FFF2-40B4-BE49-F238E27FC236}">
                    <a16:creationId xmlns:a16="http://schemas.microsoft.com/office/drawing/2014/main" id="{BCBD77FF-9737-461D-A057-8A8FDC6CE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102">
                <a:extLst>
                  <a:ext uri="{FF2B5EF4-FFF2-40B4-BE49-F238E27FC236}">
                    <a16:creationId xmlns:a16="http://schemas.microsoft.com/office/drawing/2014/main" id="{46A8D204-2E4D-45EC-9AF2-AEB952597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103">
                <a:extLst>
                  <a:ext uri="{FF2B5EF4-FFF2-40B4-BE49-F238E27FC236}">
                    <a16:creationId xmlns:a16="http://schemas.microsoft.com/office/drawing/2014/main" id="{B0C1BB91-D751-40F1-847E-A0E2EBE14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04">
                <a:extLst>
                  <a:ext uri="{FF2B5EF4-FFF2-40B4-BE49-F238E27FC236}">
                    <a16:creationId xmlns:a16="http://schemas.microsoft.com/office/drawing/2014/main" id="{1A252FD1-3673-4CA2-B2E8-FA5C3C7EF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105">
                <a:extLst>
                  <a:ext uri="{FF2B5EF4-FFF2-40B4-BE49-F238E27FC236}">
                    <a16:creationId xmlns:a16="http://schemas.microsoft.com/office/drawing/2014/main" id="{24861F6D-6299-406C-B422-D64B5EEA0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06">
                <a:extLst>
                  <a:ext uri="{FF2B5EF4-FFF2-40B4-BE49-F238E27FC236}">
                    <a16:creationId xmlns:a16="http://schemas.microsoft.com/office/drawing/2014/main" id="{43ACD00D-46F4-45DA-976E-ED0387D6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07">
                <a:extLst>
                  <a:ext uri="{FF2B5EF4-FFF2-40B4-BE49-F238E27FC236}">
                    <a16:creationId xmlns:a16="http://schemas.microsoft.com/office/drawing/2014/main" id="{C8F5C160-E1A1-41D0-9BE9-5648A547E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108">
                <a:extLst>
                  <a:ext uri="{FF2B5EF4-FFF2-40B4-BE49-F238E27FC236}">
                    <a16:creationId xmlns:a16="http://schemas.microsoft.com/office/drawing/2014/main" id="{81DAD5D5-D81B-48E1-BF73-32A7BCD7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109">
                <a:extLst>
                  <a:ext uri="{FF2B5EF4-FFF2-40B4-BE49-F238E27FC236}">
                    <a16:creationId xmlns:a16="http://schemas.microsoft.com/office/drawing/2014/main" id="{7904A5AB-11F7-436D-B626-B14F3CDA1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10">
                <a:extLst>
                  <a:ext uri="{FF2B5EF4-FFF2-40B4-BE49-F238E27FC236}">
                    <a16:creationId xmlns:a16="http://schemas.microsoft.com/office/drawing/2014/main" id="{82749163-36FB-4C88-8548-C505455BE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111">
                <a:extLst>
                  <a:ext uri="{FF2B5EF4-FFF2-40B4-BE49-F238E27FC236}">
                    <a16:creationId xmlns:a16="http://schemas.microsoft.com/office/drawing/2014/main" id="{0CD1CB7C-BED1-4092-A411-E0A755E0F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/>
              </a:p>
            </p:txBody>
          </p:sp>
          <p:sp>
            <p:nvSpPr>
              <p:cNvPr id="128" name="Rectangle 112">
                <a:extLst>
                  <a:ext uri="{FF2B5EF4-FFF2-40B4-BE49-F238E27FC236}">
                    <a16:creationId xmlns:a16="http://schemas.microsoft.com/office/drawing/2014/main" id="{17BEE6FB-84F4-49D9-89DC-6B1DF3303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113">
                <a:extLst>
                  <a:ext uri="{FF2B5EF4-FFF2-40B4-BE49-F238E27FC236}">
                    <a16:creationId xmlns:a16="http://schemas.microsoft.com/office/drawing/2014/main" id="{1A273D2C-7295-4FF9-9C4A-4810BF04B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  <p:sp>
            <p:nvSpPr>
              <p:cNvPr id="130" name="Rectangle 114">
                <a:extLst>
                  <a:ext uri="{FF2B5EF4-FFF2-40B4-BE49-F238E27FC236}">
                    <a16:creationId xmlns:a16="http://schemas.microsoft.com/office/drawing/2014/main" id="{5FF783EE-0B9D-4EBD-BC30-0E98CF7E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115">
                <a:extLst>
                  <a:ext uri="{FF2B5EF4-FFF2-40B4-BE49-F238E27FC236}">
                    <a16:creationId xmlns:a16="http://schemas.microsoft.com/office/drawing/2014/main" id="{C342B417-F86D-4974-9687-E01A4C6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/>
              </a:p>
            </p:txBody>
          </p:sp>
          <p:sp>
            <p:nvSpPr>
              <p:cNvPr id="132" name="Rectangle 116">
                <a:extLst>
                  <a:ext uri="{FF2B5EF4-FFF2-40B4-BE49-F238E27FC236}">
                    <a16:creationId xmlns:a16="http://schemas.microsoft.com/office/drawing/2014/main" id="{367DA7DF-FE28-4708-8F10-445BC8001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17">
                <a:extLst>
                  <a:ext uri="{FF2B5EF4-FFF2-40B4-BE49-F238E27FC236}">
                    <a16:creationId xmlns:a16="http://schemas.microsoft.com/office/drawing/2014/main" id="{615BD018-A400-42AE-99A4-0E9B650C6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/>
              </a:p>
            </p:txBody>
          </p:sp>
          <p:sp>
            <p:nvSpPr>
              <p:cNvPr id="134" name="Rectangle 118">
                <a:extLst>
                  <a:ext uri="{FF2B5EF4-FFF2-40B4-BE49-F238E27FC236}">
                    <a16:creationId xmlns:a16="http://schemas.microsoft.com/office/drawing/2014/main" id="{E3418471-10D8-49B0-B7CF-5EB2C7AEE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119">
                <a:extLst>
                  <a:ext uri="{FF2B5EF4-FFF2-40B4-BE49-F238E27FC236}">
                    <a16:creationId xmlns:a16="http://schemas.microsoft.com/office/drawing/2014/main" id="{5E1721DB-19AC-4782-A421-83C8B0AB9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/>
              </a:p>
            </p:txBody>
          </p:sp>
          <p:sp>
            <p:nvSpPr>
              <p:cNvPr id="136" name="Rectangle 120">
                <a:extLst>
                  <a:ext uri="{FF2B5EF4-FFF2-40B4-BE49-F238E27FC236}">
                    <a16:creationId xmlns:a16="http://schemas.microsoft.com/office/drawing/2014/main" id="{A10DE8EF-C091-4CDB-8A07-F4CBB9C70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21">
                <a:extLst>
                  <a:ext uri="{FF2B5EF4-FFF2-40B4-BE49-F238E27FC236}">
                    <a16:creationId xmlns:a16="http://schemas.microsoft.com/office/drawing/2014/main" id="{38E3047D-F17D-46AD-9E59-935D920E9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/>
              </a:p>
            </p:txBody>
          </p:sp>
          <p:sp>
            <p:nvSpPr>
              <p:cNvPr id="138" name="Rectangle 122">
                <a:extLst>
                  <a:ext uri="{FF2B5EF4-FFF2-40B4-BE49-F238E27FC236}">
                    <a16:creationId xmlns:a16="http://schemas.microsoft.com/office/drawing/2014/main" id="{DDEBE67D-13C8-4F78-9027-01C49099A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123">
                <a:extLst>
                  <a:ext uri="{FF2B5EF4-FFF2-40B4-BE49-F238E27FC236}">
                    <a16:creationId xmlns:a16="http://schemas.microsoft.com/office/drawing/2014/main" id="{C75472BE-065A-42CF-BE62-03D6F6A22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/>
              </a:p>
            </p:txBody>
          </p:sp>
          <p:sp>
            <p:nvSpPr>
              <p:cNvPr id="140" name="Rectangle 124">
                <a:extLst>
                  <a:ext uri="{FF2B5EF4-FFF2-40B4-BE49-F238E27FC236}">
                    <a16:creationId xmlns:a16="http://schemas.microsoft.com/office/drawing/2014/main" id="{85B00057-7C5A-43C3-99FE-40A0EC831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5">
                <a:extLst>
                  <a:ext uri="{FF2B5EF4-FFF2-40B4-BE49-F238E27FC236}">
                    <a16:creationId xmlns:a16="http://schemas.microsoft.com/office/drawing/2014/main" id="{742939DF-4D9D-4E5B-A1DC-E3786C8AD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/>
              </a:p>
            </p:txBody>
          </p:sp>
          <p:sp>
            <p:nvSpPr>
              <p:cNvPr id="142" name="Rectangle 126">
                <a:extLst>
                  <a:ext uri="{FF2B5EF4-FFF2-40B4-BE49-F238E27FC236}">
                    <a16:creationId xmlns:a16="http://schemas.microsoft.com/office/drawing/2014/main" id="{FE3C6818-B5D2-4745-A878-1E56BB9AB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127">
                <a:extLst>
                  <a:ext uri="{FF2B5EF4-FFF2-40B4-BE49-F238E27FC236}">
                    <a16:creationId xmlns:a16="http://schemas.microsoft.com/office/drawing/2014/main" id="{6632F6AC-8428-4710-BE87-EA0EE5BC6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/>
              </a:p>
            </p:txBody>
          </p:sp>
          <p:sp>
            <p:nvSpPr>
              <p:cNvPr id="144" name="Rectangle 128">
                <a:extLst>
                  <a:ext uri="{FF2B5EF4-FFF2-40B4-BE49-F238E27FC236}">
                    <a16:creationId xmlns:a16="http://schemas.microsoft.com/office/drawing/2014/main" id="{4706724D-0944-4D90-8041-6B432A5E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" y="3470"/>
                <a:ext cx="2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129">
                <a:extLst>
                  <a:ext uri="{FF2B5EF4-FFF2-40B4-BE49-F238E27FC236}">
                    <a16:creationId xmlns:a16="http://schemas.microsoft.com/office/drawing/2014/main" id="{CBD8BFF4-3A1F-497B-B5DC-50D20AE4E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3501"/>
                <a:ext cx="10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10</a:t>
                </a:r>
                <a:endParaRPr lang="en-US" altLang="en-US"/>
              </a:p>
            </p:txBody>
          </p:sp>
          <p:sp>
            <p:nvSpPr>
              <p:cNvPr id="146" name="Rectangle 130">
                <a:extLst>
                  <a:ext uri="{FF2B5EF4-FFF2-40B4-BE49-F238E27FC236}">
                    <a16:creationId xmlns:a16="http://schemas.microsoft.com/office/drawing/2014/main" id="{4A9BC9CA-32A4-4399-B080-94055A55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18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131">
                <a:extLst>
                  <a:ext uri="{FF2B5EF4-FFF2-40B4-BE49-F238E27FC236}">
                    <a16:creationId xmlns:a16="http://schemas.microsoft.com/office/drawing/2014/main" id="{38B4837F-2A7A-4C4D-A237-C99537686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217"/>
                <a:ext cx="53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/>
              </a:p>
            </p:txBody>
          </p:sp>
          <p:sp>
            <p:nvSpPr>
              <p:cNvPr id="148" name="Rectangle 132">
                <a:extLst>
                  <a:ext uri="{FF2B5EF4-FFF2-40B4-BE49-F238E27FC236}">
                    <a16:creationId xmlns:a16="http://schemas.microsoft.com/office/drawing/2014/main" id="{840E59B1-260A-4591-9115-0040ECF8F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00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133">
                <a:extLst>
                  <a:ext uri="{FF2B5EF4-FFF2-40B4-BE49-F238E27FC236}">
                    <a16:creationId xmlns:a16="http://schemas.microsoft.com/office/drawing/2014/main" id="{11727E0C-36E0-4191-8F46-DAB4956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039"/>
                <a:ext cx="53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  <p:sp>
            <p:nvSpPr>
              <p:cNvPr id="150" name="Rectangle 134">
                <a:extLst>
                  <a:ext uri="{FF2B5EF4-FFF2-40B4-BE49-F238E27FC236}">
                    <a16:creationId xmlns:a16="http://schemas.microsoft.com/office/drawing/2014/main" id="{713ABBB7-A44B-4F66-AEC3-2F2BCA550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2831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135">
                <a:extLst>
                  <a:ext uri="{FF2B5EF4-FFF2-40B4-BE49-F238E27FC236}">
                    <a16:creationId xmlns:a16="http://schemas.microsoft.com/office/drawing/2014/main" id="{2C2D59B3-0883-48A8-A734-4C2736BBA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862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/>
              </a:p>
            </p:txBody>
          </p:sp>
          <p:sp>
            <p:nvSpPr>
              <p:cNvPr id="152" name="Rectangle 136">
                <a:extLst>
                  <a:ext uri="{FF2B5EF4-FFF2-40B4-BE49-F238E27FC236}">
                    <a16:creationId xmlns:a16="http://schemas.microsoft.com/office/drawing/2014/main" id="{E1B7058C-5691-4C3A-8B8A-805B59C0F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265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137">
                <a:extLst>
                  <a:ext uri="{FF2B5EF4-FFF2-40B4-BE49-F238E27FC236}">
                    <a16:creationId xmlns:a16="http://schemas.microsoft.com/office/drawing/2014/main" id="{A99DDFD8-0108-4F67-914A-3BB26AE6A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84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/>
              </a:p>
            </p:txBody>
          </p:sp>
          <p:sp>
            <p:nvSpPr>
              <p:cNvPr id="154" name="Rectangle 138">
                <a:extLst>
                  <a:ext uri="{FF2B5EF4-FFF2-40B4-BE49-F238E27FC236}">
                    <a16:creationId xmlns:a16="http://schemas.microsoft.com/office/drawing/2014/main" id="{DB4090FB-1EBF-456F-B762-9E665AB6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247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39">
                <a:extLst>
                  <a:ext uri="{FF2B5EF4-FFF2-40B4-BE49-F238E27FC236}">
                    <a16:creationId xmlns:a16="http://schemas.microsoft.com/office/drawing/2014/main" id="{60C0A86B-B5DA-4C41-9B56-EF546368F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08"/>
                <a:ext cx="53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/>
              </a:p>
            </p:txBody>
          </p:sp>
          <p:sp>
            <p:nvSpPr>
              <p:cNvPr id="156" name="Rectangle 140">
                <a:extLst>
                  <a:ext uri="{FF2B5EF4-FFF2-40B4-BE49-F238E27FC236}">
                    <a16:creationId xmlns:a16="http://schemas.microsoft.com/office/drawing/2014/main" id="{D3FADC01-80C6-4DAC-A24C-8C85D06B6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229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41">
                <a:extLst>
                  <a:ext uri="{FF2B5EF4-FFF2-40B4-BE49-F238E27FC236}">
                    <a16:creationId xmlns:a16="http://schemas.microsoft.com/office/drawing/2014/main" id="{7540018D-B211-4244-8CFC-FB964FB81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30"/>
                <a:ext cx="53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/>
              </a:p>
            </p:txBody>
          </p:sp>
          <p:sp>
            <p:nvSpPr>
              <p:cNvPr id="158" name="Rectangle 142">
                <a:extLst>
                  <a:ext uri="{FF2B5EF4-FFF2-40B4-BE49-F238E27FC236}">
                    <a16:creationId xmlns:a16="http://schemas.microsoft.com/office/drawing/2014/main" id="{4D145114-10A8-48C7-A4F5-82BB42B54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2121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43">
                <a:extLst>
                  <a:ext uri="{FF2B5EF4-FFF2-40B4-BE49-F238E27FC236}">
                    <a16:creationId xmlns:a16="http://schemas.microsoft.com/office/drawing/2014/main" id="{2F684D28-3197-4B4E-B853-41E2F91E9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53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/>
              </a:p>
            </p:txBody>
          </p:sp>
          <p:sp>
            <p:nvSpPr>
              <p:cNvPr id="160" name="Rectangle 144">
                <a:extLst>
                  <a:ext uri="{FF2B5EF4-FFF2-40B4-BE49-F238E27FC236}">
                    <a16:creationId xmlns:a16="http://schemas.microsoft.com/office/drawing/2014/main" id="{7C2CBC77-A75A-4068-A028-A9CE12B13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194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45">
                <a:extLst>
                  <a:ext uri="{FF2B5EF4-FFF2-40B4-BE49-F238E27FC236}">
                    <a16:creationId xmlns:a16="http://schemas.microsoft.com/office/drawing/2014/main" id="{39FAA77A-B6A5-4930-8CAB-095D59F57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975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/>
              </a:p>
            </p:txBody>
          </p:sp>
          <p:sp>
            <p:nvSpPr>
              <p:cNvPr id="162" name="Rectangle 146">
                <a:extLst>
                  <a:ext uri="{FF2B5EF4-FFF2-40B4-BE49-F238E27FC236}">
                    <a16:creationId xmlns:a16="http://schemas.microsoft.com/office/drawing/2014/main" id="{086EE575-0E41-469C-B645-734518D51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1766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47">
                <a:extLst>
                  <a:ext uri="{FF2B5EF4-FFF2-40B4-BE49-F238E27FC236}">
                    <a16:creationId xmlns:a16="http://schemas.microsoft.com/office/drawing/2014/main" id="{F0AB402F-CF8A-4EC7-9475-86EE917BC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79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/>
              </a:p>
            </p:txBody>
          </p:sp>
          <p:sp>
            <p:nvSpPr>
              <p:cNvPr id="164" name="Rectangle 148">
                <a:extLst>
                  <a:ext uri="{FF2B5EF4-FFF2-40B4-BE49-F238E27FC236}">
                    <a16:creationId xmlns:a16="http://schemas.microsoft.com/office/drawing/2014/main" id="{67524559-C5CF-44F5-8460-805087BBB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3464"/>
                <a:ext cx="177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149">
                <a:extLst>
                  <a:ext uri="{FF2B5EF4-FFF2-40B4-BE49-F238E27FC236}">
                    <a16:creationId xmlns:a16="http://schemas.microsoft.com/office/drawing/2014/main" id="{4C6C8CAE-E11A-4E6D-9039-3B5ACF590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1695"/>
                <a:ext cx="11" cy="17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Oval 150">
              <a:extLst>
                <a:ext uri="{FF2B5EF4-FFF2-40B4-BE49-F238E27FC236}">
                  <a16:creationId xmlns:a16="http://schemas.microsoft.com/office/drawing/2014/main" id="{594700BA-9772-4CFA-9305-21438D6FB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8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51">
              <a:extLst>
                <a:ext uri="{FF2B5EF4-FFF2-40B4-BE49-F238E27FC236}">
                  <a16:creationId xmlns:a16="http://schemas.microsoft.com/office/drawing/2014/main" id="{13ED614B-204A-49AA-8D10-C833BD41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52">
              <a:extLst>
                <a:ext uri="{FF2B5EF4-FFF2-40B4-BE49-F238E27FC236}">
                  <a16:creationId xmlns:a16="http://schemas.microsoft.com/office/drawing/2014/main" id="{991FA2B7-051C-42BA-84CA-3981912D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53">
              <a:extLst>
                <a:ext uri="{FF2B5EF4-FFF2-40B4-BE49-F238E27FC236}">
                  <a16:creationId xmlns:a16="http://schemas.microsoft.com/office/drawing/2014/main" id="{23F5FE87-CBD1-4214-AE1A-BF82EBD89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" y="27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54">
              <a:extLst>
                <a:ext uri="{FF2B5EF4-FFF2-40B4-BE49-F238E27FC236}">
                  <a16:creationId xmlns:a16="http://schemas.microsoft.com/office/drawing/2014/main" id="{EF26AAFC-BC14-4CAD-8399-2260594C2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215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5">
              <a:extLst>
                <a:ext uri="{FF2B5EF4-FFF2-40B4-BE49-F238E27FC236}">
                  <a16:creationId xmlns:a16="http://schemas.microsoft.com/office/drawing/2014/main" id="{31D78F1C-2376-42D7-B7A9-02F4C0B7C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6">
              <a:extLst>
                <a:ext uri="{FF2B5EF4-FFF2-40B4-BE49-F238E27FC236}">
                  <a16:creationId xmlns:a16="http://schemas.microsoft.com/office/drawing/2014/main" id="{A590D226-9E43-4E83-92B0-3C52D83F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57">
              <a:extLst>
                <a:ext uri="{FF2B5EF4-FFF2-40B4-BE49-F238E27FC236}">
                  <a16:creationId xmlns:a16="http://schemas.microsoft.com/office/drawing/2014/main" id="{D5B68B7D-B40D-4369-956C-CC824E735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204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58">
              <a:extLst>
                <a:ext uri="{FF2B5EF4-FFF2-40B4-BE49-F238E27FC236}">
                  <a16:creationId xmlns:a16="http://schemas.microsoft.com/office/drawing/2014/main" id="{C54E5FF7-3C30-4DDA-B2AC-F01B3B0F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264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59">
              <a:extLst>
                <a:ext uri="{FF2B5EF4-FFF2-40B4-BE49-F238E27FC236}">
                  <a16:creationId xmlns:a16="http://schemas.microsoft.com/office/drawing/2014/main" id="{F517456D-03D4-41F4-B140-B6D83A28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60">
              <a:extLst>
                <a:ext uri="{FF2B5EF4-FFF2-40B4-BE49-F238E27FC236}">
                  <a16:creationId xmlns:a16="http://schemas.microsoft.com/office/drawing/2014/main" id="{3C3CC596-6F6C-4CC2-A7A2-AD514EE4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161">
              <a:extLst>
                <a:ext uri="{FF2B5EF4-FFF2-40B4-BE49-F238E27FC236}">
                  <a16:creationId xmlns:a16="http://schemas.microsoft.com/office/drawing/2014/main" id="{5D9B93F1-9DB4-4B9F-BC48-E8BE63669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25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Line 176">
            <a:extLst>
              <a:ext uri="{FF2B5EF4-FFF2-40B4-BE49-F238E27FC236}">
                <a16:creationId xmlns:a16="http://schemas.microsoft.com/office/drawing/2014/main" id="{E3B6B6D3-054B-4AAB-9820-9E52345A8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0487" y="4376576"/>
            <a:ext cx="36195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Text Box 177">
            <a:extLst>
              <a:ext uri="{FF2B5EF4-FFF2-40B4-BE49-F238E27FC236}">
                <a16:creationId xmlns:a16="http://schemas.microsoft.com/office/drawing/2014/main" id="{36A47548-2B9C-46FE-875B-33167DA6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22" y="5570719"/>
            <a:ext cx="48397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Squared Error: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16883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Right number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7" name="Rectangle 2">
            <a:extLst>
              <a:ext uri="{FF2B5EF4-FFF2-40B4-BE49-F238E27FC236}">
                <a16:creationId xmlns:a16="http://schemas.microsoft.com/office/drawing/2014/main" id="{2706FF27-B8B0-4577-9253-8DA81FC2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3">
            <a:extLst>
              <a:ext uri="{FF2B5EF4-FFF2-40B4-BE49-F238E27FC236}">
                <a16:creationId xmlns:a16="http://schemas.microsoft.com/office/drawing/2014/main" id="{87268945-8A43-4A79-92CD-C8D7C150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Rectangle 4">
            <a:extLst>
              <a:ext uri="{FF2B5EF4-FFF2-40B4-BE49-F238E27FC236}">
                <a16:creationId xmlns:a16="http://schemas.microsoft.com/office/drawing/2014/main" id="{48A2E188-2C77-43A7-BFFE-F9233444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5">
            <a:extLst>
              <a:ext uri="{FF2B5EF4-FFF2-40B4-BE49-F238E27FC236}">
                <a16:creationId xmlns:a16="http://schemas.microsoft.com/office/drawing/2014/main" id="{6BB97346-F7A8-4886-B2D0-0B3FEACF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Rectangle 6">
            <a:extLst>
              <a:ext uri="{FF2B5EF4-FFF2-40B4-BE49-F238E27FC236}">
                <a16:creationId xmlns:a16="http://schemas.microsoft.com/office/drawing/2014/main" id="{5E51271A-2D82-4020-A018-FF47D14F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7">
            <a:extLst>
              <a:ext uri="{FF2B5EF4-FFF2-40B4-BE49-F238E27FC236}">
                <a16:creationId xmlns:a16="http://schemas.microsoft.com/office/drawing/2014/main" id="{97F2D650-4C7F-45CD-ABF5-A4B288D3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Rectangle 8">
            <a:extLst>
              <a:ext uri="{FF2B5EF4-FFF2-40B4-BE49-F238E27FC236}">
                <a16:creationId xmlns:a16="http://schemas.microsoft.com/office/drawing/2014/main" id="{0A9348F6-C457-4AE4-8EAF-16961123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9">
            <a:extLst>
              <a:ext uri="{FF2B5EF4-FFF2-40B4-BE49-F238E27FC236}">
                <a16:creationId xmlns:a16="http://schemas.microsoft.com/office/drawing/2014/main" id="{6786F393-3F29-447A-B6D1-CECF525A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Rectangle 10">
            <a:extLst>
              <a:ext uri="{FF2B5EF4-FFF2-40B4-BE49-F238E27FC236}">
                <a16:creationId xmlns:a16="http://schemas.microsoft.com/office/drawing/2014/main" id="{471A5377-C49C-4021-A6AA-E79C704C6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Rectangle 11">
            <a:extLst>
              <a:ext uri="{FF2B5EF4-FFF2-40B4-BE49-F238E27FC236}">
                <a16:creationId xmlns:a16="http://schemas.microsoft.com/office/drawing/2014/main" id="{17BC1B9D-003A-45C5-BDE9-FB922A07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2">
            <a:extLst>
              <a:ext uri="{FF2B5EF4-FFF2-40B4-BE49-F238E27FC236}">
                <a16:creationId xmlns:a16="http://schemas.microsoft.com/office/drawing/2014/main" id="{37BBD6DE-B86A-4E2B-8DCA-6B872016D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Rectangle 13">
            <a:extLst>
              <a:ext uri="{FF2B5EF4-FFF2-40B4-BE49-F238E27FC236}">
                <a16:creationId xmlns:a16="http://schemas.microsoft.com/office/drawing/2014/main" id="{E64B1B25-E137-4E73-9FE5-6BF434B6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Rectangle 14">
            <a:extLst>
              <a:ext uri="{FF2B5EF4-FFF2-40B4-BE49-F238E27FC236}">
                <a16:creationId xmlns:a16="http://schemas.microsoft.com/office/drawing/2014/main" id="{65328AC7-C149-41C7-9164-FB69384E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Rectangle 15">
            <a:extLst>
              <a:ext uri="{FF2B5EF4-FFF2-40B4-BE49-F238E27FC236}">
                <a16:creationId xmlns:a16="http://schemas.microsoft.com/office/drawing/2014/main" id="{C90125AE-A4DB-4CE3-AEF8-7724D9EF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Rectangle 16">
            <a:extLst>
              <a:ext uri="{FF2B5EF4-FFF2-40B4-BE49-F238E27FC236}">
                <a16:creationId xmlns:a16="http://schemas.microsoft.com/office/drawing/2014/main" id="{0D85FCFF-BDB9-4284-8B85-EEE67EE7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Rectangle 17">
            <a:extLst>
              <a:ext uri="{FF2B5EF4-FFF2-40B4-BE49-F238E27FC236}">
                <a16:creationId xmlns:a16="http://schemas.microsoft.com/office/drawing/2014/main" id="{F494F6DB-B48B-4EA3-852A-B77369BE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Rectangle 18">
            <a:extLst>
              <a:ext uri="{FF2B5EF4-FFF2-40B4-BE49-F238E27FC236}">
                <a16:creationId xmlns:a16="http://schemas.microsoft.com/office/drawing/2014/main" id="{D1963B93-9A8D-4AC5-8E6F-FB27E7CA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Rectangle 19">
            <a:extLst>
              <a:ext uri="{FF2B5EF4-FFF2-40B4-BE49-F238E27FC236}">
                <a16:creationId xmlns:a16="http://schemas.microsoft.com/office/drawing/2014/main" id="{2D49FEB4-E16E-4AB9-BA47-E09ECB16B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Rectangle 20">
            <a:extLst>
              <a:ext uri="{FF2B5EF4-FFF2-40B4-BE49-F238E27FC236}">
                <a16:creationId xmlns:a16="http://schemas.microsoft.com/office/drawing/2014/main" id="{D2104D9F-606D-4775-A449-13BA384E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Rectangle 21">
            <a:extLst>
              <a:ext uri="{FF2B5EF4-FFF2-40B4-BE49-F238E27FC236}">
                <a16:creationId xmlns:a16="http://schemas.microsoft.com/office/drawing/2014/main" id="{3A9374C3-B171-48D3-9A29-03A77B83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Rectangle 22">
            <a:extLst>
              <a:ext uri="{FF2B5EF4-FFF2-40B4-BE49-F238E27FC236}">
                <a16:creationId xmlns:a16="http://schemas.microsoft.com/office/drawing/2014/main" id="{C1340641-1D2B-4DD5-ACB3-3FD49F0BA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Rectangle 23">
            <a:extLst>
              <a:ext uri="{FF2B5EF4-FFF2-40B4-BE49-F238E27FC236}">
                <a16:creationId xmlns:a16="http://schemas.microsoft.com/office/drawing/2014/main" id="{0FCA697A-90B9-4995-A78F-968E08C0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24">
            <a:extLst>
              <a:ext uri="{FF2B5EF4-FFF2-40B4-BE49-F238E27FC236}">
                <a16:creationId xmlns:a16="http://schemas.microsoft.com/office/drawing/2014/main" id="{D14601F1-BFBA-49B3-BE89-5165E869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Rectangle 25">
            <a:extLst>
              <a:ext uri="{FF2B5EF4-FFF2-40B4-BE49-F238E27FC236}">
                <a16:creationId xmlns:a16="http://schemas.microsoft.com/office/drawing/2014/main" id="{6A891D5C-F459-46FC-82E0-F7BDCFBA5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Rectangle 26">
            <a:extLst>
              <a:ext uri="{FF2B5EF4-FFF2-40B4-BE49-F238E27FC236}">
                <a16:creationId xmlns:a16="http://schemas.microsoft.com/office/drawing/2014/main" id="{392B67E1-26D4-44EC-9635-018A260A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Rectangle 27">
            <a:extLst>
              <a:ext uri="{FF2B5EF4-FFF2-40B4-BE49-F238E27FC236}">
                <a16:creationId xmlns:a16="http://schemas.microsoft.com/office/drawing/2014/main" id="{19FBDD84-9126-46B4-A3E5-05E2D038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Rectangle 28">
            <a:extLst>
              <a:ext uri="{FF2B5EF4-FFF2-40B4-BE49-F238E27FC236}">
                <a16:creationId xmlns:a16="http://schemas.microsoft.com/office/drawing/2014/main" id="{B4F1DFAE-EB23-4C09-AE10-A9EAAAF47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29">
            <a:extLst>
              <a:ext uri="{FF2B5EF4-FFF2-40B4-BE49-F238E27FC236}">
                <a16:creationId xmlns:a16="http://schemas.microsoft.com/office/drawing/2014/main" id="{01166504-1563-4A87-A7F2-9FE7B94E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Rectangle 30">
            <a:extLst>
              <a:ext uri="{FF2B5EF4-FFF2-40B4-BE49-F238E27FC236}">
                <a16:creationId xmlns:a16="http://schemas.microsoft.com/office/drawing/2014/main" id="{F58C439C-C7ED-4CB4-8296-A58BE472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Rectangle 31">
            <a:extLst>
              <a:ext uri="{FF2B5EF4-FFF2-40B4-BE49-F238E27FC236}">
                <a16:creationId xmlns:a16="http://schemas.microsoft.com/office/drawing/2014/main" id="{FEA55E36-9A57-485E-89B1-A956C48B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Rectangle 32">
            <a:extLst>
              <a:ext uri="{FF2B5EF4-FFF2-40B4-BE49-F238E27FC236}">
                <a16:creationId xmlns:a16="http://schemas.microsoft.com/office/drawing/2014/main" id="{94C61747-63C6-4812-B1D1-28D8DC2C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Rectangle 33">
            <a:extLst>
              <a:ext uri="{FF2B5EF4-FFF2-40B4-BE49-F238E27FC236}">
                <a16:creationId xmlns:a16="http://schemas.microsoft.com/office/drawing/2014/main" id="{81DE24C0-76FE-43D1-99AC-BAF07610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Rectangle 34">
            <a:extLst>
              <a:ext uri="{FF2B5EF4-FFF2-40B4-BE49-F238E27FC236}">
                <a16:creationId xmlns:a16="http://schemas.microsoft.com/office/drawing/2014/main" id="{7F4560A0-4294-4F10-AEE9-8C1533B5E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Rectangle 35">
            <a:extLst>
              <a:ext uri="{FF2B5EF4-FFF2-40B4-BE49-F238E27FC236}">
                <a16:creationId xmlns:a16="http://schemas.microsoft.com/office/drawing/2014/main" id="{8F2EDA65-7692-45B5-B745-ACEE80F90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Rectangle 36">
            <a:extLst>
              <a:ext uri="{FF2B5EF4-FFF2-40B4-BE49-F238E27FC236}">
                <a16:creationId xmlns:a16="http://schemas.microsoft.com/office/drawing/2014/main" id="{F080B379-81F6-426D-A9D0-66C87D825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Rectangle 37">
            <a:extLst>
              <a:ext uri="{FF2B5EF4-FFF2-40B4-BE49-F238E27FC236}">
                <a16:creationId xmlns:a16="http://schemas.microsoft.com/office/drawing/2014/main" id="{A0DEAA62-4B7D-4449-8C56-410F8170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38">
            <a:extLst>
              <a:ext uri="{FF2B5EF4-FFF2-40B4-BE49-F238E27FC236}">
                <a16:creationId xmlns:a16="http://schemas.microsoft.com/office/drawing/2014/main" id="{53A9C777-4877-4B1B-8702-8F788B56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Rectangle 39">
            <a:extLst>
              <a:ext uri="{FF2B5EF4-FFF2-40B4-BE49-F238E27FC236}">
                <a16:creationId xmlns:a16="http://schemas.microsoft.com/office/drawing/2014/main" id="{79872459-E258-448B-9782-5B554CBD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Rectangle 40">
            <a:extLst>
              <a:ext uri="{FF2B5EF4-FFF2-40B4-BE49-F238E27FC236}">
                <a16:creationId xmlns:a16="http://schemas.microsoft.com/office/drawing/2014/main" id="{2B8C80CE-4A6C-4453-A00B-141FDAF8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Rectangle 41">
            <a:extLst>
              <a:ext uri="{FF2B5EF4-FFF2-40B4-BE49-F238E27FC236}">
                <a16:creationId xmlns:a16="http://schemas.microsoft.com/office/drawing/2014/main" id="{21806A81-4EBC-4371-A835-972ADDCFE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42">
            <a:extLst>
              <a:ext uri="{FF2B5EF4-FFF2-40B4-BE49-F238E27FC236}">
                <a16:creationId xmlns:a16="http://schemas.microsoft.com/office/drawing/2014/main" id="{1C4FDA86-6298-4C95-BA87-5327945B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Rectangle 43">
            <a:extLst>
              <a:ext uri="{FF2B5EF4-FFF2-40B4-BE49-F238E27FC236}">
                <a16:creationId xmlns:a16="http://schemas.microsoft.com/office/drawing/2014/main" id="{CAEA66ED-C05A-4DC7-A42F-186BAABF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Rectangle 44">
            <a:extLst>
              <a:ext uri="{FF2B5EF4-FFF2-40B4-BE49-F238E27FC236}">
                <a16:creationId xmlns:a16="http://schemas.microsoft.com/office/drawing/2014/main" id="{60D203EF-C5CD-4565-B743-58739AB0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Rectangle 45">
            <a:extLst>
              <a:ext uri="{FF2B5EF4-FFF2-40B4-BE49-F238E27FC236}">
                <a16:creationId xmlns:a16="http://schemas.microsoft.com/office/drawing/2014/main" id="{C0922717-F598-4A9B-B2E1-A03E18C5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Rectangle 46">
            <a:extLst>
              <a:ext uri="{FF2B5EF4-FFF2-40B4-BE49-F238E27FC236}">
                <a16:creationId xmlns:a16="http://schemas.microsoft.com/office/drawing/2014/main" id="{A6AAD679-7845-4C0F-8D15-373C3F6A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Rectangle 47">
            <a:extLst>
              <a:ext uri="{FF2B5EF4-FFF2-40B4-BE49-F238E27FC236}">
                <a16:creationId xmlns:a16="http://schemas.microsoft.com/office/drawing/2014/main" id="{F88A196C-AEC5-442B-BF42-AF1DC941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Rectangle 48">
            <a:extLst>
              <a:ext uri="{FF2B5EF4-FFF2-40B4-BE49-F238E27FC236}">
                <a16:creationId xmlns:a16="http://schemas.microsoft.com/office/drawing/2014/main" id="{6FBBD128-64C5-4F7E-8352-2589B51B4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Rectangle 49">
            <a:extLst>
              <a:ext uri="{FF2B5EF4-FFF2-40B4-BE49-F238E27FC236}">
                <a16:creationId xmlns:a16="http://schemas.microsoft.com/office/drawing/2014/main" id="{2333020B-B7C1-44D2-8548-A5C670A9E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Rectangle 50">
            <a:extLst>
              <a:ext uri="{FF2B5EF4-FFF2-40B4-BE49-F238E27FC236}">
                <a16:creationId xmlns:a16="http://schemas.microsoft.com/office/drawing/2014/main" id="{A9E6F54B-E757-412D-B324-488098F3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Rectangle 51">
            <a:extLst>
              <a:ext uri="{FF2B5EF4-FFF2-40B4-BE49-F238E27FC236}">
                <a16:creationId xmlns:a16="http://schemas.microsoft.com/office/drawing/2014/main" id="{A4045652-B849-4438-90C1-50C77FF2F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Rectangle 52">
            <a:extLst>
              <a:ext uri="{FF2B5EF4-FFF2-40B4-BE49-F238E27FC236}">
                <a16:creationId xmlns:a16="http://schemas.microsoft.com/office/drawing/2014/main" id="{F5097354-036B-4774-AD48-E3BF61D5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Rectangle 53">
            <a:extLst>
              <a:ext uri="{FF2B5EF4-FFF2-40B4-BE49-F238E27FC236}">
                <a16:creationId xmlns:a16="http://schemas.microsoft.com/office/drawing/2014/main" id="{7853F46E-3064-4B1B-86EF-F3EEE931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Rectangle 54">
            <a:extLst>
              <a:ext uri="{FF2B5EF4-FFF2-40B4-BE49-F238E27FC236}">
                <a16:creationId xmlns:a16="http://schemas.microsoft.com/office/drawing/2014/main" id="{2B9E767D-8EB2-477A-BF59-0D1A73D90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Rectangle 55">
            <a:extLst>
              <a:ext uri="{FF2B5EF4-FFF2-40B4-BE49-F238E27FC236}">
                <a16:creationId xmlns:a16="http://schemas.microsoft.com/office/drawing/2014/main" id="{E81FDB67-C748-4D99-8604-39E6016C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Rectangle 56">
            <a:extLst>
              <a:ext uri="{FF2B5EF4-FFF2-40B4-BE49-F238E27FC236}">
                <a16:creationId xmlns:a16="http://schemas.microsoft.com/office/drawing/2014/main" id="{E79196CB-AE72-4C68-B0A3-D1766C78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Rectangle 57">
            <a:extLst>
              <a:ext uri="{FF2B5EF4-FFF2-40B4-BE49-F238E27FC236}">
                <a16:creationId xmlns:a16="http://schemas.microsoft.com/office/drawing/2014/main" id="{9F14B06C-EFAF-4540-B589-5D85E07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Rectangle 58">
            <a:extLst>
              <a:ext uri="{FF2B5EF4-FFF2-40B4-BE49-F238E27FC236}">
                <a16:creationId xmlns:a16="http://schemas.microsoft.com/office/drawing/2014/main" id="{258902D8-345C-44E0-B98D-5330A57E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Rectangle 59">
            <a:extLst>
              <a:ext uri="{FF2B5EF4-FFF2-40B4-BE49-F238E27FC236}">
                <a16:creationId xmlns:a16="http://schemas.microsoft.com/office/drawing/2014/main" id="{73D95471-66D6-4653-8947-FBA0173F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Rectangle 60">
            <a:extLst>
              <a:ext uri="{FF2B5EF4-FFF2-40B4-BE49-F238E27FC236}">
                <a16:creationId xmlns:a16="http://schemas.microsoft.com/office/drawing/2014/main" id="{E9CCCDA4-FFD1-4FF7-87C3-30641382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Rectangle 61">
            <a:extLst>
              <a:ext uri="{FF2B5EF4-FFF2-40B4-BE49-F238E27FC236}">
                <a16:creationId xmlns:a16="http://schemas.microsoft.com/office/drawing/2014/main" id="{48A49DC3-42E6-4E0A-9E27-A6ECE544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Rectangle 62">
            <a:extLst>
              <a:ext uri="{FF2B5EF4-FFF2-40B4-BE49-F238E27FC236}">
                <a16:creationId xmlns:a16="http://schemas.microsoft.com/office/drawing/2014/main" id="{700E1002-95A4-4F0A-9066-86A35225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Rectangle 63">
            <a:extLst>
              <a:ext uri="{FF2B5EF4-FFF2-40B4-BE49-F238E27FC236}">
                <a16:creationId xmlns:a16="http://schemas.microsoft.com/office/drawing/2014/main" id="{67767CC5-42C3-458E-8147-A7EFCE1E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Rectangle 64">
            <a:extLst>
              <a:ext uri="{FF2B5EF4-FFF2-40B4-BE49-F238E27FC236}">
                <a16:creationId xmlns:a16="http://schemas.microsoft.com/office/drawing/2014/main" id="{3AB50A83-F5EF-4440-BEC8-496B4B087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Rectangle 65">
            <a:extLst>
              <a:ext uri="{FF2B5EF4-FFF2-40B4-BE49-F238E27FC236}">
                <a16:creationId xmlns:a16="http://schemas.microsoft.com/office/drawing/2014/main" id="{6DB10EAC-DC28-4F5B-91B3-BEAF5CD3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66">
            <a:extLst>
              <a:ext uri="{FF2B5EF4-FFF2-40B4-BE49-F238E27FC236}">
                <a16:creationId xmlns:a16="http://schemas.microsoft.com/office/drawing/2014/main" id="{15CFC8B7-D1A3-4AC1-AB38-3710A2D85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Rectangle 67">
            <a:extLst>
              <a:ext uri="{FF2B5EF4-FFF2-40B4-BE49-F238E27FC236}">
                <a16:creationId xmlns:a16="http://schemas.microsoft.com/office/drawing/2014/main" id="{C6309BCA-F0F2-4292-95F6-844E4F89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Rectangle 68">
            <a:extLst>
              <a:ext uri="{FF2B5EF4-FFF2-40B4-BE49-F238E27FC236}">
                <a16:creationId xmlns:a16="http://schemas.microsoft.com/office/drawing/2014/main" id="{5EA98D95-3976-4673-9DD4-C7359EF5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Rectangle 69">
            <a:extLst>
              <a:ext uri="{FF2B5EF4-FFF2-40B4-BE49-F238E27FC236}">
                <a16:creationId xmlns:a16="http://schemas.microsoft.com/office/drawing/2014/main" id="{03737D52-7088-4801-8E9E-7FD1BB493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Rectangle 70">
            <a:extLst>
              <a:ext uri="{FF2B5EF4-FFF2-40B4-BE49-F238E27FC236}">
                <a16:creationId xmlns:a16="http://schemas.microsoft.com/office/drawing/2014/main" id="{60B1CC58-32E4-4D77-9402-8C73EF26F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Rectangle 71">
            <a:extLst>
              <a:ext uri="{FF2B5EF4-FFF2-40B4-BE49-F238E27FC236}">
                <a16:creationId xmlns:a16="http://schemas.microsoft.com/office/drawing/2014/main" id="{6C98ADF6-4BBE-4662-9A40-FAA83DF79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Rectangle 72">
            <a:extLst>
              <a:ext uri="{FF2B5EF4-FFF2-40B4-BE49-F238E27FC236}">
                <a16:creationId xmlns:a16="http://schemas.microsoft.com/office/drawing/2014/main" id="{EC84F07D-0FDE-42BF-B642-0868A20B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Rectangle 73">
            <a:extLst>
              <a:ext uri="{FF2B5EF4-FFF2-40B4-BE49-F238E27FC236}">
                <a16:creationId xmlns:a16="http://schemas.microsoft.com/office/drawing/2014/main" id="{6990B9A4-74F8-4220-A956-A2F1DD98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Rectangle 74">
            <a:extLst>
              <a:ext uri="{FF2B5EF4-FFF2-40B4-BE49-F238E27FC236}">
                <a16:creationId xmlns:a16="http://schemas.microsoft.com/office/drawing/2014/main" id="{25C029A0-6E50-4F38-8CD2-CCE59A83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Rectangle 75">
            <a:extLst>
              <a:ext uri="{FF2B5EF4-FFF2-40B4-BE49-F238E27FC236}">
                <a16:creationId xmlns:a16="http://schemas.microsoft.com/office/drawing/2014/main" id="{97EE0CF7-0D5A-44CF-B031-A775EBCC7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76">
            <a:extLst>
              <a:ext uri="{FF2B5EF4-FFF2-40B4-BE49-F238E27FC236}">
                <a16:creationId xmlns:a16="http://schemas.microsoft.com/office/drawing/2014/main" id="{F28A0213-C765-410B-8CF3-29E9051F6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Rectangle 77">
            <a:extLst>
              <a:ext uri="{FF2B5EF4-FFF2-40B4-BE49-F238E27FC236}">
                <a16:creationId xmlns:a16="http://schemas.microsoft.com/office/drawing/2014/main" id="{C5652F48-6044-4B7D-98F2-E88FFA09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Rectangle 78">
            <a:extLst>
              <a:ext uri="{FF2B5EF4-FFF2-40B4-BE49-F238E27FC236}">
                <a16:creationId xmlns:a16="http://schemas.microsoft.com/office/drawing/2014/main" id="{DBFA5636-3D0D-44F6-A744-A001F321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Rectangle 79">
            <a:extLst>
              <a:ext uri="{FF2B5EF4-FFF2-40B4-BE49-F238E27FC236}">
                <a16:creationId xmlns:a16="http://schemas.microsoft.com/office/drawing/2014/main" id="{E35E93CA-AAB4-438E-9730-BD513A83B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Rectangle 80">
            <a:extLst>
              <a:ext uri="{FF2B5EF4-FFF2-40B4-BE49-F238E27FC236}">
                <a16:creationId xmlns:a16="http://schemas.microsoft.com/office/drawing/2014/main" id="{665E0B42-73A9-403F-9564-C1C21FA7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Rectangle 81">
            <a:extLst>
              <a:ext uri="{FF2B5EF4-FFF2-40B4-BE49-F238E27FC236}">
                <a16:creationId xmlns:a16="http://schemas.microsoft.com/office/drawing/2014/main" id="{16928C9C-D6C6-4013-B8BB-85D13606B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Rectangle 82">
            <a:extLst>
              <a:ext uri="{FF2B5EF4-FFF2-40B4-BE49-F238E27FC236}">
                <a16:creationId xmlns:a16="http://schemas.microsoft.com/office/drawing/2014/main" id="{23A61BDC-A2C3-4910-8514-7F01EC84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Rectangle 83">
            <a:extLst>
              <a:ext uri="{FF2B5EF4-FFF2-40B4-BE49-F238E27FC236}">
                <a16:creationId xmlns:a16="http://schemas.microsoft.com/office/drawing/2014/main" id="{093711AF-7FF9-4222-86B0-0EF56E0C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84">
            <a:extLst>
              <a:ext uri="{FF2B5EF4-FFF2-40B4-BE49-F238E27FC236}">
                <a16:creationId xmlns:a16="http://schemas.microsoft.com/office/drawing/2014/main" id="{89DD85F4-BD35-47DE-87E7-434547EE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85">
            <a:extLst>
              <a:ext uri="{FF2B5EF4-FFF2-40B4-BE49-F238E27FC236}">
                <a16:creationId xmlns:a16="http://schemas.microsoft.com/office/drawing/2014/main" id="{700358E9-7BEB-47D8-9444-22E4D7099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Rectangle 86">
            <a:extLst>
              <a:ext uri="{FF2B5EF4-FFF2-40B4-BE49-F238E27FC236}">
                <a16:creationId xmlns:a16="http://schemas.microsoft.com/office/drawing/2014/main" id="{64A17FEA-E4CE-4FFA-87A1-486E8153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Rectangle 87">
            <a:extLst>
              <a:ext uri="{FF2B5EF4-FFF2-40B4-BE49-F238E27FC236}">
                <a16:creationId xmlns:a16="http://schemas.microsoft.com/office/drawing/2014/main" id="{D0B3FA76-8FF5-4257-8ACD-94996A6E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Rectangle 88">
            <a:extLst>
              <a:ext uri="{FF2B5EF4-FFF2-40B4-BE49-F238E27FC236}">
                <a16:creationId xmlns:a16="http://schemas.microsoft.com/office/drawing/2014/main" id="{8907CAAC-4440-47F5-8D46-CD7A1462F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Rectangle 89">
            <a:extLst>
              <a:ext uri="{FF2B5EF4-FFF2-40B4-BE49-F238E27FC236}">
                <a16:creationId xmlns:a16="http://schemas.microsoft.com/office/drawing/2014/main" id="{88237393-3F15-4838-9C66-7B5371FD6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90">
            <a:extLst>
              <a:ext uri="{FF2B5EF4-FFF2-40B4-BE49-F238E27FC236}">
                <a16:creationId xmlns:a16="http://schemas.microsoft.com/office/drawing/2014/main" id="{D65293BD-20DD-4529-AEFC-65D37ADA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Rectangle 91">
            <a:extLst>
              <a:ext uri="{FF2B5EF4-FFF2-40B4-BE49-F238E27FC236}">
                <a16:creationId xmlns:a16="http://schemas.microsoft.com/office/drawing/2014/main" id="{4D14C984-DA34-4778-9F21-8DFDD7D28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Rectangle 92">
            <a:extLst>
              <a:ext uri="{FF2B5EF4-FFF2-40B4-BE49-F238E27FC236}">
                <a16:creationId xmlns:a16="http://schemas.microsoft.com/office/drawing/2014/main" id="{6A9C8733-50DF-48B8-ABF8-7B1E66AAB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Rectangle 93">
            <a:extLst>
              <a:ext uri="{FF2B5EF4-FFF2-40B4-BE49-F238E27FC236}">
                <a16:creationId xmlns:a16="http://schemas.microsoft.com/office/drawing/2014/main" id="{3568DA9E-EFF5-4816-9080-7DB9D1DA5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Rectangle 94">
            <a:extLst>
              <a:ext uri="{FF2B5EF4-FFF2-40B4-BE49-F238E27FC236}">
                <a16:creationId xmlns:a16="http://schemas.microsoft.com/office/drawing/2014/main" id="{43441878-390E-4458-AB88-B9DAB3785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Rectangle 95">
            <a:extLst>
              <a:ext uri="{FF2B5EF4-FFF2-40B4-BE49-F238E27FC236}">
                <a16:creationId xmlns:a16="http://schemas.microsoft.com/office/drawing/2014/main" id="{C1CD4909-58DE-4BB2-ACE2-6689832B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Rectangle 96">
            <a:extLst>
              <a:ext uri="{FF2B5EF4-FFF2-40B4-BE49-F238E27FC236}">
                <a16:creationId xmlns:a16="http://schemas.microsoft.com/office/drawing/2014/main" id="{19AA24D0-BAE7-4197-B1C9-8F083235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Rectangle 97">
            <a:extLst>
              <a:ext uri="{FF2B5EF4-FFF2-40B4-BE49-F238E27FC236}">
                <a16:creationId xmlns:a16="http://schemas.microsoft.com/office/drawing/2014/main" id="{EC3ED426-B773-4B30-9438-1A6AEA97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98">
            <a:extLst>
              <a:ext uri="{FF2B5EF4-FFF2-40B4-BE49-F238E27FC236}">
                <a16:creationId xmlns:a16="http://schemas.microsoft.com/office/drawing/2014/main" id="{7A259650-2FEF-4964-BE85-4D428570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Rectangle 99">
            <a:extLst>
              <a:ext uri="{FF2B5EF4-FFF2-40B4-BE49-F238E27FC236}">
                <a16:creationId xmlns:a16="http://schemas.microsoft.com/office/drawing/2014/main" id="{495EE52A-F690-4B1B-9298-C54C5BD5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Rectangle 100">
            <a:extLst>
              <a:ext uri="{FF2B5EF4-FFF2-40B4-BE49-F238E27FC236}">
                <a16:creationId xmlns:a16="http://schemas.microsoft.com/office/drawing/2014/main" id="{F76DC125-D16E-45CE-ADB8-F23E7E82D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Rectangle 101">
            <a:extLst>
              <a:ext uri="{FF2B5EF4-FFF2-40B4-BE49-F238E27FC236}">
                <a16:creationId xmlns:a16="http://schemas.microsoft.com/office/drawing/2014/main" id="{97199440-4964-4E04-B5B0-81F9F87D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Line 102">
            <a:extLst>
              <a:ext uri="{FF2B5EF4-FFF2-40B4-BE49-F238E27FC236}">
                <a16:creationId xmlns:a16="http://schemas.microsoft.com/office/drawing/2014/main" id="{8278F4DF-0A0B-47F7-8534-19A3C940A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Line 103">
            <a:extLst>
              <a:ext uri="{FF2B5EF4-FFF2-40B4-BE49-F238E27FC236}">
                <a16:creationId xmlns:a16="http://schemas.microsoft.com/office/drawing/2014/main" id="{9F09C497-E01A-45A1-BB21-4EE582EEA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2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Oval 104">
            <a:extLst>
              <a:ext uri="{FF2B5EF4-FFF2-40B4-BE49-F238E27FC236}">
                <a16:creationId xmlns:a16="http://schemas.microsoft.com/office/drawing/2014/main" id="{354A3272-B345-4DFE-A717-0B2984D5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Oval 105">
            <a:extLst>
              <a:ext uri="{FF2B5EF4-FFF2-40B4-BE49-F238E27FC236}">
                <a16:creationId xmlns:a16="http://schemas.microsoft.com/office/drawing/2014/main" id="{E326D308-2610-41F2-BC8A-1C82F2C0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Rectangle 106">
            <a:extLst>
              <a:ext uri="{FF2B5EF4-FFF2-40B4-BE49-F238E27FC236}">
                <a16:creationId xmlns:a16="http://schemas.microsoft.com/office/drawing/2014/main" id="{569C83AC-F607-4F26-87F1-0BC38E0F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75" y="2711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Rectangle 107">
            <a:extLst>
              <a:ext uri="{FF2B5EF4-FFF2-40B4-BE49-F238E27FC236}">
                <a16:creationId xmlns:a16="http://schemas.microsoft.com/office/drawing/2014/main" id="{1DF632BA-F85B-4DB4-AD93-5C39F194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3371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Rectangle 108">
            <a:extLst>
              <a:ext uri="{FF2B5EF4-FFF2-40B4-BE49-F238E27FC236}">
                <a16:creationId xmlns:a16="http://schemas.microsoft.com/office/drawing/2014/main" id="{1A0B2DBC-F5A5-4F81-A18D-A7C63FEA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2457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Rectangle 109">
            <a:extLst>
              <a:ext uri="{FF2B5EF4-FFF2-40B4-BE49-F238E27FC236}">
                <a16:creationId xmlns:a16="http://schemas.microsoft.com/office/drawing/2014/main" id="{9C2BF05E-F20E-46EB-BF5B-EB6A481C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3448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Rectangle 110">
            <a:extLst>
              <a:ext uri="{FF2B5EF4-FFF2-40B4-BE49-F238E27FC236}">
                <a16:creationId xmlns:a16="http://schemas.microsoft.com/office/drawing/2014/main" id="{67353DD3-B90A-4E82-82B2-4B107219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4278313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Oval 111">
            <a:extLst>
              <a:ext uri="{FF2B5EF4-FFF2-40B4-BE49-F238E27FC236}">
                <a16:creationId xmlns:a16="http://schemas.microsoft.com/office/drawing/2014/main" id="{F3B8FEEB-E401-47B7-ABBB-D3028396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Oval 112">
            <a:extLst>
              <a:ext uri="{FF2B5EF4-FFF2-40B4-BE49-F238E27FC236}">
                <a16:creationId xmlns:a16="http://schemas.microsoft.com/office/drawing/2014/main" id="{3B41F856-78C0-4421-9047-AF1FCF5E0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Oval 113">
            <a:extLst>
              <a:ext uri="{FF2B5EF4-FFF2-40B4-BE49-F238E27FC236}">
                <a16:creationId xmlns:a16="http://schemas.microsoft.com/office/drawing/2014/main" id="{B3D2E863-08C3-4719-A532-64F1C4216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Text Box 114">
            <a:extLst>
              <a:ext uri="{FF2B5EF4-FFF2-40B4-BE49-F238E27FC236}">
                <a16:creationId xmlns:a16="http://schemas.microsoft.com/office/drawing/2014/main" id="{2898A8D9-3E76-4CB8-B74E-1BD5906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1</a:t>
            </a:r>
          </a:p>
        </p:txBody>
      </p:sp>
      <p:sp>
        <p:nvSpPr>
          <p:cNvPr id="300" name="Text Box 115">
            <a:extLst>
              <a:ext uri="{FF2B5EF4-FFF2-40B4-BE49-F238E27FC236}">
                <a16:creationId xmlns:a16="http://schemas.microsoft.com/office/drawing/2014/main" id="{440AD226-B337-421B-81A5-2A347DE8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2</a:t>
            </a:r>
          </a:p>
        </p:txBody>
      </p:sp>
      <p:sp>
        <p:nvSpPr>
          <p:cNvPr id="301" name="Text Box 116">
            <a:extLst>
              <a:ext uri="{FF2B5EF4-FFF2-40B4-BE49-F238E27FC236}">
                <a16:creationId xmlns:a16="http://schemas.microsoft.com/office/drawing/2014/main" id="{05507F78-3728-4707-A66D-59F7AEA3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3</a:t>
            </a:r>
          </a:p>
        </p:txBody>
      </p:sp>
      <p:sp>
        <p:nvSpPr>
          <p:cNvPr id="302" name="Text Box 117">
            <a:extLst>
              <a:ext uri="{FF2B5EF4-FFF2-40B4-BE49-F238E27FC236}">
                <a16:creationId xmlns:a16="http://schemas.microsoft.com/office/drawing/2014/main" id="{9EAE873B-2C79-4A53-8002-FAB6ABCBD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4</a:t>
            </a:r>
          </a:p>
        </p:txBody>
      </p:sp>
      <p:sp>
        <p:nvSpPr>
          <p:cNvPr id="303" name="Text Box 118">
            <a:extLst>
              <a:ext uri="{FF2B5EF4-FFF2-40B4-BE49-F238E27FC236}">
                <a16:creationId xmlns:a16="http://schemas.microsoft.com/office/drawing/2014/main" id="{F26D3F2E-0757-47AC-BFBA-A76104D2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5</a:t>
            </a:r>
          </a:p>
        </p:txBody>
      </p:sp>
      <p:sp>
        <p:nvSpPr>
          <p:cNvPr id="304" name="Text Box 119">
            <a:extLst>
              <a:ext uri="{FF2B5EF4-FFF2-40B4-BE49-F238E27FC236}">
                <a16:creationId xmlns:a16="http://schemas.microsoft.com/office/drawing/2014/main" id="{D1E514F0-7049-4937-82E7-692A13D1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6</a:t>
            </a:r>
          </a:p>
        </p:txBody>
      </p:sp>
      <p:sp>
        <p:nvSpPr>
          <p:cNvPr id="305" name="Text Box 120">
            <a:extLst>
              <a:ext uri="{FF2B5EF4-FFF2-40B4-BE49-F238E27FC236}">
                <a16:creationId xmlns:a16="http://schemas.microsoft.com/office/drawing/2014/main" id="{A741EAB0-D080-40D5-8752-086C0A80A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7</a:t>
            </a:r>
          </a:p>
        </p:txBody>
      </p:sp>
      <p:sp>
        <p:nvSpPr>
          <p:cNvPr id="306" name="Text Box 121">
            <a:extLst>
              <a:ext uri="{FF2B5EF4-FFF2-40B4-BE49-F238E27FC236}">
                <a16:creationId xmlns:a16="http://schemas.microsoft.com/office/drawing/2014/main" id="{F17E82D1-EA9F-49CB-A694-EF81100AC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8</a:t>
            </a:r>
          </a:p>
        </p:txBody>
      </p:sp>
      <p:sp>
        <p:nvSpPr>
          <p:cNvPr id="307" name="Text Box 122">
            <a:extLst>
              <a:ext uri="{FF2B5EF4-FFF2-40B4-BE49-F238E27FC236}">
                <a16:creationId xmlns:a16="http://schemas.microsoft.com/office/drawing/2014/main" id="{C6C167C6-0A5D-4F67-B974-2879BA87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9</a:t>
            </a:r>
          </a:p>
        </p:txBody>
      </p:sp>
      <p:sp>
        <p:nvSpPr>
          <p:cNvPr id="308" name="Text Box 123">
            <a:extLst>
              <a:ext uri="{FF2B5EF4-FFF2-40B4-BE49-F238E27FC236}">
                <a16:creationId xmlns:a16="http://schemas.microsoft.com/office/drawing/2014/main" id="{DB31E903-30FF-4C33-8E0B-EC1C1C48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6115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10</a:t>
            </a:r>
          </a:p>
        </p:txBody>
      </p:sp>
      <p:sp>
        <p:nvSpPr>
          <p:cNvPr id="309" name="Oval 124">
            <a:extLst>
              <a:ext uri="{FF2B5EF4-FFF2-40B4-BE49-F238E27FC236}">
                <a16:creationId xmlns:a16="http://schemas.microsoft.com/office/drawing/2014/main" id="{55935319-F954-4721-8EA2-9DA8D60D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Oval 125">
            <a:extLst>
              <a:ext uri="{FF2B5EF4-FFF2-40B4-BE49-F238E27FC236}">
                <a16:creationId xmlns:a16="http://schemas.microsoft.com/office/drawing/2014/main" id="{32651902-852C-4CCD-9873-FB7B12FE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Oval 126">
            <a:extLst>
              <a:ext uri="{FF2B5EF4-FFF2-40B4-BE49-F238E27FC236}">
                <a16:creationId xmlns:a16="http://schemas.microsoft.com/office/drawing/2014/main" id="{73A7522E-FA4A-4E62-A7A6-773441AA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Oval 127">
            <a:extLst>
              <a:ext uri="{FF2B5EF4-FFF2-40B4-BE49-F238E27FC236}">
                <a16:creationId xmlns:a16="http://schemas.microsoft.com/office/drawing/2014/main" id="{D879CAA0-537B-4DAB-A9E8-884DBD1F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Oval 128">
            <a:extLst>
              <a:ext uri="{FF2B5EF4-FFF2-40B4-BE49-F238E27FC236}">
                <a16:creationId xmlns:a16="http://schemas.microsoft.com/office/drawing/2014/main" id="{205DF257-9690-46CD-ABC3-92B880B5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Oval 129">
            <a:extLst>
              <a:ext uri="{FF2B5EF4-FFF2-40B4-BE49-F238E27FC236}">
                <a16:creationId xmlns:a16="http://schemas.microsoft.com/office/drawing/2014/main" id="{816AB9CB-1D79-4461-9644-C9D70D55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Oval 130">
            <a:extLst>
              <a:ext uri="{FF2B5EF4-FFF2-40B4-BE49-F238E27FC236}">
                <a16:creationId xmlns:a16="http://schemas.microsoft.com/office/drawing/2014/main" id="{05BAF3A2-CC06-4DF2-8EBD-03C5E381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Oval 131">
            <a:extLst>
              <a:ext uri="{FF2B5EF4-FFF2-40B4-BE49-F238E27FC236}">
                <a16:creationId xmlns:a16="http://schemas.microsoft.com/office/drawing/2014/main" id="{CD0DA7CE-A88E-4681-9D67-B19D50EC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Oval 132">
            <a:extLst>
              <a:ext uri="{FF2B5EF4-FFF2-40B4-BE49-F238E27FC236}">
                <a16:creationId xmlns:a16="http://schemas.microsoft.com/office/drawing/2014/main" id="{14665433-5ED4-41DD-A5BC-07C473284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Oval 133">
            <a:extLst>
              <a:ext uri="{FF2B5EF4-FFF2-40B4-BE49-F238E27FC236}">
                <a16:creationId xmlns:a16="http://schemas.microsoft.com/office/drawing/2014/main" id="{16835412-753C-4EEB-BADB-43B098A4E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Oval 134">
            <a:extLst>
              <a:ext uri="{FF2B5EF4-FFF2-40B4-BE49-F238E27FC236}">
                <a16:creationId xmlns:a16="http://schemas.microsoft.com/office/drawing/2014/main" id="{A3374CFA-D57D-4479-A3BE-7C4EDC26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Oval 135">
            <a:extLst>
              <a:ext uri="{FF2B5EF4-FFF2-40B4-BE49-F238E27FC236}">
                <a16:creationId xmlns:a16="http://schemas.microsoft.com/office/drawing/2014/main" id="{D2A94264-5353-4210-A9EA-2BE0C93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Oval 136">
            <a:extLst>
              <a:ext uri="{FF2B5EF4-FFF2-40B4-BE49-F238E27FC236}">
                <a16:creationId xmlns:a16="http://schemas.microsoft.com/office/drawing/2014/main" id="{B6923EB2-AF2A-4014-B6AA-EF02BC07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Rectangle 137">
            <a:extLst>
              <a:ext uri="{FF2B5EF4-FFF2-40B4-BE49-F238E27FC236}">
                <a16:creationId xmlns:a16="http://schemas.microsoft.com/office/drawing/2014/main" id="{69CADA27-2866-4463-A02C-100F304F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50" y="3219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Rectangle 138">
            <a:extLst>
              <a:ext uri="{FF2B5EF4-FFF2-40B4-BE49-F238E27FC236}">
                <a16:creationId xmlns:a16="http://schemas.microsoft.com/office/drawing/2014/main" id="{FD4AA2CD-92D1-4A6A-888F-41C5831A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3524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Rectangle 139">
            <a:extLst>
              <a:ext uri="{FF2B5EF4-FFF2-40B4-BE49-F238E27FC236}">
                <a16:creationId xmlns:a16="http://schemas.microsoft.com/office/drawing/2014/main" id="{CEED3D0E-B655-460C-B14F-F3CC8047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3143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Rectangle 140">
            <a:extLst>
              <a:ext uri="{FF2B5EF4-FFF2-40B4-BE49-F238E27FC236}">
                <a16:creationId xmlns:a16="http://schemas.microsoft.com/office/drawing/2014/main" id="{E7C730C6-3528-4D64-8080-35CDAB6E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3600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Rectangle 141">
            <a:extLst>
              <a:ext uri="{FF2B5EF4-FFF2-40B4-BE49-F238E27FC236}">
                <a16:creationId xmlns:a16="http://schemas.microsoft.com/office/drawing/2014/main" id="{8875E922-2F49-406F-9A73-C4E1357B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990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Rectangle 142">
            <a:extLst>
              <a:ext uri="{FF2B5EF4-FFF2-40B4-BE49-F238E27FC236}">
                <a16:creationId xmlns:a16="http://schemas.microsoft.com/office/drawing/2014/main" id="{361000D4-B3BE-4365-8B11-D082305D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0" y="3219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Rectangle 143">
            <a:extLst>
              <a:ext uri="{FF2B5EF4-FFF2-40B4-BE49-F238E27FC236}">
                <a16:creationId xmlns:a16="http://schemas.microsoft.com/office/drawing/2014/main" id="{7FD4F715-F043-4C1C-BF22-4D0B24BD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2305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Rectangle 144">
            <a:extLst>
              <a:ext uri="{FF2B5EF4-FFF2-40B4-BE49-F238E27FC236}">
                <a16:creationId xmlns:a16="http://schemas.microsoft.com/office/drawing/2014/main" id="{9D980ED8-FB59-43B7-A1E7-448D16AB2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2228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Rectangle 145">
            <a:extLst>
              <a:ext uri="{FF2B5EF4-FFF2-40B4-BE49-F238E27FC236}">
                <a16:creationId xmlns:a16="http://schemas.microsoft.com/office/drawing/2014/main" id="{7B956608-ACA6-4E49-9220-DB0B1298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72097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Rectangle 146">
            <a:extLst>
              <a:ext uri="{FF2B5EF4-FFF2-40B4-BE49-F238E27FC236}">
                <a16:creationId xmlns:a16="http://schemas.microsoft.com/office/drawing/2014/main" id="{52732519-0940-4AB2-BA68-84AD408B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0" y="3752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Rectangle 147">
            <a:extLst>
              <a:ext uri="{FF2B5EF4-FFF2-40B4-BE49-F238E27FC236}">
                <a16:creationId xmlns:a16="http://schemas.microsoft.com/office/drawing/2014/main" id="{22E73ABB-7CAD-447C-8155-D902FF655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2762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Rectangle 148">
            <a:extLst>
              <a:ext uri="{FF2B5EF4-FFF2-40B4-BE49-F238E27FC236}">
                <a16:creationId xmlns:a16="http://schemas.microsoft.com/office/drawing/2014/main" id="{E4AD9988-09A9-4253-9181-183442173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9146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149">
            <a:extLst>
              <a:ext uri="{FF2B5EF4-FFF2-40B4-BE49-F238E27FC236}">
                <a16:creationId xmlns:a16="http://schemas.microsoft.com/office/drawing/2014/main" id="{9E1F5D10-8DD3-40CC-BEF0-F0B6E651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3067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150">
            <a:extLst>
              <a:ext uri="{FF2B5EF4-FFF2-40B4-BE49-F238E27FC236}">
                <a16:creationId xmlns:a16="http://schemas.microsoft.com/office/drawing/2014/main" id="{7ED2B18D-7F0E-4B4A-89C5-C2DFA9203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2990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151">
            <a:extLst>
              <a:ext uri="{FF2B5EF4-FFF2-40B4-BE49-F238E27FC236}">
                <a16:creationId xmlns:a16="http://schemas.microsoft.com/office/drawing/2014/main" id="{0FB0FCB0-27B0-4443-86D1-4D827318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3829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152">
            <a:extLst>
              <a:ext uri="{FF2B5EF4-FFF2-40B4-BE49-F238E27FC236}">
                <a16:creationId xmlns:a16="http://schemas.microsoft.com/office/drawing/2014/main" id="{246FF167-6213-4EBF-9880-14802622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905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Oval 153">
            <a:extLst>
              <a:ext uri="{FF2B5EF4-FFF2-40B4-BE49-F238E27FC236}">
                <a16:creationId xmlns:a16="http://schemas.microsoft.com/office/drawing/2014/main" id="{6815E364-FFEA-4527-943A-B09D2DFC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Oval 154">
            <a:extLst>
              <a:ext uri="{FF2B5EF4-FFF2-40B4-BE49-F238E27FC236}">
                <a16:creationId xmlns:a16="http://schemas.microsoft.com/office/drawing/2014/main" id="{21E21299-7681-428D-A60C-B3F790DD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Oval 155">
            <a:extLst>
              <a:ext uri="{FF2B5EF4-FFF2-40B4-BE49-F238E27FC236}">
                <a16:creationId xmlns:a16="http://schemas.microsoft.com/office/drawing/2014/main" id="{A45B51ED-B803-4450-9A6C-75CDD84F5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Oval 156">
            <a:extLst>
              <a:ext uri="{FF2B5EF4-FFF2-40B4-BE49-F238E27FC236}">
                <a16:creationId xmlns:a16="http://schemas.microsoft.com/office/drawing/2014/main" id="{53DFB9F1-0B26-4CED-98DB-FDD2FE5CE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Oval 157">
            <a:extLst>
              <a:ext uri="{FF2B5EF4-FFF2-40B4-BE49-F238E27FC236}">
                <a16:creationId xmlns:a16="http://schemas.microsoft.com/office/drawing/2014/main" id="{CB440A40-5C59-421D-9D06-AEB77C23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Oval 158">
            <a:extLst>
              <a:ext uri="{FF2B5EF4-FFF2-40B4-BE49-F238E27FC236}">
                <a16:creationId xmlns:a16="http://schemas.microsoft.com/office/drawing/2014/main" id="{0D4B2115-847F-41AB-9ADD-B5F6F778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Oval 159">
            <a:extLst>
              <a:ext uri="{FF2B5EF4-FFF2-40B4-BE49-F238E27FC236}">
                <a16:creationId xmlns:a16="http://schemas.microsoft.com/office/drawing/2014/main" id="{7B4EFD65-37E5-4237-B1E4-8527CB1D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Oval 160">
            <a:extLst>
              <a:ext uri="{FF2B5EF4-FFF2-40B4-BE49-F238E27FC236}">
                <a16:creationId xmlns:a16="http://schemas.microsoft.com/office/drawing/2014/main" id="{874345F7-80DA-40F5-92FF-06A902AE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Oval 161">
            <a:extLst>
              <a:ext uri="{FF2B5EF4-FFF2-40B4-BE49-F238E27FC236}">
                <a16:creationId xmlns:a16="http://schemas.microsoft.com/office/drawing/2014/main" id="{045B77B1-942D-44D2-AD1B-FC882C21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Oval 162">
            <a:extLst>
              <a:ext uri="{FF2B5EF4-FFF2-40B4-BE49-F238E27FC236}">
                <a16:creationId xmlns:a16="http://schemas.microsoft.com/office/drawing/2014/main" id="{EB3F5EE5-573B-4F93-9FD6-6190628CA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Rectangle 163">
            <a:extLst>
              <a:ext uri="{FF2B5EF4-FFF2-40B4-BE49-F238E27FC236}">
                <a16:creationId xmlns:a16="http://schemas.microsoft.com/office/drawing/2014/main" id="{96934CA1-6EC5-423B-9C86-AA0C06EE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364172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Rectangle 164">
            <a:extLst>
              <a:ext uri="{FF2B5EF4-FFF2-40B4-BE49-F238E27FC236}">
                <a16:creationId xmlns:a16="http://schemas.microsoft.com/office/drawing/2014/main" id="{01BA89CB-1E9C-426E-9689-D6F48CE0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2668588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165">
            <a:extLst>
              <a:ext uri="{FF2B5EF4-FFF2-40B4-BE49-F238E27FC236}">
                <a16:creationId xmlns:a16="http://schemas.microsoft.com/office/drawing/2014/main" id="{CB2DBB8C-BDB1-4F7C-83F9-FDDB56AB2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33083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Rectangle 166">
            <a:extLst>
              <a:ext uri="{FF2B5EF4-FFF2-40B4-BE49-F238E27FC236}">
                <a16:creationId xmlns:a16="http://schemas.microsoft.com/office/drawing/2014/main" id="{3F29375B-DA9E-4883-89D1-0250F4BE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25" y="407352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Rectangle 167">
            <a:extLst>
              <a:ext uri="{FF2B5EF4-FFF2-40B4-BE49-F238E27FC236}">
                <a16:creationId xmlns:a16="http://schemas.microsoft.com/office/drawing/2014/main" id="{E79E54F7-B350-425A-8393-46DC3F712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0" y="3268663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Oval 168">
            <a:extLst>
              <a:ext uri="{FF2B5EF4-FFF2-40B4-BE49-F238E27FC236}">
                <a16:creationId xmlns:a16="http://schemas.microsoft.com/office/drawing/2014/main" id="{AF2F1C70-F350-4D4B-8290-5BA74F77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4002088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Rectangle 169">
            <a:extLst>
              <a:ext uri="{FF2B5EF4-FFF2-40B4-BE49-F238E27FC236}">
                <a16:creationId xmlns:a16="http://schemas.microsoft.com/office/drawing/2014/main" id="{302427F5-3C15-4F8A-AE1F-23A5C779E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1573213"/>
            <a:ext cx="553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 When k = 1, the objective function is 873.0</a:t>
            </a:r>
          </a:p>
        </p:txBody>
      </p:sp>
    </p:spTree>
    <p:extLst>
      <p:ext uri="{BB962C8B-B14F-4D97-AF65-F5344CB8AC3E}">
        <p14:creationId xmlns:p14="http://schemas.microsoft.com/office/powerpoint/2010/main" val="14462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Right number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" name="Rectangle 2">
            <a:extLst>
              <a:ext uri="{FF2B5EF4-FFF2-40B4-BE49-F238E27FC236}">
                <a16:creationId xmlns:a16="http://schemas.microsoft.com/office/drawing/2014/main" id="{3AFE3123-2713-4253-A3FD-3A6BBF51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88382C47-37D6-4FD4-A84E-E5AECA91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4">
            <a:extLst>
              <a:ext uri="{FF2B5EF4-FFF2-40B4-BE49-F238E27FC236}">
                <a16:creationId xmlns:a16="http://schemas.microsoft.com/office/drawing/2014/main" id="{735E1265-43B5-46D6-9383-87C7F002F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5">
            <a:extLst>
              <a:ext uri="{FF2B5EF4-FFF2-40B4-BE49-F238E27FC236}">
                <a16:creationId xmlns:a16="http://schemas.microsoft.com/office/drawing/2014/main" id="{FA8C286B-AF77-47B6-9D20-6E03E30F3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6">
            <a:extLst>
              <a:ext uri="{FF2B5EF4-FFF2-40B4-BE49-F238E27FC236}">
                <a16:creationId xmlns:a16="http://schemas.microsoft.com/office/drawing/2014/main" id="{D8CCCC07-8388-42BE-A1E8-551E6002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242F0FB5-B9CF-4569-BDB4-DF5B95DB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8">
            <a:extLst>
              <a:ext uri="{FF2B5EF4-FFF2-40B4-BE49-F238E27FC236}">
                <a16:creationId xmlns:a16="http://schemas.microsoft.com/office/drawing/2014/main" id="{454CA5B7-38BE-49FC-9318-662585B3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Rectangle 9">
            <a:extLst>
              <a:ext uri="{FF2B5EF4-FFF2-40B4-BE49-F238E27FC236}">
                <a16:creationId xmlns:a16="http://schemas.microsoft.com/office/drawing/2014/main" id="{7343111C-E067-4DFD-A2B0-F108D12B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10">
            <a:extLst>
              <a:ext uri="{FF2B5EF4-FFF2-40B4-BE49-F238E27FC236}">
                <a16:creationId xmlns:a16="http://schemas.microsoft.com/office/drawing/2014/main" id="{F3A81D56-C78C-439A-B5D8-A739DF9A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Rectangle 11">
            <a:extLst>
              <a:ext uri="{FF2B5EF4-FFF2-40B4-BE49-F238E27FC236}">
                <a16:creationId xmlns:a16="http://schemas.microsoft.com/office/drawing/2014/main" id="{81F0A01C-9884-4600-A368-686F551B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12">
            <a:extLst>
              <a:ext uri="{FF2B5EF4-FFF2-40B4-BE49-F238E27FC236}">
                <a16:creationId xmlns:a16="http://schemas.microsoft.com/office/drawing/2014/main" id="{D0EA278F-508E-4983-A06E-223E0398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Rectangle 13">
            <a:extLst>
              <a:ext uri="{FF2B5EF4-FFF2-40B4-BE49-F238E27FC236}">
                <a16:creationId xmlns:a16="http://schemas.microsoft.com/office/drawing/2014/main" id="{09051A33-5852-44FF-93A7-3AAC3C24B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14">
            <a:extLst>
              <a:ext uri="{FF2B5EF4-FFF2-40B4-BE49-F238E27FC236}">
                <a16:creationId xmlns:a16="http://schemas.microsoft.com/office/drawing/2014/main" id="{5B78DEAD-FD2A-4CAC-BA71-7C26E1B7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Rectangle 15">
            <a:extLst>
              <a:ext uri="{FF2B5EF4-FFF2-40B4-BE49-F238E27FC236}">
                <a16:creationId xmlns:a16="http://schemas.microsoft.com/office/drawing/2014/main" id="{9ABF6428-CBEB-40FC-BA7F-6B8E0337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16">
            <a:extLst>
              <a:ext uri="{FF2B5EF4-FFF2-40B4-BE49-F238E27FC236}">
                <a16:creationId xmlns:a16="http://schemas.microsoft.com/office/drawing/2014/main" id="{80CF9F10-DA7E-45A8-8716-6CEDC881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Rectangle 17">
            <a:extLst>
              <a:ext uri="{FF2B5EF4-FFF2-40B4-BE49-F238E27FC236}">
                <a16:creationId xmlns:a16="http://schemas.microsoft.com/office/drawing/2014/main" id="{2AFB1D61-73BD-48DF-A291-DA9F1911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Rectangle 18">
            <a:extLst>
              <a:ext uri="{FF2B5EF4-FFF2-40B4-BE49-F238E27FC236}">
                <a16:creationId xmlns:a16="http://schemas.microsoft.com/office/drawing/2014/main" id="{501B51DB-CE22-4FEA-B76A-38A8C40B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Rectangle 19">
            <a:extLst>
              <a:ext uri="{FF2B5EF4-FFF2-40B4-BE49-F238E27FC236}">
                <a16:creationId xmlns:a16="http://schemas.microsoft.com/office/drawing/2014/main" id="{95739E6E-2A0E-4276-9736-54627FCE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Rectangle 20">
            <a:extLst>
              <a:ext uri="{FF2B5EF4-FFF2-40B4-BE49-F238E27FC236}">
                <a16:creationId xmlns:a16="http://schemas.microsoft.com/office/drawing/2014/main" id="{21B41B1A-AA5A-4C60-BFA4-E27B2DBD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Rectangle 21">
            <a:extLst>
              <a:ext uri="{FF2B5EF4-FFF2-40B4-BE49-F238E27FC236}">
                <a16:creationId xmlns:a16="http://schemas.microsoft.com/office/drawing/2014/main" id="{B5F72A5B-5E1E-4BF2-BF2F-3145C9A02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Rectangle 22">
            <a:extLst>
              <a:ext uri="{FF2B5EF4-FFF2-40B4-BE49-F238E27FC236}">
                <a16:creationId xmlns:a16="http://schemas.microsoft.com/office/drawing/2014/main" id="{072CD8BA-891F-47B4-85AF-F59EB0E3A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Rectangle 23">
            <a:extLst>
              <a:ext uri="{FF2B5EF4-FFF2-40B4-BE49-F238E27FC236}">
                <a16:creationId xmlns:a16="http://schemas.microsoft.com/office/drawing/2014/main" id="{B0CDDED1-298C-4970-A5AD-1F177FEA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Rectangle 24">
            <a:extLst>
              <a:ext uri="{FF2B5EF4-FFF2-40B4-BE49-F238E27FC236}">
                <a16:creationId xmlns:a16="http://schemas.microsoft.com/office/drawing/2014/main" id="{77540FAA-A741-43AF-8258-EF7FC80A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Rectangle 25">
            <a:extLst>
              <a:ext uri="{FF2B5EF4-FFF2-40B4-BE49-F238E27FC236}">
                <a16:creationId xmlns:a16="http://schemas.microsoft.com/office/drawing/2014/main" id="{9D9C9CC6-F1F2-44AA-9295-0BD7E750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Rectangle 26">
            <a:extLst>
              <a:ext uri="{FF2B5EF4-FFF2-40B4-BE49-F238E27FC236}">
                <a16:creationId xmlns:a16="http://schemas.microsoft.com/office/drawing/2014/main" id="{CA529B53-64D2-4079-B3D8-99D00FEA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Rectangle 27">
            <a:extLst>
              <a:ext uri="{FF2B5EF4-FFF2-40B4-BE49-F238E27FC236}">
                <a16:creationId xmlns:a16="http://schemas.microsoft.com/office/drawing/2014/main" id="{B9B2EDCD-BACA-4948-851B-2C7F3FEB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Rectangle 28">
            <a:extLst>
              <a:ext uri="{FF2B5EF4-FFF2-40B4-BE49-F238E27FC236}">
                <a16:creationId xmlns:a16="http://schemas.microsoft.com/office/drawing/2014/main" id="{CE65FDA1-C339-4158-A4D6-937B4312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Rectangle 29">
            <a:extLst>
              <a:ext uri="{FF2B5EF4-FFF2-40B4-BE49-F238E27FC236}">
                <a16:creationId xmlns:a16="http://schemas.microsoft.com/office/drawing/2014/main" id="{996F9049-AD58-48BE-A668-DB8B9667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Rectangle 30">
            <a:extLst>
              <a:ext uri="{FF2B5EF4-FFF2-40B4-BE49-F238E27FC236}">
                <a16:creationId xmlns:a16="http://schemas.microsoft.com/office/drawing/2014/main" id="{415FB5BF-EC0A-42C7-A198-E27992E65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Rectangle 31">
            <a:extLst>
              <a:ext uri="{FF2B5EF4-FFF2-40B4-BE49-F238E27FC236}">
                <a16:creationId xmlns:a16="http://schemas.microsoft.com/office/drawing/2014/main" id="{8309A89E-F2EA-4D0C-9017-F29CD271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Rectangle 32">
            <a:extLst>
              <a:ext uri="{FF2B5EF4-FFF2-40B4-BE49-F238E27FC236}">
                <a16:creationId xmlns:a16="http://schemas.microsoft.com/office/drawing/2014/main" id="{47E47031-E916-49B0-BB90-2FB947D08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Rectangle 33">
            <a:extLst>
              <a:ext uri="{FF2B5EF4-FFF2-40B4-BE49-F238E27FC236}">
                <a16:creationId xmlns:a16="http://schemas.microsoft.com/office/drawing/2014/main" id="{BE83599E-E6D0-4530-A581-6571AC4A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Rectangle 34">
            <a:extLst>
              <a:ext uri="{FF2B5EF4-FFF2-40B4-BE49-F238E27FC236}">
                <a16:creationId xmlns:a16="http://schemas.microsoft.com/office/drawing/2014/main" id="{7304553E-F87F-40AA-9B5E-00DA3585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Rectangle 35">
            <a:extLst>
              <a:ext uri="{FF2B5EF4-FFF2-40B4-BE49-F238E27FC236}">
                <a16:creationId xmlns:a16="http://schemas.microsoft.com/office/drawing/2014/main" id="{60F31187-E492-4214-87B2-A4256837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Rectangle 36">
            <a:extLst>
              <a:ext uri="{FF2B5EF4-FFF2-40B4-BE49-F238E27FC236}">
                <a16:creationId xmlns:a16="http://schemas.microsoft.com/office/drawing/2014/main" id="{80B0BF6B-5AD7-4138-A8E1-A4D4C15E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Rectangle 37">
            <a:extLst>
              <a:ext uri="{FF2B5EF4-FFF2-40B4-BE49-F238E27FC236}">
                <a16:creationId xmlns:a16="http://schemas.microsoft.com/office/drawing/2014/main" id="{E8BFCCFB-B5EF-4407-A14B-A98641C14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Rectangle 38">
            <a:extLst>
              <a:ext uri="{FF2B5EF4-FFF2-40B4-BE49-F238E27FC236}">
                <a16:creationId xmlns:a16="http://schemas.microsoft.com/office/drawing/2014/main" id="{9FEA8321-C102-43D6-A173-87646A88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Rectangle 39">
            <a:extLst>
              <a:ext uri="{FF2B5EF4-FFF2-40B4-BE49-F238E27FC236}">
                <a16:creationId xmlns:a16="http://schemas.microsoft.com/office/drawing/2014/main" id="{06B74C29-7D67-484E-AB81-C9921C113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Rectangle 40">
            <a:extLst>
              <a:ext uri="{FF2B5EF4-FFF2-40B4-BE49-F238E27FC236}">
                <a16:creationId xmlns:a16="http://schemas.microsoft.com/office/drawing/2014/main" id="{2B6974DC-912A-4821-8488-5FD55DDC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Rectangle 41">
            <a:extLst>
              <a:ext uri="{FF2B5EF4-FFF2-40B4-BE49-F238E27FC236}">
                <a16:creationId xmlns:a16="http://schemas.microsoft.com/office/drawing/2014/main" id="{5B14CD67-F007-4474-BB03-61BAFA29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Rectangle 42">
            <a:extLst>
              <a:ext uri="{FF2B5EF4-FFF2-40B4-BE49-F238E27FC236}">
                <a16:creationId xmlns:a16="http://schemas.microsoft.com/office/drawing/2014/main" id="{DBACF375-E900-4D1F-878F-D38DD4A6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Rectangle 43">
            <a:extLst>
              <a:ext uri="{FF2B5EF4-FFF2-40B4-BE49-F238E27FC236}">
                <a16:creationId xmlns:a16="http://schemas.microsoft.com/office/drawing/2014/main" id="{62FD7E9A-58F2-456A-BEB5-46F32CDB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Rectangle 44">
            <a:extLst>
              <a:ext uri="{FF2B5EF4-FFF2-40B4-BE49-F238E27FC236}">
                <a16:creationId xmlns:a16="http://schemas.microsoft.com/office/drawing/2014/main" id="{DC1DADAF-FEA3-47E0-8085-FBE9567FB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Rectangle 45">
            <a:extLst>
              <a:ext uri="{FF2B5EF4-FFF2-40B4-BE49-F238E27FC236}">
                <a16:creationId xmlns:a16="http://schemas.microsoft.com/office/drawing/2014/main" id="{94B66BD7-DCE3-430F-900A-D889D9E6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Rectangle 46">
            <a:extLst>
              <a:ext uri="{FF2B5EF4-FFF2-40B4-BE49-F238E27FC236}">
                <a16:creationId xmlns:a16="http://schemas.microsoft.com/office/drawing/2014/main" id="{A5942726-115E-419C-833D-F641F826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Rectangle 47">
            <a:extLst>
              <a:ext uri="{FF2B5EF4-FFF2-40B4-BE49-F238E27FC236}">
                <a16:creationId xmlns:a16="http://schemas.microsoft.com/office/drawing/2014/main" id="{2C583CFC-4C97-4DD3-9992-90EA53AB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Rectangle 48">
            <a:extLst>
              <a:ext uri="{FF2B5EF4-FFF2-40B4-BE49-F238E27FC236}">
                <a16:creationId xmlns:a16="http://schemas.microsoft.com/office/drawing/2014/main" id="{15B85A35-1B5B-43BF-8425-75749FE1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Rectangle 49">
            <a:extLst>
              <a:ext uri="{FF2B5EF4-FFF2-40B4-BE49-F238E27FC236}">
                <a16:creationId xmlns:a16="http://schemas.microsoft.com/office/drawing/2014/main" id="{4F0958B9-F49F-437E-963A-E141BBCD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Rectangle 50">
            <a:extLst>
              <a:ext uri="{FF2B5EF4-FFF2-40B4-BE49-F238E27FC236}">
                <a16:creationId xmlns:a16="http://schemas.microsoft.com/office/drawing/2014/main" id="{E5D4B6DA-8E91-48C2-909D-EB9D5663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Rectangle 51">
            <a:extLst>
              <a:ext uri="{FF2B5EF4-FFF2-40B4-BE49-F238E27FC236}">
                <a16:creationId xmlns:a16="http://schemas.microsoft.com/office/drawing/2014/main" id="{8B78328C-B2F9-4824-BE4E-C942FAA7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Rectangle 52">
            <a:extLst>
              <a:ext uri="{FF2B5EF4-FFF2-40B4-BE49-F238E27FC236}">
                <a16:creationId xmlns:a16="http://schemas.microsoft.com/office/drawing/2014/main" id="{B0A39D74-4CA1-4C7E-AC34-2D5F5F3A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Rectangle 53">
            <a:extLst>
              <a:ext uri="{FF2B5EF4-FFF2-40B4-BE49-F238E27FC236}">
                <a16:creationId xmlns:a16="http://schemas.microsoft.com/office/drawing/2014/main" id="{D1C4CFFC-DA95-40AD-8BD7-97CC1C47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Rectangle 54">
            <a:extLst>
              <a:ext uri="{FF2B5EF4-FFF2-40B4-BE49-F238E27FC236}">
                <a16:creationId xmlns:a16="http://schemas.microsoft.com/office/drawing/2014/main" id="{D2602B00-BAC6-4DD7-872A-C61C2169B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Rectangle 55">
            <a:extLst>
              <a:ext uri="{FF2B5EF4-FFF2-40B4-BE49-F238E27FC236}">
                <a16:creationId xmlns:a16="http://schemas.microsoft.com/office/drawing/2014/main" id="{97D4DA3A-748A-4A1E-8DED-753A8212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Rectangle 56">
            <a:extLst>
              <a:ext uri="{FF2B5EF4-FFF2-40B4-BE49-F238E27FC236}">
                <a16:creationId xmlns:a16="http://schemas.microsoft.com/office/drawing/2014/main" id="{10DBED15-F054-433D-A821-A195D5F4E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Rectangle 57">
            <a:extLst>
              <a:ext uri="{FF2B5EF4-FFF2-40B4-BE49-F238E27FC236}">
                <a16:creationId xmlns:a16="http://schemas.microsoft.com/office/drawing/2014/main" id="{E78D9668-74A2-4942-B111-1798F259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Rectangle 58">
            <a:extLst>
              <a:ext uri="{FF2B5EF4-FFF2-40B4-BE49-F238E27FC236}">
                <a16:creationId xmlns:a16="http://schemas.microsoft.com/office/drawing/2014/main" id="{0B26A3CC-DD85-49BE-84EB-41F8BC53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Rectangle 59">
            <a:extLst>
              <a:ext uri="{FF2B5EF4-FFF2-40B4-BE49-F238E27FC236}">
                <a16:creationId xmlns:a16="http://schemas.microsoft.com/office/drawing/2014/main" id="{4BCA7D73-6378-44E9-95DB-F3CEC625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Rectangle 60">
            <a:extLst>
              <a:ext uri="{FF2B5EF4-FFF2-40B4-BE49-F238E27FC236}">
                <a16:creationId xmlns:a16="http://schemas.microsoft.com/office/drawing/2014/main" id="{54AF78C1-1D99-4B70-A804-2B72BF6C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Rectangle 61">
            <a:extLst>
              <a:ext uri="{FF2B5EF4-FFF2-40B4-BE49-F238E27FC236}">
                <a16:creationId xmlns:a16="http://schemas.microsoft.com/office/drawing/2014/main" id="{8557455D-90AF-4787-A343-1733CAC8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Rectangle 62">
            <a:extLst>
              <a:ext uri="{FF2B5EF4-FFF2-40B4-BE49-F238E27FC236}">
                <a16:creationId xmlns:a16="http://schemas.microsoft.com/office/drawing/2014/main" id="{9CDE7660-F0DA-4A8A-A4ED-CBBBFC47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Rectangle 63">
            <a:extLst>
              <a:ext uri="{FF2B5EF4-FFF2-40B4-BE49-F238E27FC236}">
                <a16:creationId xmlns:a16="http://schemas.microsoft.com/office/drawing/2014/main" id="{9E083B4D-FD06-4B86-A75E-FA919782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Rectangle 64">
            <a:extLst>
              <a:ext uri="{FF2B5EF4-FFF2-40B4-BE49-F238E27FC236}">
                <a16:creationId xmlns:a16="http://schemas.microsoft.com/office/drawing/2014/main" id="{F5042303-A715-44DB-870E-9AAF235A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Rectangle 65">
            <a:extLst>
              <a:ext uri="{FF2B5EF4-FFF2-40B4-BE49-F238E27FC236}">
                <a16:creationId xmlns:a16="http://schemas.microsoft.com/office/drawing/2014/main" id="{4D71422D-749C-4B0C-BF20-746D186C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Rectangle 66">
            <a:extLst>
              <a:ext uri="{FF2B5EF4-FFF2-40B4-BE49-F238E27FC236}">
                <a16:creationId xmlns:a16="http://schemas.microsoft.com/office/drawing/2014/main" id="{5F3A9050-C46E-47A5-ABBF-233C061D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Rectangle 67">
            <a:extLst>
              <a:ext uri="{FF2B5EF4-FFF2-40B4-BE49-F238E27FC236}">
                <a16:creationId xmlns:a16="http://schemas.microsoft.com/office/drawing/2014/main" id="{F0E64019-7214-4FA8-ACEA-978AC219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Rectangle 68">
            <a:extLst>
              <a:ext uri="{FF2B5EF4-FFF2-40B4-BE49-F238E27FC236}">
                <a16:creationId xmlns:a16="http://schemas.microsoft.com/office/drawing/2014/main" id="{18E611E0-99E0-45D6-9E88-16A36ADD5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Rectangle 69">
            <a:extLst>
              <a:ext uri="{FF2B5EF4-FFF2-40B4-BE49-F238E27FC236}">
                <a16:creationId xmlns:a16="http://schemas.microsoft.com/office/drawing/2014/main" id="{2405992B-ECFC-4B9A-AB46-D200250F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Rectangle 70">
            <a:extLst>
              <a:ext uri="{FF2B5EF4-FFF2-40B4-BE49-F238E27FC236}">
                <a16:creationId xmlns:a16="http://schemas.microsoft.com/office/drawing/2014/main" id="{20D4FDB5-8B9B-48C5-9E96-8CE9F62A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Rectangle 71">
            <a:extLst>
              <a:ext uri="{FF2B5EF4-FFF2-40B4-BE49-F238E27FC236}">
                <a16:creationId xmlns:a16="http://schemas.microsoft.com/office/drawing/2014/main" id="{F1DA0DD4-DD4A-4594-820E-A5BA9462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Rectangle 72">
            <a:extLst>
              <a:ext uri="{FF2B5EF4-FFF2-40B4-BE49-F238E27FC236}">
                <a16:creationId xmlns:a16="http://schemas.microsoft.com/office/drawing/2014/main" id="{48F43102-AE43-4772-8612-3B3F9270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Rectangle 73">
            <a:extLst>
              <a:ext uri="{FF2B5EF4-FFF2-40B4-BE49-F238E27FC236}">
                <a16:creationId xmlns:a16="http://schemas.microsoft.com/office/drawing/2014/main" id="{F0D0C294-3758-4A4F-B72A-CBFFAAFA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Rectangle 74">
            <a:extLst>
              <a:ext uri="{FF2B5EF4-FFF2-40B4-BE49-F238E27FC236}">
                <a16:creationId xmlns:a16="http://schemas.microsoft.com/office/drawing/2014/main" id="{3DF5E3C6-D7CC-4857-BC41-6AD88F6C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Rectangle 75">
            <a:extLst>
              <a:ext uri="{FF2B5EF4-FFF2-40B4-BE49-F238E27FC236}">
                <a16:creationId xmlns:a16="http://schemas.microsoft.com/office/drawing/2014/main" id="{C6B8B3E3-AAB7-4783-8F0E-6EB529AF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Rectangle 76">
            <a:extLst>
              <a:ext uri="{FF2B5EF4-FFF2-40B4-BE49-F238E27FC236}">
                <a16:creationId xmlns:a16="http://schemas.microsoft.com/office/drawing/2014/main" id="{AF5C617F-02CC-4A4D-8F4B-58D6D4D5A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Rectangle 77">
            <a:extLst>
              <a:ext uri="{FF2B5EF4-FFF2-40B4-BE49-F238E27FC236}">
                <a16:creationId xmlns:a16="http://schemas.microsoft.com/office/drawing/2014/main" id="{AEC67163-C087-413E-AE63-E102FE513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Rectangle 78">
            <a:extLst>
              <a:ext uri="{FF2B5EF4-FFF2-40B4-BE49-F238E27FC236}">
                <a16:creationId xmlns:a16="http://schemas.microsoft.com/office/drawing/2014/main" id="{C765B995-1D9E-4EE1-93DF-DFA8926E7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Rectangle 79">
            <a:extLst>
              <a:ext uri="{FF2B5EF4-FFF2-40B4-BE49-F238E27FC236}">
                <a16:creationId xmlns:a16="http://schemas.microsoft.com/office/drawing/2014/main" id="{895C0F50-C5B2-4576-80B5-10EFEA10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Rectangle 80">
            <a:extLst>
              <a:ext uri="{FF2B5EF4-FFF2-40B4-BE49-F238E27FC236}">
                <a16:creationId xmlns:a16="http://schemas.microsoft.com/office/drawing/2014/main" id="{3F1E3087-E593-4C4A-80B0-E38C6517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Rectangle 81">
            <a:extLst>
              <a:ext uri="{FF2B5EF4-FFF2-40B4-BE49-F238E27FC236}">
                <a16:creationId xmlns:a16="http://schemas.microsoft.com/office/drawing/2014/main" id="{164370EF-771E-4E13-87E8-2BEFDD95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Rectangle 82">
            <a:extLst>
              <a:ext uri="{FF2B5EF4-FFF2-40B4-BE49-F238E27FC236}">
                <a16:creationId xmlns:a16="http://schemas.microsoft.com/office/drawing/2014/main" id="{242A7CD0-9A9B-4347-BB77-E327CE7D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Rectangle 83">
            <a:extLst>
              <a:ext uri="{FF2B5EF4-FFF2-40B4-BE49-F238E27FC236}">
                <a16:creationId xmlns:a16="http://schemas.microsoft.com/office/drawing/2014/main" id="{74EB6B00-CCDF-48C3-A264-C5669C7A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Rectangle 84">
            <a:extLst>
              <a:ext uri="{FF2B5EF4-FFF2-40B4-BE49-F238E27FC236}">
                <a16:creationId xmlns:a16="http://schemas.microsoft.com/office/drawing/2014/main" id="{610BD0AC-4815-472A-8B02-2086FBF0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Rectangle 85">
            <a:extLst>
              <a:ext uri="{FF2B5EF4-FFF2-40B4-BE49-F238E27FC236}">
                <a16:creationId xmlns:a16="http://schemas.microsoft.com/office/drawing/2014/main" id="{0B54DD06-4824-42EC-BE1C-9D6C1A99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Rectangle 86">
            <a:extLst>
              <a:ext uri="{FF2B5EF4-FFF2-40B4-BE49-F238E27FC236}">
                <a16:creationId xmlns:a16="http://schemas.microsoft.com/office/drawing/2014/main" id="{D8A33143-0D4C-46EE-81F4-6B6B67E8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Rectangle 87">
            <a:extLst>
              <a:ext uri="{FF2B5EF4-FFF2-40B4-BE49-F238E27FC236}">
                <a16:creationId xmlns:a16="http://schemas.microsoft.com/office/drawing/2014/main" id="{859F6B9E-95A2-47B2-B570-4B68D03D7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Rectangle 88">
            <a:extLst>
              <a:ext uri="{FF2B5EF4-FFF2-40B4-BE49-F238E27FC236}">
                <a16:creationId xmlns:a16="http://schemas.microsoft.com/office/drawing/2014/main" id="{5144B4C8-9558-4153-8249-E30A4F509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Rectangle 89">
            <a:extLst>
              <a:ext uri="{FF2B5EF4-FFF2-40B4-BE49-F238E27FC236}">
                <a16:creationId xmlns:a16="http://schemas.microsoft.com/office/drawing/2014/main" id="{23A4DF06-B71B-4D66-AB41-BDC0B305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Rectangle 90">
            <a:extLst>
              <a:ext uri="{FF2B5EF4-FFF2-40B4-BE49-F238E27FC236}">
                <a16:creationId xmlns:a16="http://schemas.microsoft.com/office/drawing/2014/main" id="{004813CE-3560-4C0D-A3E1-3E23118F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Rectangle 91">
            <a:extLst>
              <a:ext uri="{FF2B5EF4-FFF2-40B4-BE49-F238E27FC236}">
                <a16:creationId xmlns:a16="http://schemas.microsoft.com/office/drawing/2014/main" id="{7F71D004-3D96-4828-8F69-80A2237E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Rectangle 92">
            <a:extLst>
              <a:ext uri="{FF2B5EF4-FFF2-40B4-BE49-F238E27FC236}">
                <a16:creationId xmlns:a16="http://schemas.microsoft.com/office/drawing/2014/main" id="{64EE1993-98C9-4CED-910D-B8E7A4482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Rectangle 93">
            <a:extLst>
              <a:ext uri="{FF2B5EF4-FFF2-40B4-BE49-F238E27FC236}">
                <a16:creationId xmlns:a16="http://schemas.microsoft.com/office/drawing/2014/main" id="{9D531D53-4B28-4BA0-96E3-43D525BB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Rectangle 94">
            <a:extLst>
              <a:ext uri="{FF2B5EF4-FFF2-40B4-BE49-F238E27FC236}">
                <a16:creationId xmlns:a16="http://schemas.microsoft.com/office/drawing/2014/main" id="{9F9322F3-FB4F-48DD-B645-FE59686F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Rectangle 95">
            <a:extLst>
              <a:ext uri="{FF2B5EF4-FFF2-40B4-BE49-F238E27FC236}">
                <a16:creationId xmlns:a16="http://schemas.microsoft.com/office/drawing/2014/main" id="{11D07066-81DD-4062-9B85-6DACD72A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Rectangle 96">
            <a:extLst>
              <a:ext uri="{FF2B5EF4-FFF2-40B4-BE49-F238E27FC236}">
                <a16:creationId xmlns:a16="http://schemas.microsoft.com/office/drawing/2014/main" id="{B8CC1F8D-0405-43C3-A932-E0BDF4C3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Rectangle 97">
            <a:extLst>
              <a:ext uri="{FF2B5EF4-FFF2-40B4-BE49-F238E27FC236}">
                <a16:creationId xmlns:a16="http://schemas.microsoft.com/office/drawing/2014/main" id="{EA96B95A-CE56-4FC5-A78A-2ABFAA31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Rectangle 98">
            <a:extLst>
              <a:ext uri="{FF2B5EF4-FFF2-40B4-BE49-F238E27FC236}">
                <a16:creationId xmlns:a16="http://schemas.microsoft.com/office/drawing/2014/main" id="{CB4BDEC2-FFB7-4713-A05C-B2497D42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Rectangle 99">
            <a:extLst>
              <a:ext uri="{FF2B5EF4-FFF2-40B4-BE49-F238E27FC236}">
                <a16:creationId xmlns:a16="http://schemas.microsoft.com/office/drawing/2014/main" id="{B200E9F9-FCE7-4B61-B1C7-A265D1D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Rectangle 100">
            <a:extLst>
              <a:ext uri="{FF2B5EF4-FFF2-40B4-BE49-F238E27FC236}">
                <a16:creationId xmlns:a16="http://schemas.microsoft.com/office/drawing/2014/main" id="{207EE3D2-5DA5-448D-8703-E589E823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Rectangle 101">
            <a:extLst>
              <a:ext uri="{FF2B5EF4-FFF2-40B4-BE49-F238E27FC236}">
                <a16:creationId xmlns:a16="http://schemas.microsoft.com/office/drawing/2014/main" id="{851339D2-6101-4E08-B8B0-915F1AFB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Line 102">
            <a:extLst>
              <a:ext uri="{FF2B5EF4-FFF2-40B4-BE49-F238E27FC236}">
                <a16:creationId xmlns:a16="http://schemas.microsoft.com/office/drawing/2014/main" id="{0D95314A-77DD-4D58-9D7A-3E633A88B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Line 103">
            <a:extLst>
              <a:ext uri="{FF2B5EF4-FFF2-40B4-BE49-F238E27FC236}">
                <a16:creationId xmlns:a16="http://schemas.microsoft.com/office/drawing/2014/main" id="{D404EAAD-72A5-4E6F-AD37-890A43D37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2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Oval 104">
            <a:extLst>
              <a:ext uri="{FF2B5EF4-FFF2-40B4-BE49-F238E27FC236}">
                <a16:creationId xmlns:a16="http://schemas.microsoft.com/office/drawing/2014/main" id="{CA022B25-5125-4AB4-BFDB-C025AFF8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Oval 105">
            <a:extLst>
              <a:ext uri="{FF2B5EF4-FFF2-40B4-BE49-F238E27FC236}">
                <a16:creationId xmlns:a16="http://schemas.microsoft.com/office/drawing/2014/main" id="{13430BBD-0B8A-45AC-AFD2-C22DFA43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Rectangle 106">
            <a:extLst>
              <a:ext uri="{FF2B5EF4-FFF2-40B4-BE49-F238E27FC236}">
                <a16:creationId xmlns:a16="http://schemas.microsoft.com/office/drawing/2014/main" id="{7D07CB65-794F-457A-9470-FE7D6FE54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75" y="2711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Rectangle 107">
            <a:extLst>
              <a:ext uri="{FF2B5EF4-FFF2-40B4-BE49-F238E27FC236}">
                <a16:creationId xmlns:a16="http://schemas.microsoft.com/office/drawing/2014/main" id="{F805B4B0-E46D-48DF-AB55-86558FE0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3371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Rectangle 108">
            <a:extLst>
              <a:ext uri="{FF2B5EF4-FFF2-40B4-BE49-F238E27FC236}">
                <a16:creationId xmlns:a16="http://schemas.microsoft.com/office/drawing/2014/main" id="{703A02E9-7E28-4F4C-966F-993C7600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2457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Rectangle 109">
            <a:extLst>
              <a:ext uri="{FF2B5EF4-FFF2-40B4-BE49-F238E27FC236}">
                <a16:creationId xmlns:a16="http://schemas.microsoft.com/office/drawing/2014/main" id="{E7615ADE-1A77-4B16-BCB5-8D0E27613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3448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Rectangle 110">
            <a:extLst>
              <a:ext uri="{FF2B5EF4-FFF2-40B4-BE49-F238E27FC236}">
                <a16:creationId xmlns:a16="http://schemas.microsoft.com/office/drawing/2014/main" id="{D9D47F52-81E4-46E6-8665-4B24B204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4278313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Oval 111">
            <a:extLst>
              <a:ext uri="{FF2B5EF4-FFF2-40B4-BE49-F238E27FC236}">
                <a16:creationId xmlns:a16="http://schemas.microsoft.com/office/drawing/2014/main" id="{0D6B0A37-0E5E-48FE-9F02-5208E637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Oval 112">
            <a:extLst>
              <a:ext uri="{FF2B5EF4-FFF2-40B4-BE49-F238E27FC236}">
                <a16:creationId xmlns:a16="http://schemas.microsoft.com/office/drawing/2014/main" id="{33416A47-9BED-4B08-9DEC-449942FD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Oval 113">
            <a:extLst>
              <a:ext uri="{FF2B5EF4-FFF2-40B4-BE49-F238E27FC236}">
                <a16:creationId xmlns:a16="http://schemas.microsoft.com/office/drawing/2014/main" id="{9ABE7DC1-4A0C-41C2-A63F-E5D8CE90D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Text Box 114">
            <a:extLst>
              <a:ext uri="{FF2B5EF4-FFF2-40B4-BE49-F238E27FC236}">
                <a16:creationId xmlns:a16="http://schemas.microsoft.com/office/drawing/2014/main" id="{AD746CB0-B434-4F2E-877C-FADEDE5ED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1</a:t>
            </a:r>
          </a:p>
        </p:txBody>
      </p:sp>
      <p:sp>
        <p:nvSpPr>
          <p:cNvPr id="453" name="Text Box 115">
            <a:extLst>
              <a:ext uri="{FF2B5EF4-FFF2-40B4-BE49-F238E27FC236}">
                <a16:creationId xmlns:a16="http://schemas.microsoft.com/office/drawing/2014/main" id="{3DE0F85C-2EDD-4A4D-B234-B36AC3E7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2</a:t>
            </a:r>
          </a:p>
        </p:txBody>
      </p:sp>
      <p:sp>
        <p:nvSpPr>
          <p:cNvPr id="454" name="Text Box 116">
            <a:extLst>
              <a:ext uri="{FF2B5EF4-FFF2-40B4-BE49-F238E27FC236}">
                <a16:creationId xmlns:a16="http://schemas.microsoft.com/office/drawing/2014/main" id="{77B16D9F-B908-4F8A-8795-C0C9178D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3</a:t>
            </a:r>
          </a:p>
        </p:txBody>
      </p:sp>
      <p:sp>
        <p:nvSpPr>
          <p:cNvPr id="455" name="Text Box 117">
            <a:extLst>
              <a:ext uri="{FF2B5EF4-FFF2-40B4-BE49-F238E27FC236}">
                <a16:creationId xmlns:a16="http://schemas.microsoft.com/office/drawing/2014/main" id="{C0CE553D-D18D-4F7E-B30C-636F67D9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4</a:t>
            </a:r>
          </a:p>
        </p:txBody>
      </p:sp>
      <p:sp>
        <p:nvSpPr>
          <p:cNvPr id="456" name="Text Box 118">
            <a:extLst>
              <a:ext uri="{FF2B5EF4-FFF2-40B4-BE49-F238E27FC236}">
                <a16:creationId xmlns:a16="http://schemas.microsoft.com/office/drawing/2014/main" id="{88A7DCB3-4D27-4D6D-BBA6-9F29733D3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5</a:t>
            </a:r>
          </a:p>
        </p:txBody>
      </p:sp>
      <p:sp>
        <p:nvSpPr>
          <p:cNvPr id="457" name="Text Box 119">
            <a:extLst>
              <a:ext uri="{FF2B5EF4-FFF2-40B4-BE49-F238E27FC236}">
                <a16:creationId xmlns:a16="http://schemas.microsoft.com/office/drawing/2014/main" id="{2CD0BFF2-8881-4850-AFDF-A7192788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6</a:t>
            </a:r>
          </a:p>
        </p:txBody>
      </p:sp>
      <p:sp>
        <p:nvSpPr>
          <p:cNvPr id="458" name="Text Box 120">
            <a:extLst>
              <a:ext uri="{FF2B5EF4-FFF2-40B4-BE49-F238E27FC236}">
                <a16:creationId xmlns:a16="http://schemas.microsoft.com/office/drawing/2014/main" id="{5814A6E9-ED1B-44DA-8591-B2E4B8473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7</a:t>
            </a:r>
          </a:p>
        </p:txBody>
      </p:sp>
      <p:sp>
        <p:nvSpPr>
          <p:cNvPr id="459" name="Text Box 121">
            <a:extLst>
              <a:ext uri="{FF2B5EF4-FFF2-40B4-BE49-F238E27FC236}">
                <a16:creationId xmlns:a16="http://schemas.microsoft.com/office/drawing/2014/main" id="{926567B9-A6F9-4CA1-AA90-228E78CBD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8</a:t>
            </a:r>
          </a:p>
        </p:txBody>
      </p:sp>
      <p:sp>
        <p:nvSpPr>
          <p:cNvPr id="460" name="Text Box 122">
            <a:extLst>
              <a:ext uri="{FF2B5EF4-FFF2-40B4-BE49-F238E27FC236}">
                <a16:creationId xmlns:a16="http://schemas.microsoft.com/office/drawing/2014/main" id="{855EF3D6-D7E9-4159-B6B6-D1E9FBA62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9</a:t>
            </a:r>
          </a:p>
        </p:txBody>
      </p:sp>
      <p:sp>
        <p:nvSpPr>
          <p:cNvPr id="461" name="Text Box 123">
            <a:extLst>
              <a:ext uri="{FF2B5EF4-FFF2-40B4-BE49-F238E27FC236}">
                <a16:creationId xmlns:a16="http://schemas.microsoft.com/office/drawing/2014/main" id="{BF847E93-93C9-41F2-AD65-1BC797D5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6115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10</a:t>
            </a:r>
          </a:p>
        </p:txBody>
      </p:sp>
      <p:sp>
        <p:nvSpPr>
          <p:cNvPr id="462" name="Oval 124">
            <a:extLst>
              <a:ext uri="{FF2B5EF4-FFF2-40B4-BE49-F238E27FC236}">
                <a16:creationId xmlns:a16="http://schemas.microsoft.com/office/drawing/2014/main" id="{BB3C7FB0-EF36-45B4-82C4-8001A52A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Oval 125">
            <a:extLst>
              <a:ext uri="{FF2B5EF4-FFF2-40B4-BE49-F238E27FC236}">
                <a16:creationId xmlns:a16="http://schemas.microsoft.com/office/drawing/2014/main" id="{40F188A2-EE8C-4DF9-9B3B-D7244AE36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Oval 126">
            <a:extLst>
              <a:ext uri="{FF2B5EF4-FFF2-40B4-BE49-F238E27FC236}">
                <a16:creationId xmlns:a16="http://schemas.microsoft.com/office/drawing/2014/main" id="{8D74B31A-4956-48C0-86F8-A3C78D9B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Oval 127">
            <a:extLst>
              <a:ext uri="{FF2B5EF4-FFF2-40B4-BE49-F238E27FC236}">
                <a16:creationId xmlns:a16="http://schemas.microsoft.com/office/drawing/2014/main" id="{511EE1CE-19E0-48FC-9220-1838883D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Oval 128">
            <a:extLst>
              <a:ext uri="{FF2B5EF4-FFF2-40B4-BE49-F238E27FC236}">
                <a16:creationId xmlns:a16="http://schemas.microsoft.com/office/drawing/2014/main" id="{36CFF09E-7807-4C57-8C81-046793AB5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Oval 129">
            <a:extLst>
              <a:ext uri="{FF2B5EF4-FFF2-40B4-BE49-F238E27FC236}">
                <a16:creationId xmlns:a16="http://schemas.microsoft.com/office/drawing/2014/main" id="{78250E14-0900-4684-B515-4D1D8B96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Oval 130">
            <a:extLst>
              <a:ext uri="{FF2B5EF4-FFF2-40B4-BE49-F238E27FC236}">
                <a16:creationId xmlns:a16="http://schemas.microsoft.com/office/drawing/2014/main" id="{8EA47DFE-8CD8-47F0-8FE9-34C8525CC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Oval 131">
            <a:extLst>
              <a:ext uri="{FF2B5EF4-FFF2-40B4-BE49-F238E27FC236}">
                <a16:creationId xmlns:a16="http://schemas.microsoft.com/office/drawing/2014/main" id="{B4DB7784-D8E0-4956-A0C2-E6292883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Oval 132">
            <a:extLst>
              <a:ext uri="{FF2B5EF4-FFF2-40B4-BE49-F238E27FC236}">
                <a16:creationId xmlns:a16="http://schemas.microsoft.com/office/drawing/2014/main" id="{87360E15-4489-43B0-8DB4-60B09136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Oval 133">
            <a:extLst>
              <a:ext uri="{FF2B5EF4-FFF2-40B4-BE49-F238E27FC236}">
                <a16:creationId xmlns:a16="http://schemas.microsoft.com/office/drawing/2014/main" id="{9B566BC9-5D8F-4DEC-A716-68D54F9B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Oval 134">
            <a:extLst>
              <a:ext uri="{FF2B5EF4-FFF2-40B4-BE49-F238E27FC236}">
                <a16:creationId xmlns:a16="http://schemas.microsoft.com/office/drawing/2014/main" id="{96079385-1F21-4840-A10C-1FB70FA9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Oval 135">
            <a:extLst>
              <a:ext uri="{FF2B5EF4-FFF2-40B4-BE49-F238E27FC236}">
                <a16:creationId xmlns:a16="http://schemas.microsoft.com/office/drawing/2014/main" id="{68DDC184-FA46-4D38-A29A-6C8C1B56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Oval 136">
            <a:extLst>
              <a:ext uri="{FF2B5EF4-FFF2-40B4-BE49-F238E27FC236}">
                <a16:creationId xmlns:a16="http://schemas.microsoft.com/office/drawing/2014/main" id="{4E24FB69-3881-4B4E-933E-18C2419FF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Rectangle 137">
            <a:extLst>
              <a:ext uri="{FF2B5EF4-FFF2-40B4-BE49-F238E27FC236}">
                <a16:creationId xmlns:a16="http://schemas.microsoft.com/office/drawing/2014/main" id="{B2C7E52F-2901-437F-B0C8-1AE9F97F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50" y="3219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Rectangle 138">
            <a:extLst>
              <a:ext uri="{FF2B5EF4-FFF2-40B4-BE49-F238E27FC236}">
                <a16:creationId xmlns:a16="http://schemas.microsoft.com/office/drawing/2014/main" id="{84030EC3-2185-4A08-9A4D-61DFFE4F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3524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Rectangle 139">
            <a:extLst>
              <a:ext uri="{FF2B5EF4-FFF2-40B4-BE49-F238E27FC236}">
                <a16:creationId xmlns:a16="http://schemas.microsoft.com/office/drawing/2014/main" id="{DD86EB24-4B42-4513-A090-946C4B9B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3143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Rectangle 140">
            <a:extLst>
              <a:ext uri="{FF2B5EF4-FFF2-40B4-BE49-F238E27FC236}">
                <a16:creationId xmlns:a16="http://schemas.microsoft.com/office/drawing/2014/main" id="{84DB4011-50F0-43B0-A2E3-3D3B5034F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3600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Rectangle 141">
            <a:extLst>
              <a:ext uri="{FF2B5EF4-FFF2-40B4-BE49-F238E27FC236}">
                <a16:creationId xmlns:a16="http://schemas.microsoft.com/office/drawing/2014/main" id="{D651D166-6388-4A5C-BB05-521CAF3A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990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Rectangle 142">
            <a:extLst>
              <a:ext uri="{FF2B5EF4-FFF2-40B4-BE49-F238E27FC236}">
                <a16:creationId xmlns:a16="http://schemas.microsoft.com/office/drawing/2014/main" id="{061E30C7-B775-4295-AA1A-6CB0F3AF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0" y="3219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Rectangle 143">
            <a:extLst>
              <a:ext uri="{FF2B5EF4-FFF2-40B4-BE49-F238E27FC236}">
                <a16:creationId xmlns:a16="http://schemas.microsoft.com/office/drawing/2014/main" id="{242CBF02-30AB-4C41-A3D3-8F30BDDA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2305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Rectangle 144">
            <a:extLst>
              <a:ext uri="{FF2B5EF4-FFF2-40B4-BE49-F238E27FC236}">
                <a16:creationId xmlns:a16="http://schemas.microsoft.com/office/drawing/2014/main" id="{D7E740C4-946E-4D3B-A83D-358918EC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2228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Rectangle 145">
            <a:extLst>
              <a:ext uri="{FF2B5EF4-FFF2-40B4-BE49-F238E27FC236}">
                <a16:creationId xmlns:a16="http://schemas.microsoft.com/office/drawing/2014/main" id="{01F0A2C4-4363-4A6F-8A9F-3415EDDE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72097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Rectangle 146">
            <a:extLst>
              <a:ext uri="{FF2B5EF4-FFF2-40B4-BE49-F238E27FC236}">
                <a16:creationId xmlns:a16="http://schemas.microsoft.com/office/drawing/2014/main" id="{3AF7A3D8-1F76-47AB-A8EC-F4AD7AF7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0" y="3752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Rectangle 147">
            <a:extLst>
              <a:ext uri="{FF2B5EF4-FFF2-40B4-BE49-F238E27FC236}">
                <a16:creationId xmlns:a16="http://schemas.microsoft.com/office/drawing/2014/main" id="{BF65CF0C-B8F9-4AE8-AC89-9210C7E2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2762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Rectangle 148">
            <a:extLst>
              <a:ext uri="{FF2B5EF4-FFF2-40B4-BE49-F238E27FC236}">
                <a16:creationId xmlns:a16="http://schemas.microsoft.com/office/drawing/2014/main" id="{63D4BBCE-9C08-4207-94A0-5DB698E0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9146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Rectangle 149">
            <a:extLst>
              <a:ext uri="{FF2B5EF4-FFF2-40B4-BE49-F238E27FC236}">
                <a16:creationId xmlns:a16="http://schemas.microsoft.com/office/drawing/2014/main" id="{B3E61620-F9D9-495A-95F6-7A1C7155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3067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Rectangle 150">
            <a:extLst>
              <a:ext uri="{FF2B5EF4-FFF2-40B4-BE49-F238E27FC236}">
                <a16:creationId xmlns:a16="http://schemas.microsoft.com/office/drawing/2014/main" id="{A2F24E20-131F-459E-85EC-6A781EED7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2990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Rectangle 151">
            <a:extLst>
              <a:ext uri="{FF2B5EF4-FFF2-40B4-BE49-F238E27FC236}">
                <a16:creationId xmlns:a16="http://schemas.microsoft.com/office/drawing/2014/main" id="{9DC6ABFD-391C-4BAA-8D58-1F44DA7A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3829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Rectangle 152">
            <a:extLst>
              <a:ext uri="{FF2B5EF4-FFF2-40B4-BE49-F238E27FC236}">
                <a16:creationId xmlns:a16="http://schemas.microsoft.com/office/drawing/2014/main" id="{4C7AA6CC-1D89-4AEC-ABB1-E896BE4E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905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Oval 153">
            <a:extLst>
              <a:ext uri="{FF2B5EF4-FFF2-40B4-BE49-F238E27FC236}">
                <a16:creationId xmlns:a16="http://schemas.microsoft.com/office/drawing/2014/main" id="{FB3372F2-DC2A-4397-A3AB-0B0FDECC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Oval 154">
            <a:extLst>
              <a:ext uri="{FF2B5EF4-FFF2-40B4-BE49-F238E27FC236}">
                <a16:creationId xmlns:a16="http://schemas.microsoft.com/office/drawing/2014/main" id="{5F46F4FE-DCEB-4DB4-840B-E97B7BB68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Oval 155">
            <a:extLst>
              <a:ext uri="{FF2B5EF4-FFF2-40B4-BE49-F238E27FC236}">
                <a16:creationId xmlns:a16="http://schemas.microsoft.com/office/drawing/2014/main" id="{2BBFCCED-0985-4A99-97E3-3ABC86AD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Oval 156">
            <a:extLst>
              <a:ext uri="{FF2B5EF4-FFF2-40B4-BE49-F238E27FC236}">
                <a16:creationId xmlns:a16="http://schemas.microsoft.com/office/drawing/2014/main" id="{373E38CB-B57E-4A6F-B08D-D2E180DC8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Oval 157">
            <a:extLst>
              <a:ext uri="{FF2B5EF4-FFF2-40B4-BE49-F238E27FC236}">
                <a16:creationId xmlns:a16="http://schemas.microsoft.com/office/drawing/2014/main" id="{17D4BBC0-BBD9-4481-8B7B-651EEBE7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Oval 158">
            <a:extLst>
              <a:ext uri="{FF2B5EF4-FFF2-40B4-BE49-F238E27FC236}">
                <a16:creationId xmlns:a16="http://schemas.microsoft.com/office/drawing/2014/main" id="{BB11573D-E638-406C-95E9-EA6019BD1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Oval 159">
            <a:extLst>
              <a:ext uri="{FF2B5EF4-FFF2-40B4-BE49-F238E27FC236}">
                <a16:creationId xmlns:a16="http://schemas.microsoft.com/office/drawing/2014/main" id="{282CED21-EE72-44E5-BD14-5B707812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Oval 160">
            <a:extLst>
              <a:ext uri="{FF2B5EF4-FFF2-40B4-BE49-F238E27FC236}">
                <a16:creationId xmlns:a16="http://schemas.microsoft.com/office/drawing/2014/main" id="{E0049897-23DC-4AB8-ABA3-7B693DA1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Oval 161">
            <a:extLst>
              <a:ext uri="{FF2B5EF4-FFF2-40B4-BE49-F238E27FC236}">
                <a16:creationId xmlns:a16="http://schemas.microsoft.com/office/drawing/2014/main" id="{929C0425-F168-493F-983C-5E29667F5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Oval 162">
            <a:extLst>
              <a:ext uri="{FF2B5EF4-FFF2-40B4-BE49-F238E27FC236}">
                <a16:creationId xmlns:a16="http://schemas.microsoft.com/office/drawing/2014/main" id="{C7A7C319-26A4-496B-BF29-B84704F07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Rectangle 163">
            <a:extLst>
              <a:ext uri="{FF2B5EF4-FFF2-40B4-BE49-F238E27FC236}">
                <a16:creationId xmlns:a16="http://schemas.microsoft.com/office/drawing/2014/main" id="{D260A80C-92D5-450B-9CDD-9559CBAA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364172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Rectangle 164">
            <a:extLst>
              <a:ext uri="{FF2B5EF4-FFF2-40B4-BE49-F238E27FC236}">
                <a16:creationId xmlns:a16="http://schemas.microsoft.com/office/drawing/2014/main" id="{50D37F1C-FF34-46CB-BB7A-A7C76374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2668588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Rectangle 165">
            <a:extLst>
              <a:ext uri="{FF2B5EF4-FFF2-40B4-BE49-F238E27FC236}">
                <a16:creationId xmlns:a16="http://schemas.microsoft.com/office/drawing/2014/main" id="{3A548934-481C-4B8B-8665-283EDE0E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33083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Rectangle 166">
            <a:extLst>
              <a:ext uri="{FF2B5EF4-FFF2-40B4-BE49-F238E27FC236}">
                <a16:creationId xmlns:a16="http://schemas.microsoft.com/office/drawing/2014/main" id="{FD8D78F4-6D45-4D73-9F96-99FD4878D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25" y="407352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Rectangle 167">
            <a:extLst>
              <a:ext uri="{FF2B5EF4-FFF2-40B4-BE49-F238E27FC236}">
                <a16:creationId xmlns:a16="http://schemas.microsoft.com/office/drawing/2014/main" id="{D55AB557-8D30-46E9-B06C-425514E0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0" y="3268663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Oval 168">
            <a:extLst>
              <a:ext uri="{FF2B5EF4-FFF2-40B4-BE49-F238E27FC236}">
                <a16:creationId xmlns:a16="http://schemas.microsoft.com/office/drawing/2014/main" id="{2801C37C-4F04-49E4-8F05-48CCA230C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68947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Oval 169">
            <a:extLst>
              <a:ext uri="{FF2B5EF4-FFF2-40B4-BE49-F238E27FC236}">
                <a16:creationId xmlns:a16="http://schemas.microsoft.com/office/drawing/2014/main" id="{B8881A07-6127-4369-88B2-FDB35891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138488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Rectangle 170">
            <a:extLst>
              <a:ext uri="{FF2B5EF4-FFF2-40B4-BE49-F238E27FC236}">
                <a16:creationId xmlns:a16="http://schemas.microsoft.com/office/drawing/2014/main" id="{135AC6FC-905D-42AB-8480-B6A0D7AF2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1573213"/>
            <a:ext cx="553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 When k = 2, the objective function is 173.1</a:t>
            </a:r>
          </a:p>
        </p:txBody>
      </p:sp>
    </p:spTree>
    <p:extLst>
      <p:ext uri="{BB962C8B-B14F-4D97-AF65-F5344CB8AC3E}">
        <p14:creationId xmlns:p14="http://schemas.microsoft.com/office/powerpoint/2010/main" val="298693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Right number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42CFFA-A662-478A-8D50-6E7A0103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5A60541-1517-4184-B1DE-C28683741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29451D-26F3-4D4E-8F55-70FD42C0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9D582A-94CD-4EBB-BACD-09B1DE9E8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AF086F-D7F2-402D-B425-D286E875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8243C88-AD20-4D0B-A917-96A92727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3E61533-8C0B-468E-BC16-ECD49CEE3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C4B7F6A-B783-4E04-911E-F6F787925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E5DEF02-DA2C-4E52-8DB0-595A14CC0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593A1957-73AD-4B7D-BB70-18FE4101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37C156A-C346-4AC3-8A4E-6E8C60D9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706E039-B6C0-41DA-BC2D-18370AB7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84F05BF-BE78-4D1F-9B48-FEF9384A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082D019-3778-4BFF-951E-8DE66E5C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6C46422-5F13-4CC6-8E28-CAFF88A04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258261C4-CFF2-4011-AD2E-8021C272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26308B15-F4EA-4B13-B2FC-17BA9676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BA995FEC-B617-4726-B23E-4DDA165E0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D2E9BA3-32D1-400A-9A33-7A575AC0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A24B1417-FC9B-4F7D-8893-BFC17E25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5A98AFF0-5C2D-45CE-A87E-3ABAB490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FD536864-32D6-4873-8BA6-9CA363AF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F05FD6B3-4E56-4FFD-95A8-28FCFBBF3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E8B2DF33-A19B-43B3-A924-0FFC8FAC7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B494E4BF-A288-493B-81F6-099E6FD33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8C179EC9-8594-476E-9001-FB4040B0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46AFB2D1-90CC-4AFB-89C5-32D2DF75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19FF4E49-3B3E-43E4-9443-6D01CDB7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0C1ABA57-5880-4758-8FDD-481BC677F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DC0DB09C-9DA6-4478-AA2A-D242727E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C30EC34-05DC-4014-B103-E5F26CA5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1241AF7E-6DDE-4A14-B28C-DD02DB00F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A293DA21-E814-4F19-8AAC-133E1ABB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E1ECD7D0-945E-4C42-9180-D2C71D38E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E8DFD694-5C35-426E-8594-29B570E3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663F4EB2-718F-4982-BE46-2300B7B7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48E85F4F-B11B-4C58-B2EF-15EAFAD2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CD665AC0-15D2-4E88-959A-1CDBD31E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763E370F-9B7F-46BB-A1BD-043288185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D38193EC-9383-4FE1-B2BA-DFB9D9BC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A13ED56F-EA35-423C-8337-90CCD0FDF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D73E5617-5603-4D5F-857F-C7FC95F0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4933541C-E24C-4A78-872C-D41734DE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31A36B4C-CAEC-48E2-AF78-21960E923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7CBB882B-1298-4BD6-927F-A2C78D338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6DD67FC4-4AA9-47C3-9594-EB1604C6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CE0238DF-B340-4238-A108-3DEFACAE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6587F5ED-B5F3-49FC-9F42-DA0B72BD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BE8A7204-79B7-4BF3-8761-5CD01E75A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151F03F8-C5CC-4FA1-A594-D27D93BC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41751B90-3D11-4315-BC29-118D6616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E914824B-E12D-441D-8F7E-70B882B7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CBE0ECD6-2F1A-45F7-8184-0BE1CE3E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2F08F3B5-98C7-4404-92F7-B27BFDB1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22914E23-C6E9-4648-B2CF-C93F44A8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EC072A0E-A79F-466A-BEC5-9F6B0822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194DD55B-53AF-4542-BBAE-556C8C4D4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3EDA37AC-6C1B-409E-A2C2-AD7035B1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CA356762-FCA8-4E20-856B-D5A3B0B8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5CDEEF4C-249A-4022-84C4-624E7349C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E502231D-7525-45A9-83EE-A40C87B05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AA8AC4EF-B8D9-4197-ADB5-7C70A1B1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34DDFB57-F1FE-4BD3-8744-242706BC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D3072583-56CB-4543-BCC3-68EC84981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FA88B9E0-6029-44F4-A754-12923D2CE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3BE390FD-FA09-4123-A055-5911F5C21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8DB651BA-D4FD-440C-8352-1394302F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236C2B39-2B8D-4114-A80C-E9FF36EAF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678D50A1-4E5E-4128-8D8D-750A04B7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1F8B505D-711A-4ED6-AB6D-E2EDA173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CE6EF558-56D9-4703-8A68-D5F89A74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7DCD0F96-047B-4478-ADD7-8EDDD7CC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C4370BF3-7051-420F-B03C-BE4BDDB9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0A79E7D7-825A-490C-89BE-41DE0AA9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76">
            <a:extLst>
              <a:ext uri="{FF2B5EF4-FFF2-40B4-BE49-F238E27FC236}">
                <a16:creationId xmlns:a16="http://schemas.microsoft.com/office/drawing/2014/main" id="{15932EC4-5ADA-42F0-AEE7-0C1D354A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25EBD879-9344-4D4B-9B82-B1F4EB55C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78">
            <a:extLst>
              <a:ext uri="{FF2B5EF4-FFF2-40B4-BE49-F238E27FC236}">
                <a16:creationId xmlns:a16="http://schemas.microsoft.com/office/drawing/2014/main" id="{DA5167C1-E156-48D9-AC2F-18CE61051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79">
            <a:extLst>
              <a:ext uri="{FF2B5EF4-FFF2-40B4-BE49-F238E27FC236}">
                <a16:creationId xmlns:a16="http://schemas.microsoft.com/office/drawing/2014/main" id="{EEB188F7-0EAE-4904-A485-EB3369CE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0">
            <a:extLst>
              <a:ext uri="{FF2B5EF4-FFF2-40B4-BE49-F238E27FC236}">
                <a16:creationId xmlns:a16="http://schemas.microsoft.com/office/drawing/2014/main" id="{FE2A3255-8CC7-4D0E-87CB-090B4C6F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C59DEECD-C08F-4FB5-9149-A87D22E3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2">
            <a:extLst>
              <a:ext uri="{FF2B5EF4-FFF2-40B4-BE49-F238E27FC236}">
                <a16:creationId xmlns:a16="http://schemas.microsoft.com/office/drawing/2014/main" id="{9033FDB3-A07E-4241-ADF7-E815DF6A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4F3B1020-4B3C-4D8F-B507-6DD8F987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4">
            <a:extLst>
              <a:ext uri="{FF2B5EF4-FFF2-40B4-BE49-F238E27FC236}">
                <a16:creationId xmlns:a16="http://schemas.microsoft.com/office/drawing/2014/main" id="{82239F0F-0532-4010-A145-E2876873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5">
            <a:extLst>
              <a:ext uri="{FF2B5EF4-FFF2-40B4-BE49-F238E27FC236}">
                <a16:creationId xmlns:a16="http://schemas.microsoft.com/office/drawing/2014/main" id="{C901EA5A-26F7-41FF-A471-44BCBF63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5131E69E-7AD3-40AB-987B-9BE4C77D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87">
            <a:extLst>
              <a:ext uri="{FF2B5EF4-FFF2-40B4-BE49-F238E27FC236}">
                <a16:creationId xmlns:a16="http://schemas.microsoft.com/office/drawing/2014/main" id="{269C80BC-B40D-4D62-8987-67D93970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88">
            <a:extLst>
              <a:ext uri="{FF2B5EF4-FFF2-40B4-BE49-F238E27FC236}">
                <a16:creationId xmlns:a16="http://schemas.microsoft.com/office/drawing/2014/main" id="{3CB6BEA5-5C95-41C5-BA96-91D9774A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89">
            <a:extLst>
              <a:ext uri="{FF2B5EF4-FFF2-40B4-BE49-F238E27FC236}">
                <a16:creationId xmlns:a16="http://schemas.microsoft.com/office/drawing/2014/main" id="{1A043B68-2613-4CD3-AB1D-A827E365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1CF28FCC-AD24-46CD-9A31-3862BCF3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id="{BEA2EC03-553A-4722-958E-157B3D87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id="{72C1A0D9-D92B-4C15-BED1-158D857F9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id="{F5CA2C8A-9065-43BB-B1C4-3623447C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id="{B0861AEE-0675-4554-A828-3CF33488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id="{26C3F524-920A-4BA9-B50D-40723C40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A1B16646-EF5D-4147-8C8C-373F2430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id="{F9CAFDC1-E5FD-43E7-BCCA-FFAF267CD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id="{FDC20BE8-B01C-4570-919E-1736A2A1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37398D3F-7645-4524-8EEB-9E7FB1A1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id="{A24912DF-B937-4C5F-9619-9B5EED79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id="{E0C7553F-4D0A-45D7-8533-E1364EEB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2">
            <a:extLst>
              <a:ext uri="{FF2B5EF4-FFF2-40B4-BE49-F238E27FC236}">
                <a16:creationId xmlns:a16="http://schemas.microsoft.com/office/drawing/2014/main" id="{0CB59EC2-4A72-49F3-833F-9918E6B57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3">
            <a:extLst>
              <a:ext uri="{FF2B5EF4-FFF2-40B4-BE49-F238E27FC236}">
                <a16:creationId xmlns:a16="http://schemas.microsoft.com/office/drawing/2014/main" id="{2E7E5A55-A8F0-410E-B623-135DF82D84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2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4">
            <a:extLst>
              <a:ext uri="{FF2B5EF4-FFF2-40B4-BE49-F238E27FC236}">
                <a16:creationId xmlns:a16="http://schemas.microsoft.com/office/drawing/2014/main" id="{BAC0C1D7-70A3-4BB8-9090-E707A8C3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05">
            <a:extLst>
              <a:ext uri="{FF2B5EF4-FFF2-40B4-BE49-F238E27FC236}">
                <a16:creationId xmlns:a16="http://schemas.microsoft.com/office/drawing/2014/main" id="{5C04093B-4F50-4218-B2E1-D9072236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id="{75E4EB7F-5EE8-4CFC-BE55-BE0B8754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75" y="2711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id="{F6E24D7F-8B1D-4FDF-9797-02BF2CBA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33718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id="{E9C434FA-0820-45B1-99B6-86C8A80C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24574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id="{52D98E0B-3308-47FA-B992-0A058D66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34480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0F22094B-B151-46B2-A8A9-0F1FCFE2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4278313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111">
            <a:extLst>
              <a:ext uri="{FF2B5EF4-FFF2-40B4-BE49-F238E27FC236}">
                <a16:creationId xmlns:a16="http://schemas.microsoft.com/office/drawing/2014/main" id="{4F38A0CF-442C-4FCA-BEC8-4042D45C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Oval 112">
            <a:extLst>
              <a:ext uri="{FF2B5EF4-FFF2-40B4-BE49-F238E27FC236}">
                <a16:creationId xmlns:a16="http://schemas.microsoft.com/office/drawing/2014/main" id="{6DE34EB7-DC57-4654-B81E-5256AC154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Oval 113">
            <a:extLst>
              <a:ext uri="{FF2B5EF4-FFF2-40B4-BE49-F238E27FC236}">
                <a16:creationId xmlns:a16="http://schemas.microsoft.com/office/drawing/2014/main" id="{7EBC7DE4-BA25-4B62-ACD2-2869FC0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114">
            <a:extLst>
              <a:ext uri="{FF2B5EF4-FFF2-40B4-BE49-F238E27FC236}">
                <a16:creationId xmlns:a16="http://schemas.microsoft.com/office/drawing/2014/main" id="{EB651D59-0391-4F07-9D43-7184558F3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1</a:t>
            </a:r>
          </a:p>
        </p:txBody>
      </p:sp>
      <p:sp>
        <p:nvSpPr>
          <p:cNvPr id="121" name="Text Box 115">
            <a:extLst>
              <a:ext uri="{FF2B5EF4-FFF2-40B4-BE49-F238E27FC236}">
                <a16:creationId xmlns:a16="http://schemas.microsoft.com/office/drawing/2014/main" id="{CD02087D-0C47-4AFC-A763-0537FC3B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2</a:t>
            </a:r>
          </a:p>
        </p:txBody>
      </p:sp>
      <p:sp>
        <p:nvSpPr>
          <p:cNvPr id="122" name="Text Box 116">
            <a:extLst>
              <a:ext uri="{FF2B5EF4-FFF2-40B4-BE49-F238E27FC236}">
                <a16:creationId xmlns:a16="http://schemas.microsoft.com/office/drawing/2014/main" id="{DBC13A95-8C73-4D92-AA97-AFAC3CA8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3</a:t>
            </a:r>
          </a:p>
        </p:txBody>
      </p:sp>
      <p:sp>
        <p:nvSpPr>
          <p:cNvPr id="123" name="Text Box 117">
            <a:extLst>
              <a:ext uri="{FF2B5EF4-FFF2-40B4-BE49-F238E27FC236}">
                <a16:creationId xmlns:a16="http://schemas.microsoft.com/office/drawing/2014/main" id="{4706479F-80A9-4B16-A9AA-AF1F158F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4</a:t>
            </a:r>
          </a:p>
        </p:txBody>
      </p:sp>
      <p:sp>
        <p:nvSpPr>
          <p:cNvPr id="124" name="Text Box 118">
            <a:extLst>
              <a:ext uri="{FF2B5EF4-FFF2-40B4-BE49-F238E27FC236}">
                <a16:creationId xmlns:a16="http://schemas.microsoft.com/office/drawing/2014/main" id="{45CA335F-5EBA-4604-8718-D44CD4421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5</a:t>
            </a:r>
          </a:p>
        </p:txBody>
      </p:sp>
      <p:sp>
        <p:nvSpPr>
          <p:cNvPr id="125" name="Text Box 119">
            <a:extLst>
              <a:ext uri="{FF2B5EF4-FFF2-40B4-BE49-F238E27FC236}">
                <a16:creationId xmlns:a16="http://schemas.microsoft.com/office/drawing/2014/main" id="{1D30B054-F6B7-4C3D-9020-31689294A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6</a:t>
            </a:r>
          </a:p>
        </p:txBody>
      </p:sp>
      <p:sp>
        <p:nvSpPr>
          <p:cNvPr id="126" name="Text Box 120">
            <a:extLst>
              <a:ext uri="{FF2B5EF4-FFF2-40B4-BE49-F238E27FC236}">
                <a16:creationId xmlns:a16="http://schemas.microsoft.com/office/drawing/2014/main" id="{EAAB4B5E-549A-411A-919D-6DB207FC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7</a:t>
            </a:r>
          </a:p>
        </p:txBody>
      </p:sp>
      <p:sp>
        <p:nvSpPr>
          <p:cNvPr id="127" name="Text Box 121">
            <a:extLst>
              <a:ext uri="{FF2B5EF4-FFF2-40B4-BE49-F238E27FC236}">
                <a16:creationId xmlns:a16="http://schemas.microsoft.com/office/drawing/2014/main" id="{926B06A7-B074-4B79-81AF-7132D954D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8</a:t>
            </a:r>
          </a:p>
        </p:txBody>
      </p:sp>
      <p:sp>
        <p:nvSpPr>
          <p:cNvPr id="128" name="Text Box 122">
            <a:extLst>
              <a:ext uri="{FF2B5EF4-FFF2-40B4-BE49-F238E27FC236}">
                <a16:creationId xmlns:a16="http://schemas.microsoft.com/office/drawing/2014/main" id="{6A6952CE-5813-4F54-9806-37F3C89F1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6115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9</a:t>
            </a:r>
          </a:p>
        </p:txBody>
      </p:sp>
      <p:sp>
        <p:nvSpPr>
          <p:cNvPr id="129" name="Text Box 123">
            <a:extLst>
              <a:ext uri="{FF2B5EF4-FFF2-40B4-BE49-F238E27FC236}">
                <a16:creationId xmlns:a16="http://schemas.microsoft.com/office/drawing/2014/main" id="{2598E9AD-59D2-4213-98CB-20009FE5B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6115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/>
              <a:t>10</a:t>
            </a:r>
          </a:p>
        </p:txBody>
      </p:sp>
      <p:sp>
        <p:nvSpPr>
          <p:cNvPr id="130" name="Oval 124">
            <a:extLst>
              <a:ext uri="{FF2B5EF4-FFF2-40B4-BE49-F238E27FC236}">
                <a16:creationId xmlns:a16="http://schemas.microsoft.com/office/drawing/2014/main" id="{3D89220E-73A3-4627-9A52-12DD20B4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Oval 125">
            <a:extLst>
              <a:ext uri="{FF2B5EF4-FFF2-40B4-BE49-F238E27FC236}">
                <a16:creationId xmlns:a16="http://schemas.microsoft.com/office/drawing/2014/main" id="{9AFD12A4-FA09-4715-847F-2359ED1A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Oval 126">
            <a:extLst>
              <a:ext uri="{FF2B5EF4-FFF2-40B4-BE49-F238E27FC236}">
                <a16:creationId xmlns:a16="http://schemas.microsoft.com/office/drawing/2014/main" id="{81D12D16-EB56-4390-9E3A-5D2D0BEC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Oval 127">
            <a:extLst>
              <a:ext uri="{FF2B5EF4-FFF2-40B4-BE49-F238E27FC236}">
                <a16:creationId xmlns:a16="http://schemas.microsoft.com/office/drawing/2014/main" id="{946FB354-418E-40A4-A4AE-0C77DD39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Oval 128">
            <a:extLst>
              <a:ext uri="{FF2B5EF4-FFF2-40B4-BE49-F238E27FC236}">
                <a16:creationId xmlns:a16="http://schemas.microsoft.com/office/drawing/2014/main" id="{01DF9A81-8428-409C-A8E2-E25BA726F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Oval 129">
            <a:extLst>
              <a:ext uri="{FF2B5EF4-FFF2-40B4-BE49-F238E27FC236}">
                <a16:creationId xmlns:a16="http://schemas.microsoft.com/office/drawing/2014/main" id="{CD1C6565-89ED-4B10-9958-D122DC85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30">
            <a:extLst>
              <a:ext uri="{FF2B5EF4-FFF2-40B4-BE49-F238E27FC236}">
                <a16:creationId xmlns:a16="http://schemas.microsoft.com/office/drawing/2014/main" id="{A0520805-D9BE-4E75-A114-A353169C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Oval 131">
            <a:extLst>
              <a:ext uri="{FF2B5EF4-FFF2-40B4-BE49-F238E27FC236}">
                <a16:creationId xmlns:a16="http://schemas.microsoft.com/office/drawing/2014/main" id="{D0071464-9BC4-4B41-B04D-E8F2C549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Oval 132">
            <a:extLst>
              <a:ext uri="{FF2B5EF4-FFF2-40B4-BE49-F238E27FC236}">
                <a16:creationId xmlns:a16="http://schemas.microsoft.com/office/drawing/2014/main" id="{6DB705E4-1152-4C9E-A6C3-A071D74E9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133">
            <a:extLst>
              <a:ext uri="{FF2B5EF4-FFF2-40B4-BE49-F238E27FC236}">
                <a16:creationId xmlns:a16="http://schemas.microsoft.com/office/drawing/2014/main" id="{603E7162-E76D-4A06-806D-0F55FE79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134">
            <a:extLst>
              <a:ext uri="{FF2B5EF4-FFF2-40B4-BE49-F238E27FC236}">
                <a16:creationId xmlns:a16="http://schemas.microsoft.com/office/drawing/2014/main" id="{B81A5C9C-AA91-4719-9D0C-680EA33D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135">
            <a:extLst>
              <a:ext uri="{FF2B5EF4-FFF2-40B4-BE49-F238E27FC236}">
                <a16:creationId xmlns:a16="http://schemas.microsoft.com/office/drawing/2014/main" id="{CC151482-7E05-4440-9B43-A9B2293C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Oval 136">
            <a:extLst>
              <a:ext uri="{FF2B5EF4-FFF2-40B4-BE49-F238E27FC236}">
                <a16:creationId xmlns:a16="http://schemas.microsoft.com/office/drawing/2014/main" id="{16DC41A7-847A-4C90-BA73-0278B967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137">
            <a:extLst>
              <a:ext uri="{FF2B5EF4-FFF2-40B4-BE49-F238E27FC236}">
                <a16:creationId xmlns:a16="http://schemas.microsoft.com/office/drawing/2014/main" id="{150CF1C8-A6CB-4E2D-A633-B8664075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50" y="3219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138">
            <a:extLst>
              <a:ext uri="{FF2B5EF4-FFF2-40B4-BE49-F238E27FC236}">
                <a16:creationId xmlns:a16="http://schemas.microsoft.com/office/drawing/2014/main" id="{E685879B-6CE1-416D-98A5-4DFCDB48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35242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39">
            <a:extLst>
              <a:ext uri="{FF2B5EF4-FFF2-40B4-BE49-F238E27FC236}">
                <a16:creationId xmlns:a16="http://schemas.microsoft.com/office/drawing/2014/main" id="{B2486C32-39D1-4F40-BB69-394FA64AB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31432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40">
            <a:extLst>
              <a:ext uri="{FF2B5EF4-FFF2-40B4-BE49-F238E27FC236}">
                <a16:creationId xmlns:a16="http://schemas.microsoft.com/office/drawing/2014/main" id="{8133D77D-B38E-4144-8170-584FBD88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36004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141">
            <a:extLst>
              <a:ext uri="{FF2B5EF4-FFF2-40B4-BE49-F238E27FC236}">
                <a16:creationId xmlns:a16="http://schemas.microsoft.com/office/drawing/2014/main" id="{D52C2490-2C9A-4ECC-9F02-2A457D1A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2990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142">
            <a:extLst>
              <a:ext uri="{FF2B5EF4-FFF2-40B4-BE49-F238E27FC236}">
                <a16:creationId xmlns:a16="http://schemas.microsoft.com/office/drawing/2014/main" id="{9776D532-5EEB-417E-8584-A734AAE1D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0" y="3219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Rectangle 143">
            <a:extLst>
              <a:ext uri="{FF2B5EF4-FFF2-40B4-BE49-F238E27FC236}">
                <a16:creationId xmlns:a16="http://schemas.microsoft.com/office/drawing/2014/main" id="{A775D9B9-1DF6-4F98-8C5A-98B25AD4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23050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44">
            <a:extLst>
              <a:ext uri="{FF2B5EF4-FFF2-40B4-BE49-F238E27FC236}">
                <a16:creationId xmlns:a16="http://schemas.microsoft.com/office/drawing/2014/main" id="{F2354B1A-A781-4F7E-89EA-AA809C54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2228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145">
            <a:extLst>
              <a:ext uri="{FF2B5EF4-FFF2-40B4-BE49-F238E27FC236}">
                <a16:creationId xmlns:a16="http://schemas.microsoft.com/office/drawing/2014/main" id="{1AE77FD8-B6D7-4C95-AC5B-93BA5F178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720975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146">
            <a:extLst>
              <a:ext uri="{FF2B5EF4-FFF2-40B4-BE49-F238E27FC236}">
                <a16:creationId xmlns:a16="http://schemas.microsoft.com/office/drawing/2014/main" id="{926E471C-29C5-4EA0-A37E-9C837907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0" y="3752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147">
            <a:extLst>
              <a:ext uri="{FF2B5EF4-FFF2-40B4-BE49-F238E27FC236}">
                <a16:creationId xmlns:a16="http://schemas.microsoft.com/office/drawing/2014/main" id="{A2B78ECF-8489-404F-868E-8226714B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0" y="27622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148">
            <a:extLst>
              <a:ext uri="{FF2B5EF4-FFF2-40B4-BE49-F238E27FC236}">
                <a16:creationId xmlns:a16="http://schemas.microsoft.com/office/drawing/2014/main" id="{DF5B3DE5-7B9C-4A2E-842D-28DE3F5C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9146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149">
            <a:extLst>
              <a:ext uri="{FF2B5EF4-FFF2-40B4-BE49-F238E27FC236}">
                <a16:creationId xmlns:a16="http://schemas.microsoft.com/office/drawing/2014/main" id="{87B51599-37B6-4DD4-8E6C-55798E84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30670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150">
            <a:extLst>
              <a:ext uri="{FF2B5EF4-FFF2-40B4-BE49-F238E27FC236}">
                <a16:creationId xmlns:a16="http://schemas.microsoft.com/office/drawing/2014/main" id="{0FF92F5E-F175-48D4-99B8-BA170706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2990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Rectangle 151">
            <a:extLst>
              <a:ext uri="{FF2B5EF4-FFF2-40B4-BE49-F238E27FC236}">
                <a16:creationId xmlns:a16="http://schemas.microsoft.com/office/drawing/2014/main" id="{CFBE28C0-BE1F-42C7-B56E-323B4DCE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38290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152">
            <a:extLst>
              <a:ext uri="{FF2B5EF4-FFF2-40B4-BE49-F238E27FC236}">
                <a16:creationId xmlns:a16="http://schemas.microsoft.com/office/drawing/2014/main" id="{C70ABD2E-982D-4C2C-81B8-2E6B9A0CD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9052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153">
            <a:extLst>
              <a:ext uri="{FF2B5EF4-FFF2-40B4-BE49-F238E27FC236}">
                <a16:creationId xmlns:a16="http://schemas.microsoft.com/office/drawing/2014/main" id="{A2908B8A-A8F9-4B86-846C-4AE60D28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154">
            <a:extLst>
              <a:ext uri="{FF2B5EF4-FFF2-40B4-BE49-F238E27FC236}">
                <a16:creationId xmlns:a16="http://schemas.microsoft.com/office/drawing/2014/main" id="{CE6E0FC2-435F-4F92-8D07-C9A26447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155">
            <a:extLst>
              <a:ext uri="{FF2B5EF4-FFF2-40B4-BE49-F238E27FC236}">
                <a16:creationId xmlns:a16="http://schemas.microsoft.com/office/drawing/2014/main" id="{BA4082F1-FEFB-4DB7-A0B6-2E5B22041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156">
            <a:extLst>
              <a:ext uri="{FF2B5EF4-FFF2-40B4-BE49-F238E27FC236}">
                <a16:creationId xmlns:a16="http://schemas.microsoft.com/office/drawing/2014/main" id="{34CABA55-9CC3-4609-A1BF-89E6B768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157">
            <a:extLst>
              <a:ext uri="{FF2B5EF4-FFF2-40B4-BE49-F238E27FC236}">
                <a16:creationId xmlns:a16="http://schemas.microsoft.com/office/drawing/2014/main" id="{F56787C4-607E-48BD-9D2F-7BBF6E04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158">
            <a:extLst>
              <a:ext uri="{FF2B5EF4-FFF2-40B4-BE49-F238E27FC236}">
                <a16:creationId xmlns:a16="http://schemas.microsoft.com/office/drawing/2014/main" id="{EFF15B5C-2853-4197-A02A-E5EF5899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159">
            <a:extLst>
              <a:ext uri="{FF2B5EF4-FFF2-40B4-BE49-F238E27FC236}">
                <a16:creationId xmlns:a16="http://schemas.microsoft.com/office/drawing/2014/main" id="{4B8CE37E-7DBC-4321-9315-42C6E268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160">
            <a:extLst>
              <a:ext uri="{FF2B5EF4-FFF2-40B4-BE49-F238E27FC236}">
                <a16:creationId xmlns:a16="http://schemas.microsoft.com/office/drawing/2014/main" id="{FD841AA4-9A56-4C07-9BD7-2AABA97F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161">
            <a:extLst>
              <a:ext uri="{FF2B5EF4-FFF2-40B4-BE49-F238E27FC236}">
                <a16:creationId xmlns:a16="http://schemas.microsoft.com/office/drawing/2014/main" id="{AF0C35AC-7C66-45BE-BD5F-617F5271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162">
            <a:extLst>
              <a:ext uri="{FF2B5EF4-FFF2-40B4-BE49-F238E27FC236}">
                <a16:creationId xmlns:a16="http://schemas.microsoft.com/office/drawing/2014/main" id="{E65705A7-8A57-44F8-ACC1-C9E12A88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Rectangle 163">
            <a:extLst>
              <a:ext uri="{FF2B5EF4-FFF2-40B4-BE49-F238E27FC236}">
                <a16:creationId xmlns:a16="http://schemas.microsoft.com/office/drawing/2014/main" id="{14283231-0834-497F-B58A-C27886ED1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3641725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164">
            <a:extLst>
              <a:ext uri="{FF2B5EF4-FFF2-40B4-BE49-F238E27FC236}">
                <a16:creationId xmlns:a16="http://schemas.microsoft.com/office/drawing/2014/main" id="{89DE5144-0825-4390-A3DB-39A8BEA0D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2668588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angle 165">
            <a:extLst>
              <a:ext uri="{FF2B5EF4-FFF2-40B4-BE49-F238E27FC236}">
                <a16:creationId xmlns:a16="http://schemas.microsoft.com/office/drawing/2014/main" id="{B1D099D1-0840-4933-98BF-9B4B416C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33083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166">
            <a:extLst>
              <a:ext uri="{FF2B5EF4-FFF2-40B4-BE49-F238E27FC236}">
                <a16:creationId xmlns:a16="http://schemas.microsoft.com/office/drawing/2014/main" id="{542B28B3-BCCA-4736-8D3A-78F79BF9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25" y="4073525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Rectangle 167">
            <a:extLst>
              <a:ext uri="{FF2B5EF4-FFF2-40B4-BE49-F238E27FC236}">
                <a16:creationId xmlns:a16="http://schemas.microsoft.com/office/drawing/2014/main" id="{FFCB110C-F995-4835-9931-69C155723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0" y="3268663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168">
            <a:extLst>
              <a:ext uri="{FF2B5EF4-FFF2-40B4-BE49-F238E27FC236}">
                <a16:creationId xmlns:a16="http://schemas.microsoft.com/office/drawing/2014/main" id="{AEE2A735-EAF8-40D4-9EE8-99B78362E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68947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169">
            <a:extLst>
              <a:ext uri="{FF2B5EF4-FFF2-40B4-BE49-F238E27FC236}">
                <a16:creationId xmlns:a16="http://schemas.microsoft.com/office/drawing/2014/main" id="{4D776678-1AF9-425E-973E-B7DE6228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3340100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Oval 170">
            <a:extLst>
              <a:ext uri="{FF2B5EF4-FFF2-40B4-BE49-F238E27FC236}">
                <a16:creationId xmlns:a16="http://schemas.microsoft.com/office/drawing/2014/main" id="{F761B1A0-E8D6-4A4D-8C6C-D732C488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295592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Rectangle 171">
            <a:extLst>
              <a:ext uri="{FF2B5EF4-FFF2-40B4-BE49-F238E27FC236}">
                <a16:creationId xmlns:a16="http://schemas.microsoft.com/office/drawing/2014/main" id="{2069F6C8-27F1-41F8-9C72-559C00F0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1573213"/>
            <a:ext cx="553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 When k = 3, the objective function is 133.6</a:t>
            </a:r>
          </a:p>
        </p:txBody>
      </p:sp>
    </p:spTree>
    <p:extLst>
      <p:ext uri="{BB962C8B-B14F-4D97-AF65-F5344CB8AC3E}">
        <p14:creationId xmlns:p14="http://schemas.microsoft.com/office/powerpoint/2010/main" val="357395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0736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Right number of K</a:t>
            </a:r>
            <a:endParaRPr sz="2800" b="1" dirty="0">
              <a:solidFill>
                <a:srgbClr val="E46102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2ED58B5-534D-40FC-B305-C9434538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439" y="1142836"/>
            <a:ext cx="541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BCB5FCC9-C478-428D-996F-BF8ABBFE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05" y="1109526"/>
            <a:ext cx="1141139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000" dirty="0"/>
              <a:t>We can plot the objective function values for k equals 1 to 6…</a:t>
            </a:r>
          </a:p>
          <a:p>
            <a:pPr algn="l"/>
            <a:endParaRPr lang="en-US" altLang="en-US" sz="2000" dirty="0"/>
          </a:p>
          <a:p>
            <a:pPr algn="l"/>
            <a:r>
              <a:rPr lang="en-US" altLang="en-US" sz="2000" dirty="0"/>
              <a:t>The abrupt change at k = 2, is highly suggestive of two clusters in the data. This technique for determining the number of clusters is known as “knee finding” or “elbow finding”.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3247F6-BECE-4216-B3C6-34C571DA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2513013"/>
            <a:ext cx="7610475" cy="355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1F0C84B-01C0-46FE-9FF3-AD93DF0A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705101"/>
            <a:ext cx="5702300" cy="29257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A7BB4CE0-CFD6-4CCC-A3A3-19CD470D2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5340351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CF8EB688-07E3-4D65-999C-CC4A24CBA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5048251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5A6A6392-91A7-4630-A777-BBA4DC3AC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748213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CCBF4503-E48E-4546-8D15-0021C3EEC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457701"/>
            <a:ext cx="5702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6B99218D-CCB2-4860-B76E-76EB1B3B5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167188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5A56E04-7516-4598-B791-3EC2AD75A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3875088"/>
            <a:ext cx="57023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62776DB5-03CA-4263-80A1-400C05A57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3584576"/>
            <a:ext cx="5702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E87ACCE-947E-47E2-8E4E-38319879E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3284538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A345AD1E-960C-4110-AE45-20334612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2995613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99B66696-D1D4-42CE-A4F6-A25DE981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2705101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C7551EBA-BC77-44AD-895E-230FF4B3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705101"/>
            <a:ext cx="5702300" cy="2925762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0FC4C599-7110-4B3E-A78E-49C7DDD1C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2705101"/>
            <a:ext cx="3175" cy="2925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4B85EBFB-A7FB-4963-9FBE-D80DE9BDA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5630863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5BCB986A-D240-40F4-9E24-22BE4B7B6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5340351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7FC57F24-3B86-42AF-BF27-BB640DDBF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5048251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E4C46D9F-191E-4528-BAA7-3F26EB2F6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4748213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C507170E-2A17-4D86-AC93-13750E3FD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4457701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39EC9196-05E9-4EF0-AD61-63AD83A24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4167188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9B86DE34-E52B-46F9-B2D6-BC4555F51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875088"/>
            <a:ext cx="523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5D333937-9B4B-4115-A0A6-21FA9904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584576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62907E7A-CAB2-4B59-A0AC-6184A8138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284538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215BAE3C-44F0-4994-A33A-AB6550244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995613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DC4A2823-F18D-4FD7-8309-389308FDC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705101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69175BBA-ED24-43D9-A7C1-E2661F8B0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5630863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4B0C2780-1A5E-47C7-9937-DAD8D178A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1888" y="5630863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EC8A22B9-5C43-4D3D-8E1A-123E59C301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7563" y="5630863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0">
            <a:extLst>
              <a:ext uri="{FF2B5EF4-FFF2-40B4-BE49-F238E27FC236}">
                <a16:creationId xmlns:a16="http://schemas.microsoft.com/office/drawing/2014/main" id="{E60F40D5-9422-438C-B341-8ED022E9C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2125" y="5630863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47024BB2-359A-44DA-A344-578810D0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9388" y="5630863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A943532A-ED7D-43FB-BD03-B7BE8CA10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73950" y="5630863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3EDE4921-FCB1-4DF9-B670-B53D39CF5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5630863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1543B012-2582-4A32-B124-10903D92B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4188" y="5630863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14371DCB-7BA0-447C-A212-7B9B5AB32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3076576"/>
            <a:ext cx="955675" cy="2043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EB28E9E1-306E-4DA7-8FA3-9A8FB9A3F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119688"/>
            <a:ext cx="944562" cy="1190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0A05EFB2-E3C6-4CF1-B59D-3783E6A7B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5238751"/>
            <a:ext cx="957263" cy="460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58E2A06D-E12A-44FC-A9A0-524DD62BD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5284788"/>
            <a:ext cx="941387" cy="174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EB34783F-5A8B-46B7-866E-0B325D43E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3850" y="5302251"/>
            <a:ext cx="957263" cy="285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C32D84D3-AAD5-4DE6-B8BC-7BC53F3F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555783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0.00E+00</a:t>
            </a:r>
            <a:endParaRPr lang="en-US" alt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2C9AD455-6AD6-497C-9FA4-07762452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5267326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1.00E+02</a:t>
            </a:r>
            <a:endParaRPr lang="en-US" altLang="en-US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48FEF30A-9770-4795-8366-96422CC56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975226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2.00E+02</a:t>
            </a:r>
            <a:endParaRPr lang="en-US" altLang="en-US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D591AC4A-794B-4448-B4AA-D78270560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67518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3.00E+02</a:t>
            </a:r>
            <a:endParaRPr lang="en-US" alt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7AB015FF-568B-4FE0-9E52-9A18B801D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84676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4.00E+02</a:t>
            </a:r>
            <a:endParaRPr lang="en-US" alt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D54DEDBC-F8D1-4BE9-87CA-0EFC9114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094163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5.00E+02</a:t>
            </a:r>
            <a:endParaRPr lang="en-US" altLang="en-US"/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66E9AE73-13B7-43FD-A49D-3DECB4D4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802063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6.00E+02</a:t>
            </a:r>
            <a:endParaRPr lang="en-US" alt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A08DD7B4-6CBC-425D-BF81-C2C4CA73C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51313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7.00E+02</a:t>
            </a:r>
            <a:endParaRPr lang="en-US" altLang="en-US"/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4CE3DBC2-9580-448A-A1C9-A5248326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213101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8.00E+02</a:t>
            </a:r>
            <a:endParaRPr lang="en-US" altLang="en-US"/>
          </a:p>
        </p:txBody>
      </p:sp>
      <p:sp>
        <p:nvSpPr>
          <p:cNvPr id="55" name="Rectangle 49">
            <a:extLst>
              <a:ext uri="{FF2B5EF4-FFF2-40B4-BE49-F238E27FC236}">
                <a16:creationId xmlns:a16="http://schemas.microsoft.com/office/drawing/2014/main" id="{531FB395-3C15-4B7E-9001-21849878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292258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9.00E+02</a:t>
            </a:r>
            <a:endParaRPr lang="en-US" altLang="en-US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ACB2FA8A-058C-4817-9988-F042E6EA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263048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1.00E+03</a:t>
            </a:r>
            <a:endParaRPr lang="en-US" altLang="en-US"/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A97691ED-5D42-4177-B527-5458B5BF9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5730876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2B6DFA97-E2D9-45D2-88C6-3CB1A86F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5730876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6E304775-313D-4933-8FEB-023AA2934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730876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1345B808-8DAA-4E1B-B001-4D5BAF83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5730876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B41F8461-1942-462F-A2CD-54AC4428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5730876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CAD444E6-AA02-4439-A210-B3997CC6A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013" y="5730876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/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7FCCCE17-7909-44E5-8999-7960F4145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20" y="6346864"/>
            <a:ext cx="873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the results are not always as clear cut as in this toy example</a:t>
            </a:r>
          </a:p>
        </p:txBody>
      </p:sp>
      <p:sp>
        <p:nvSpPr>
          <p:cNvPr id="64" name="Text Box 59">
            <a:extLst>
              <a:ext uri="{FF2B5EF4-FFF2-40B4-BE49-F238E27FC236}">
                <a16:creationId xmlns:a16="http://schemas.microsoft.com/office/drawing/2014/main" id="{30A6D94C-15B8-4825-8646-03AE07359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56562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k</a:t>
            </a:r>
          </a:p>
        </p:txBody>
      </p:sp>
      <p:sp>
        <p:nvSpPr>
          <p:cNvPr id="65" name="Text Box 60">
            <a:extLst>
              <a:ext uri="{FF2B5EF4-FFF2-40B4-BE49-F238E27FC236}">
                <a16:creationId xmlns:a16="http://schemas.microsoft.com/office/drawing/2014/main" id="{F49CD909-C6E2-4408-AE07-2E632F5FF48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32694" y="3952082"/>
            <a:ext cx="252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771825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solidFill>
                  <a:srgbClr val="E46102"/>
                </a:solidFill>
              </a:rPr>
              <a:t>Coding Example and Coding Exercise</a:t>
            </a:r>
            <a:endParaRPr sz="40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Classification, </a:t>
            </a:r>
            <a:r>
              <a:rPr lang="en-US" b="1" dirty="0"/>
              <a:t>Clustering</a:t>
            </a:r>
            <a:r>
              <a:rPr lang="en-US" dirty="0"/>
              <a:t>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Clustering Models - Introduction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QUESTION: How to develop ML models that can classify unstructured, data correctly?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find commonalities in the features that will be used to predict classes in new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there is no supervision in the existing data.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we have the input features </a:t>
            </a:r>
            <a:r>
              <a:rPr lang="en-US" b="1" dirty="0"/>
              <a:t>X</a:t>
            </a:r>
            <a:r>
              <a:rPr lang="en-US" dirty="0"/>
              <a:t>, but we do not have the labels </a:t>
            </a:r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Clustering Models - Introduction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7892" name="Picture 4" descr="Supervised vs. Unsupervised Learning">
            <a:extLst>
              <a:ext uri="{FF2B5EF4-FFF2-40B4-BE49-F238E27FC236}">
                <a16:creationId xmlns:a16="http://schemas.microsoft.com/office/drawing/2014/main" id="{AF08D8AB-B88D-4F09-89A9-9C96DC09B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30079" r="2462" b="3959"/>
          <a:stretch/>
        </p:blipFill>
        <p:spPr bwMode="auto">
          <a:xfrm>
            <a:off x="249810" y="2215299"/>
            <a:ext cx="11642103" cy="401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3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upervised vs. Unsupervised Learning">
            <a:extLst>
              <a:ext uri="{FF2B5EF4-FFF2-40B4-BE49-F238E27FC236}">
                <a16:creationId xmlns:a16="http://schemas.microsoft.com/office/drawing/2014/main" id="{39B9A10F-7433-4501-B8C4-83FA518EC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6" t="30079" r="2462" b="3959"/>
          <a:stretch/>
        </p:blipFill>
        <p:spPr bwMode="auto">
          <a:xfrm>
            <a:off x="7451889" y="3378307"/>
            <a:ext cx="4194927" cy="288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Clustering Models - Introduction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 comes from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sort observations into clusters (groups)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observations within a cluster are similar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observations in different clusters are dissimilar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Clustering</a:t>
            </a:r>
          </a:p>
          <a:p>
            <a:r>
              <a:rPr lang="en-US" dirty="0"/>
              <a:t> Study the intrinsic (and commonly hidden) </a:t>
            </a:r>
          </a:p>
          <a:p>
            <a:r>
              <a:rPr lang="en-US" dirty="0"/>
              <a:t> structure of the data</a:t>
            </a:r>
          </a:p>
          <a:p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Clustering Analysis - Example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– Movies and their reviews. No labels (y).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Hypothesis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Classify movies based on reviews. EASY!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1986" name="Picture 2" descr="https://miro.medium.com/max/700/1*UrTFgcUrxq5C-wOUFvxCkQ.png">
            <a:extLst>
              <a:ext uri="{FF2B5EF4-FFF2-40B4-BE49-F238E27FC236}">
                <a16:creationId xmlns:a16="http://schemas.microsoft.com/office/drawing/2014/main" id="{B23CB67B-52D6-4DA1-BC72-4B7C4A12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32" y="3718972"/>
            <a:ext cx="6667500" cy="22669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0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Clustering Analysis – Example</a:t>
            </a: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1800" dirty="0"/>
              <a:t>Not so easy</a:t>
            </a:r>
            <a:endParaRPr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AA6C10-3890-4485-B827-2E6A3446CACF}"/>
              </a:ext>
            </a:extLst>
          </p:cNvPr>
          <p:cNvGrpSpPr>
            <a:grpSpLocks/>
          </p:cNvGrpSpPr>
          <p:nvPr/>
        </p:nvGrpSpPr>
        <p:grpSpPr bwMode="auto">
          <a:xfrm>
            <a:off x="1631570" y="2213162"/>
            <a:ext cx="9144006" cy="2243138"/>
            <a:chOff x="36" y="642"/>
            <a:chExt cx="5760" cy="1413"/>
          </a:xfrm>
        </p:grpSpPr>
        <p:pic>
          <p:nvPicPr>
            <p:cNvPr id="6" name="Picture 5" descr="Edna Krabappel">
              <a:extLst>
                <a:ext uri="{FF2B5EF4-FFF2-40B4-BE49-F238E27FC236}">
                  <a16:creationId xmlns:a16="http://schemas.microsoft.com/office/drawing/2014/main" id="{3F2187F9-B3CE-4507-850F-FDFA3281E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Principal Seymour  Skinner">
              <a:extLst>
                <a:ext uri="{FF2B5EF4-FFF2-40B4-BE49-F238E27FC236}">
                  <a16:creationId xmlns:a16="http://schemas.microsoft.com/office/drawing/2014/main" id="{C2D9CCB7-CE04-46A0-A7F2-6C653F091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2B313-39DE-4C1B-AE1E-017CBE96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" y="1365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9" name="Picture 8" descr="Groundskeeper Willie">
              <a:extLst>
                <a:ext uri="{FF2B5EF4-FFF2-40B4-BE49-F238E27FC236}">
                  <a16:creationId xmlns:a16="http://schemas.microsoft.com/office/drawing/2014/main" id="{A0F8D43D-DE82-47AE-BAAF-A63259D80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BAC771-CD21-4F02-B08D-6D69C8F22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AC9A79-1B75-46C6-9ED4-C13096340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58A68D4-D1ED-4CE9-BC57-DEE89C251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6BC932-1CE2-481B-9379-88677453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D6A98E-893B-4A37-A3C5-6CD6A6A2C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4" descr="C:\Documents and Settings\eamonn\Desktop\bios_family_marge.gif">
              <a:extLst>
                <a:ext uri="{FF2B5EF4-FFF2-40B4-BE49-F238E27FC236}">
                  <a16:creationId xmlns:a16="http://schemas.microsoft.com/office/drawing/2014/main" id="{128CFAF3-8E37-4C40-9578-8D28D6997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3F47E2-379B-4FB5-8557-CB56CA6EA3BD}"/>
              </a:ext>
            </a:extLst>
          </p:cNvPr>
          <p:cNvSpPr txBox="1"/>
          <p:nvPr/>
        </p:nvSpPr>
        <p:spPr>
          <a:xfrm>
            <a:off x="2823083" y="4976959"/>
            <a:ext cx="7942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natural grouping among these images?</a:t>
            </a:r>
          </a:p>
        </p:txBody>
      </p:sp>
    </p:spTree>
    <p:extLst>
      <p:ext uri="{BB962C8B-B14F-4D97-AF65-F5344CB8AC3E}">
        <p14:creationId xmlns:p14="http://schemas.microsoft.com/office/powerpoint/2010/main" val="52405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Clustering Analysis -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AA6C10-3890-4485-B827-2E6A3446CACF}"/>
              </a:ext>
            </a:extLst>
          </p:cNvPr>
          <p:cNvGrpSpPr>
            <a:grpSpLocks/>
          </p:cNvGrpSpPr>
          <p:nvPr/>
        </p:nvGrpSpPr>
        <p:grpSpPr bwMode="auto">
          <a:xfrm>
            <a:off x="1621159" y="1445606"/>
            <a:ext cx="9144006" cy="2243138"/>
            <a:chOff x="36" y="642"/>
            <a:chExt cx="5760" cy="1413"/>
          </a:xfrm>
        </p:grpSpPr>
        <p:pic>
          <p:nvPicPr>
            <p:cNvPr id="6" name="Picture 5" descr="Edna Krabappel">
              <a:extLst>
                <a:ext uri="{FF2B5EF4-FFF2-40B4-BE49-F238E27FC236}">
                  <a16:creationId xmlns:a16="http://schemas.microsoft.com/office/drawing/2014/main" id="{3F2187F9-B3CE-4507-850F-FDFA3281E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Principal Seymour  Skinner">
              <a:extLst>
                <a:ext uri="{FF2B5EF4-FFF2-40B4-BE49-F238E27FC236}">
                  <a16:creationId xmlns:a16="http://schemas.microsoft.com/office/drawing/2014/main" id="{C2D9CCB7-CE04-46A0-A7F2-6C653F091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2B313-39DE-4C1B-AE1E-017CBE96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" y="1365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9" name="Picture 8" descr="Groundskeeper Willie">
              <a:extLst>
                <a:ext uri="{FF2B5EF4-FFF2-40B4-BE49-F238E27FC236}">
                  <a16:creationId xmlns:a16="http://schemas.microsoft.com/office/drawing/2014/main" id="{A0F8D43D-DE82-47AE-BAAF-A63259D80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BAC771-CD21-4F02-B08D-6D69C8F22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AC9A79-1B75-46C6-9ED4-C13096340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58A68D4-D1ED-4CE9-BC57-DEE89C251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6BC932-1CE2-481B-9379-88677453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D6A98E-893B-4A37-A3C5-6CD6A6A2C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4" descr="C:\Documents and Settings\eamonn\Desktop\bios_family_marge.gif">
              <a:extLst>
                <a:ext uri="{FF2B5EF4-FFF2-40B4-BE49-F238E27FC236}">
                  <a16:creationId xmlns:a16="http://schemas.microsoft.com/office/drawing/2014/main" id="{128CFAF3-8E37-4C40-9578-8D28D6997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93D007BA-1D4A-41F1-A282-208D4ACED690}"/>
              </a:ext>
            </a:extLst>
          </p:cNvPr>
          <p:cNvGrpSpPr>
            <a:grpSpLocks/>
          </p:cNvGrpSpPr>
          <p:nvPr/>
        </p:nvGrpSpPr>
        <p:grpSpPr bwMode="auto">
          <a:xfrm>
            <a:off x="1670378" y="3862469"/>
            <a:ext cx="8743950" cy="2481262"/>
            <a:chOff x="96" y="2583"/>
            <a:chExt cx="5508" cy="1563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E7282A5A-53E0-4840-9939-4855B8C5D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4ADFCC42-C96F-48AF-A51D-EE8192A31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41" name="Rectangle 22">
                  <a:extLst>
                    <a:ext uri="{FF2B5EF4-FFF2-40B4-BE49-F238E27FC236}">
                      <a16:creationId xmlns:a16="http://schemas.microsoft.com/office/drawing/2014/main" id="{43FA40CB-FD9B-4E41-AD2B-528D2C4DB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Rectangle 23">
                  <a:extLst>
                    <a:ext uri="{FF2B5EF4-FFF2-40B4-BE49-F238E27FC236}">
                      <a16:creationId xmlns:a16="http://schemas.microsoft.com/office/drawing/2014/main" id="{D3B9EBF5-0C6E-4811-9EDD-EF1CE4B39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24">
                <a:extLst>
                  <a:ext uri="{FF2B5EF4-FFF2-40B4-BE49-F238E27FC236}">
                    <a16:creationId xmlns:a16="http://schemas.microsoft.com/office/drawing/2014/main" id="{EF123907-208B-45A8-BBAE-CCE871B46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39" name="Rectangle 25">
                  <a:extLst>
                    <a:ext uri="{FF2B5EF4-FFF2-40B4-BE49-F238E27FC236}">
                      <a16:creationId xmlns:a16="http://schemas.microsoft.com/office/drawing/2014/main" id="{71A49413-A55E-4756-B070-2A84A7A48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0" name="Rectangle 26">
                  <a:extLst>
                    <a:ext uri="{FF2B5EF4-FFF2-40B4-BE49-F238E27FC236}">
                      <a16:creationId xmlns:a16="http://schemas.microsoft.com/office/drawing/2014/main" id="{47C1A318-83B6-45EB-9F34-42EFFACBB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E18907D-1922-4AA0-AE73-3BFD27568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583"/>
              <a:ext cx="3408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19" name="Picture 28" descr="Edna Krabappel">
              <a:extLst>
                <a:ext uri="{FF2B5EF4-FFF2-40B4-BE49-F238E27FC236}">
                  <a16:creationId xmlns:a16="http://schemas.microsoft.com/office/drawing/2014/main" id="{1F18E1D7-84A7-41E3-84E6-91DA4D106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0" name="Picture 29" descr="Principal Seymour  Skinner">
              <a:extLst>
                <a:ext uri="{FF2B5EF4-FFF2-40B4-BE49-F238E27FC236}">
                  <a16:creationId xmlns:a16="http://schemas.microsoft.com/office/drawing/2014/main" id="{8212A7E4-8536-4D29-8229-95E4A41AA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1" name="Picture 30" descr="Groundskeeper Willie">
              <a:extLst>
                <a:ext uri="{FF2B5EF4-FFF2-40B4-BE49-F238E27FC236}">
                  <a16:creationId xmlns:a16="http://schemas.microsoft.com/office/drawing/2014/main" id="{D5A7AEA4-6629-480D-9334-44ACFA9B1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2" name="Picture 31">
              <a:extLst>
                <a:ext uri="{FF2B5EF4-FFF2-40B4-BE49-F238E27FC236}">
                  <a16:creationId xmlns:a16="http://schemas.microsoft.com/office/drawing/2014/main" id="{18E204F6-2716-4570-AC47-485DF82B2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32">
              <a:extLst>
                <a:ext uri="{FF2B5EF4-FFF2-40B4-BE49-F238E27FC236}">
                  <a16:creationId xmlns:a16="http://schemas.microsoft.com/office/drawing/2014/main" id="{37801D37-6696-4415-8041-A4772D3E9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3">
              <a:extLst>
                <a:ext uri="{FF2B5EF4-FFF2-40B4-BE49-F238E27FC236}">
                  <a16:creationId xmlns:a16="http://schemas.microsoft.com/office/drawing/2014/main" id="{641E3595-71ED-495F-88A2-6FA48AFAC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4">
              <a:extLst>
                <a:ext uri="{FF2B5EF4-FFF2-40B4-BE49-F238E27FC236}">
                  <a16:creationId xmlns:a16="http://schemas.microsoft.com/office/drawing/2014/main" id="{29931E0D-A696-48FB-B751-D418C90BD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5">
              <a:extLst>
                <a:ext uri="{FF2B5EF4-FFF2-40B4-BE49-F238E27FC236}">
                  <a16:creationId xmlns:a16="http://schemas.microsoft.com/office/drawing/2014/main" id="{C8792141-EAAE-42EE-9404-4FAB177AB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6" descr="C:\Documents and Settings\eamonn\Desktop\bios_family_marge.gif">
              <a:extLst>
                <a:ext uri="{FF2B5EF4-FFF2-40B4-BE49-F238E27FC236}">
                  <a16:creationId xmlns:a16="http://schemas.microsoft.com/office/drawing/2014/main" id="{3643BC5F-00C3-4D2D-BA3E-3BEB636A0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8" name="Picture 37" descr="Edna Krabappel">
              <a:extLst>
                <a:ext uri="{FF2B5EF4-FFF2-40B4-BE49-F238E27FC236}">
                  <a16:creationId xmlns:a16="http://schemas.microsoft.com/office/drawing/2014/main" id="{420C1472-90CA-4577-8BFB-2D4F1C718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29" name="Picture 38" descr="Principal Seymour  Skinner">
              <a:extLst>
                <a:ext uri="{FF2B5EF4-FFF2-40B4-BE49-F238E27FC236}">
                  <a16:creationId xmlns:a16="http://schemas.microsoft.com/office/drawing/2014/main" id="{DBFFC295-1255-4051-8A99-7A457DBBD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0" name="Picture 39" descr="Groundskeeper Willie">
              <a:extLst>
                <a:ext uri="{FF2B5EF4-FFF2-40B4-BE49-F238E27FC236}">
                  <a16:creationId xmlns:a16="http://schemas.microsoft.com/office/drawing/2014/main" id="{D5DD7B71-516B-4468-BD47-81E68E6A5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1" name="Picture 40">
              <a:extLst>
                <a:ext uri="{FF2B5EF4-FFF2-40B4-BE49-F238E27FC236}">
                  <a16:creationId xmlns:a16="http://schemas.microsoft.com/office/drawing/2014/main" id="{7CE52D1C-C75E-4648-B365-FFBB98AE6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41">
              <a:extLst>
                <a:ext uri="{FF2B5EF4-FFF2-40B4-BE49-F238E27FC236}">
                  <a16:creationId xmlns:a16="http://schemas.microsoft.com/office/drawing/2014/main" id="{7CB0120A-40B7-4BA0-B57A-6CD1FA368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42">
              <a:extLst>
                <a:ext uri="{FF2B5EF4-FFF2-40B4-BE49-F238E27FC236}">
                  <a16:creationId xmlns:a16="http://schemas.microsoft.com/office/drawing/2014/main" id="{D8EEC9DB-5B88-4BA9-BE4E-39AB0B2AC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43">
              <a:extLst>
                <a:ext uri="{FF2B5EF4-FFF2-40B4-BE49-F238E27FC236}">
                  <a16:creationId xmlns:a16="http://schemas.microsoft.com/office/drawing/2014/main" id="{55250D1F-3063-441E-9F63-34C49B482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44">
              <a:extLst>
                <a:ext uri="{FF2B5EF4-FFF2-40B4-BE49-F238E27FC236}">
                  <a16:creationId xmlns:a16="http://schemas.microsoft.com/office/drawing/2014/main" id="{445A1395-6B5F-462D-935C-853486F76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5" descr="C:\Documents and Settings\eamonn\Desktop\bios_family_marge.gif">
              <a:extLst>
                <a:ext uri="{FF2B5EF4-FFF2-40B4-BE49-F238E27FC236}">
                  <a16:creationId xmlns:a16="http://schemas.microsoft.com/office/drawing/2014/main" id="{3E66AB3E-EADA-45A6-A5B7-15C5094AA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</p:spPr>
        </p:pic>
      </p:grpSp>
      <p:sp>
        <p:nvSpPr>
          <p:cNvPr id="43" name="Text Box 46">
            <a:extLst>
              <a:ext uri="{FF2B5EF4-FFF2-40B4-BE49-F238E27FC236}">
                <a16:creationId xmlns:a16="http://schemas.microsoft.com/office/drawing/2014/main" id="{B1264A24-6710-41E4-AB2E-F09E0F5CE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335" y="6342144"/>
            <a:ext cx="227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School Employees</a:t>
            </a:r>
            <a:r>
              <a:rPr lang="en-US" altLang="en-US" sz="1600"/>
              <a:t> </a:t>
            </a:r>
          </a:p>
        </p:txBody>
      </p:sp>
      <p:sp>
        <p:nvSpPr>
          <p:cNvPr id="44" name="Text Box 47">
            <a:extLst>
              <a:ext uri="{FF2B5EF4-FFF2-40B4-BE49-F238E27FC236}">
                <a16:creationId xmlns:a16="http://schemas.microsoft.com/office/drawing/2014/main" id="{14C4A65B-C1B6-42C7-BC4D-B524D37B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422" y="6316744"/>
            <a:ext cx="207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/>
              <a:t>Simpson's Family</a:t>
            </a:r>
            <a:r>
              <a:rPr lang="en-US" altLang="en-US" sz="2000" dirty="0"/>
              <a:t> </a:t>
            </a:r>
          </a:p>
        </p:txBody>
      </p:sp>
      <p:sp>
        <p:nvSpPr>
          <p:cNvPr id="45" name="Text Box 48">
            <a:extLst>
              <a:ext uri="{FF2B5EF4-FFF2-40B4-BE49-F238E27FC236}">
                <a16:creationId xmlns:a16="http://schemas.microsoft.com/office/drawing/2014/main" id="{258F2D4B-C45C-450D-A73A-6AA9586C7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660" y="6316744"/>
            <a:ext cx="183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Males</a:t>
            </a:r>
            <a:r>
              <a:rPr lang="en-US" altLang="en-US" sz="1600"/>
              <a:t> </a:t>
            </a:r>
          </a:p>
        </p:txBody>
      </p:sp>
      <p:sp>
        <p:nvSpPr>
          <p:cNvPr id="46" name="Text Box 49">
            <a:extLst>
              <a:ext uri="{FF2B5EF4-FFF2-40B4-BE49-F238E27FC236}">
                <a16:creationId xmlns:a16="http://schemas.microsoft.com/office/drawing/2014/main" id="{4967641F-1BC4-4688-A0B1-E6F2826E4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085" y="6316744"/>
            <a:ext cx="183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Females</a:t>
            </a:r>
            <a:r>
              <a:rPr lang="en-US" altLang="en-US" sz="1600"/>
              <a:t> </a:t>
            </a:r>
          </a:p>
        </p:txBody>
      </p:sp>
      <p:sp>
        <p:nvSpPr>
          <p:cNvPr id="47" name="Text Box 50">
            <a:extLst>
              <a:ext uri="{FF2B5EF4-FFF2-40B4-BE49-F238E27FC236}">
                <a16:creationId xmlns:a16="http://schemas.microsoft.com/office/drawing/2014/main" id="{C3D463E2-594C-4B49-998B-FA4FCCBBE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790" y="3629688"/>
            <a:ext cx="3863558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2"/>
                </a:solidFill>
              </a:rPr>
              <a:t>Clustering is subjective</a:t>
            </a:r>
          </a:p>
        </p:txBody>
      </p:sp>
    </p:spTree>
    <p:extLst>
      <p:ext uri="{BB962C8B-B14F-4D97-AF65-F5344CB8AC3E}">
        <p14:creationId xmlns:p14="http://schemas.microsoft.com/office/powerpoint/2010/main" val="3301830789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13436</TotalTime>
  <Words>1285</Words>
  <Application>Microsoft Macintosh PowerPoint</Application>
  <PresentationFormat>Widescreen</PresentationFormat>
  <Paragraphs>226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System Font Regular</vt:lpstr>
      <vt:lpstr>Times New Roman</vt:lpstr>
      <vt:lpstr>Wingdings</vt:lpstr>
      <vt:lpstr>RIT</vt:lpstr>
      <vt:lpstr>PowerPoint Presentation</vt:lpstr>
      <vt:lpstr>PowerPoint Presentation</vt:lpstr>
      <vt:lpstr>This Lecture</vt:lpstr>
      <vt:lpstr>Clustering Models - Introduction</vt:lpstr>
      <vt:lpstr>Clustering Models - Introduction</vt:lpstr>
      <vt:lpstr>Clustering Models - Introduction</vt:lpstr>
      <vt:lpstr>Clustering Analysis - Example</vt:lpstr>
      <vt:lpstr>Clustering Analysis – Example Not so easy</vt:lpstr>
      <vt:lpstr>Clustering Analysis - Example</vt:lpstr>
      <vt:lpstr>Defining Similarity</vt:lpstr>
      <vt:lpstr>K-Means Clustering</vt:lpstr>
      <vt:lpstr>K-Means</vt:lpstr>
      <vt:lpstr>K-Means</vt:lpstr>
      <vt:lpstr>K-Means</vt:lpstr>
      <vt:lpstr>K-Means</vt:lpstr>
      <vt:lpstr>K-Means</vt:lpstr>
      <vt:lpstr>K-Means</vt:lpstr>
      <vt:lpstr>K-Means</vt:lpstr>
      <vt:lpstr>The K-Medoids Clustering Method</vt:lpstr>
      <vt:lpstr>The K-Medoids Clustering Method</vt:lpstr>
      <vt:lpstr>How can we tell the right number of clusters?</vt:lpstr>
      <vt:lpstr>Right number of K</vt:lpstr>
      <vt:lpstr>Objective Function</vt:lpstr>
      <vt:lpstr>Right number of K</vt:lpstr>
      <vt:lpstr>Right number of K</vt:lpstr>
      <vt:lpstr>Right number of K</vt:lpstr>
      <vt:lpstr>Right number of K</vt:lpstr>
      <vt:lpstr>Coding Example and Coding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1529</cp:revision>
  <cp:lastPrinted>2018-04-25T02:50:23Z</cp:lastPrinted>
  <dcterms:created xsi:type="dcterms:W3CDTF">2021-08-24T04:52:52Z</dcterms:created>
  <dcterms:modified xsi:type="dcterms:W3CDTF">2021-11-18T09:45:33Z</dcterms:modified>
</cp:coreProperties>
</file>