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83957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387"/>
              </p:ext>
            </p:extLst>
          </p:nvPr>
        </p:nvGraphicFramePr>
        <p:xfrm>
          <a:off x="1089212" y="1523339"/>
          <a:ext cx="10092310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709659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50513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12705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2059884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682052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465"/>
              </p:ext>
            </p:extLst>
          </p:nvPr>
        </p:nvGraphicFramePr>
        <p:xfrm>
          <a:off x="1089212" y="5036351"/>
          <a:ext cx="10092311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688420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510646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2081679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2055724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733866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2.Assign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</a:t>
            </a:r>
            <a:r>
              <a:rPr lang="en-US" dirty="0"/>
              <a:t>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203702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2660271" y="2227734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7760</TotalTime>
  <Words>2984</Words>
  <Application>Microsoft Macintosh PowerPoint</Application>
  <PresentationFormat>Widescreen</PresentationFormat>
  <Paragraphs>529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832</cp:revision>
  <cp:lastPrinted>2018-04-25T02:50:23Z</cp:lastPrinted>
  <dcterms:created xsi:type="dcterms:W3CDTF">2021-08-24T04:52:52Z</dcterms:created>
  <dcterms:modified xsi:type="dcterms:W3CDTF">2022-09-13T10:22:38Z</dcterms:modified>
</cp:coreProperties>
</file>