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09" r:id="rId5"/>
    <p:sldId id="314" r:id="rId6"/>
    <p:sldId id="346" r:id="rId7"/>
    <p:sldId id="315" r:id="rId8"/>
    <p:sldId id="313" r:id="rId9"/>
    <p:sldId id="316" r:id="rId10"/>
    <p:sldId id="318" r:id="rId11"/>
    <p:sldId id="320" r:id="rId12"/>
    <p:sldId id="321" r:id="rId13"/>
    <p:sldId id="317" r:id="rId14"/>
    <p:sldId id="322" r:id="rId15"/>
    <p:sldId id="323" r:id="rId16"/>
    <p:sldId id="347" r:id="rId17"/>
    <p:sldId id="324" r:id="rId18"/>
    <p:sldId id="326" r:id="rId19"/>
    <p:sldId id="344" r:id="rId20"/>
    <p:sldId id="325" r:id="rId21"/>
    <p:sldId id="328" r:id="rId22"/>
    <p:sldId id="327" r:id="rId23"/>
    <p:sldId id="350" r:id="rId24"/>
    <p:sldId id="349" r:id="rId25"/>
    <p:sldId id="351" r:id="rId26"/>
    <p:sldId id="352" r:id="rId27"/>
    <p:sldId id="353" r:id="rId28"/>
    <p:sldId id="348" r:id="rId29"/>
    <p:sldId id="330" r:id="rId30"/>
    <p:sldId id="329" r:id="rId31"/>
    <p:sldId id="332" r:id="rId32"/>
    <p:sldId id="333" r:id="rId33"/>
    <p:sldId id="334" r:id="rId34"/>
    <p:sldId id="336" r:id="rId35"/>
    <p:sldId id="337" r:id="rId36"/>
    <p:sldId id="338" r:id="rId37"/>
    <p:sldId id="339" r:id="rId38"/>
    <p:sldId id="340"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09"/>
            <p14:sldId id="314"/>
            <p14:sldId id="346"/>
            <p14:sldId id="315"/>
            <p14:sldId id="313"/>
            <p14:sldId id="316"/>
            <p14:sldId id="318"/>
            <p14:sldId id="320"/>
            <p14:sldId id="321"/>
            <p14:sldId id="317"/>
            <p14:sldId id="322"/>
            <p14:sldId id="323"/>
            <p14:sldId id="347"/>
            <p14:sldId id="324"/>
            <p14:sldId id="326"/>
            <p14:sldId id="344"/>
            <p14:sldId id="325"/>
            <p14:sldId id="328"/>
            <p14:sldId id="327"/>
            <p14:sldId id="350"/>
            <p14:sldId id="349"/>
            <p14:sldId id="351"/>
            <p14:sldId id="352"/>
            <p14:sldId id="353"/>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Links for this class and next class reading added to course webpage.</a:t>
            </a:r>
          </a:p>
          <a:p>
            <a:pPr marL="444498" indent="-342900">
              <a:buSzPts val="2400"/>
              <a:buFont typeface="Arial" panose="020B0604020202020204" pitchFamily="34" charset="0"/>
              <a:buChar char="•"/>
            </a:pPr>
            <a:r>
              <a:rPr lang="en-US" dirty="0"/>
              <a:t>Contact TA for any questions, raise on slack channel.</a:t>
            </a:r>
          </a:p>
          <a:p>
            <a:pPr marL="444498" indent="-342900">
              <a:buSzPts val="2400"/>
              <a:buFont typeface="Arial" panose="020B0604020202020204" pitchFamily="34" charset="0"/>
              <a:buChar char="•"/>
            </a:pPr>
            <a:r>
              <a:rPr lang="en-US" dirty="0"/>
              <a:t>Python assessment end of class.</a:t>
            </a:r>
          </a:p>
          <a:p>
            <a:pPr marL="444498" indent="-342900">
              <a:buSzPts val="2400"/>
              <a:buFont typeface="Arial" panose="020B0604020202020204" pitchFamily="34" charset="0"/>
              <a:buChar char="•"/>
            </a:pPr>
            <a:r>
              <a:rPr lang="en-US" dirty="0"/>
              <a:t>First assignment visible after class today.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407924220"/>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t>Just built an Email classifier based on naïve bayes.</a:t>
                      </a:r>
                    </a:p>
                    <a:p>
                      <a:pPr marL="101598" algn="ctr">
                        <a:buSzPct val="100000"/>
                      </a:pPr>
                      <a:r>
                        <a:rPr lang="en-US" sz="2000" b="0" dirty="0"/>
                        <a:t>A new email arrives, and your classifier needs to label it as spam or ham. The email has content that says = “send money”</a:t>
                      </a:r>
                      <a:endParaRPr lang="en-US" sz="2400" b="0" dirty="0"/>
                    </a:p>
                  </a:txBody>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Link: https://</a:t>
            </a:r>
            <a:r>
              <a:rPr lang="en-US" sz="2800" dirty="0" err="1"/>
              <a:t>archive.ics.uci.edu</a:t>
            </a:r>
            <a:r>
              <a:rPr lang="en-US" sz="2800" dirty="0"/>
              <a:t>/ml/datasets/iris</a:t>
            </a:r>
          </a:p>
          <a:p>
            <a:pPr lvl="1"/>
            <a:r>
              <a:rPr lang="en-US" dirty="0"/>
              <a:t>The iris dataset contains the following data</a:t>
            </a:r>
          </a:p>
          <a:p>
            <a:pPr lvl="1"/>
            <a:r>
              <a:rPr lang="en-US" dirty="0"/>
              <a:t>50 samples of 3 different species of iris (150 samples total)</a:t>
            </a:r>
          </a:p>
          <a:p>
            <a:pPr lvl="1"/>
            <a:r>
              <a:rPr lang="en-US" dirty="0"/>
              <a:t>Measurements: sepal length, sepal width, petal length, petal width</a:t>
            </a:r>
          </a:p>
          <a:p>
            <a:pPr lvl="1"/>
            <a:r>
              <a:rPr lang="en-US" dirty="0"/>
              <a:t>The format for the data: (sepal length, sepal width, petal length, petal width)</a:t>
            </a:r>
            <a:endParaRPr lang="en-US" sz="2800" dirty="0"/>
          </a:p>
          <a:p>
            <a:pPr marL="101598">
              <a:buSzPct val="100000"/>
            </a:pPr>
            <a:r>
              <a:rPr lang="en-US" sz="2800" dirty="0"/>
              <a:t>2. Open google </a:t>
            </a:r>
            <a:r>
              <a:rPr lang="en-US" sz="2800" dirty="0" err="1"/>
              <a:t>colab</a:t>
            </a:r>
            <a:endParaRPr lang="en-US" sz="2800" dirty="0"/>
          </a:p>
          <a:p>
            <a:pPr marL="101598">
              <a:buSzPct val="100000"/>
            </a:pPr>
            <a:r>
              <a:rPr lang="en-US" sz="2800" dirty="0"/>
              <a:t>3. Upload the </a:t>
            </a:r>
            <a:r>
              <a:rPr lang="en-US" sz="2800" dirty="0" err="1"/>
              <a:t>ipython</a:t>
            </a:r>
            <a:r>
              <a:rPr lang="en-US" sz="2800" dirty="0"/>
              <a:t> notebook provided</a:t>
            </a:r>
          </a:p>
          <a:p>
            <a:pPr marL="101598">
              <a:buSzPct val="100000"/>
            </a:pPr>
            <a:r>
              <a:rPr lang="en-US" sz="2800" dirty="0"/>
              <a:t>4. </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3" end="3"/>
                                            </p:txEl>
                                          </p:spTgt>
                                        </p:tgtEl>
                                        <p:attrNameLst>
                                          <p:attrName>style.visibility</p:attrName>
                                        </p:attrNameLst>
                                      </p:cBhvr>
                                      <p:to>
                                        <p:strVal val="visible"/>
                                      </p:to>
                                    </p:set>
                                    <p:animEffect transition="in" filter="fade">
                                      <p:cBhvr>
                                        <p:cTn id="7" dur="1000"/>
                                        <p:tgtEl>
                                          <p:spTgt spid="9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5" end="5"/>
                                            </p:txEl>
                                          </p:spTgt>
                                        </p:tgtEl>
                                        <p:attrNameLst>
                                          <p:attrName>style.visibility</p:attrName>
                                        </p:attrNameLst>
                                      </p:cBhvr>
                                      <p:to>
                                        <p:strVal val="visible"/>
                                      </p:to>
                                    </p:set>
                                    <p:animEffect transition="in" filter="fade">
                                      <p:cBhvr>
                                        <p:cTn id="12" dur="1000"/>
                                        <p:tgtEl>
                                          <p:spTgt spid="9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animEffect transition="in" filter="fade">
                                      <p:cBhvr>
                                        <p:cTn id="17" dur="1000"/>
                                        <p:tgtEl>
                                          <p:spTgt spid="9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1" end="1"/>
                                            </p:txEl>
                                          </p:spTgt>
                                        </p:tgtEl>
                                        <p:attrNameLst>
                                          <p:attrName>style.visibility</p:attrName>
                                        </p:attrNameLst>
                                      </p:cBhvr>
                                      <p:to>
                                        <p:strVal val="visible"/>
                                      </p:to>
                                    </p:set>
                                    <p:animEffect transition="in" filter="fade">
                                      <p:cBhvr>
                                        <p:cTn id="22" dur="1000"/>
                                        <p:tgtEl>
                                          <p:spTgt spid="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a:t>
            </a:r>
            <a:r>
              <a:rPr lang="en-US" sz="2000" dirty="0" err="1"/>
              <a:t>lare</a:t>
            </a:r>
            <a:r>
              <a:rPr lang="en-US" sz="2000" dirty="0"/>
              <a:t>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609585" indent="-507987">
              <a:buSzPts val="2400"/>
              <a:buChar char="●"/>
            </a:pPr>
            <a:r>
              <a:rPr lang="en-US" sz="2000" dirty="0"/>
              <a:t>Trained with many example emails along with their class (spam or ham)</a:t>
            </a:r>
          </a:p>
          <a:p>
            <a:pPr marL="101598">
              <a:buSzPts val="2400"/>
            </a:pPr>
            <a:endParaRPr lang="en-US" sz="2000" dirty="0"/>
          </a:p>
          <a:p>
            <a:pPr marL="609585" indent="-507987">
              <a:buSzPts val="240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4136</TotalTime>
  <Words>2738</Words>
  <Application>Microsoft Macintosh PowerPoint</Application>
  <PresentationFormat>Widescreen</PresentationFormat>
  <Paragraphs>392</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Systems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363</cp:revision>
  <cp:lastPrinted>2018-04-25T02:50:23Z</cp:lastPrinted>
  <dcterms:created xsi:type="dcterms:W3CDTF">2021-08-24T04:52:52Z</dcterms:created>
  <dcterms:modified xsi:type="dcterms:W3CDTF">2022-08-30T00:22:01Z</dcterms:modified>
</cp:coreProperties>
</file>