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266" r:id="rId2"/>
    <p:sldId id="298" r:id="rId3"/>
    <p:sldId id="313" r:id="rId4"/>
    <p:sldId id="328" r:id="rId5"/>
    <p:sldId id="354" r:id="rId6"/>
    <p:sldId id="330" r:id="rId7"/>
    <p:sldId id="331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1" r:id="rId17"/>
    <p:sldId id="342" r:id="rId18"/>
    <p:sldId id="343" r:id="rId19"/>
    <p:sldId id="345" r:id="rId20"/>
    <p:sldId id="346" r:id="rId21"/>
    <p:sldId id="352" r:id="rId22"/>
    <p:sldId id="348" r:id="rId23"/>
    <p:sldId id="349" r:id="rId2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28"/>
            <p14:sldId id="354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52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4" autoAdjust="0"/>
    <p:restoredTop sz="90765" autoAdjust="0"/>
  </p:normalViewPr>
  <p:slideViewPr>
    <p:cSldViewPr snapToGrid="0" snapToObjects="1">
      <p:cViewPr varScale="1">
        <p:scale>
          <a:sx n="58" d="100"/>
          <a:sy n="58" d="100"/>
        </p:scale>
        <p:origin x="176" y="16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5872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Some concepts first</a:t>
            </a:r>
            <a:br>
              <a:rPr lang="en-US" sz="4000" b="1" dirty="0">
                <a:solidFill>
                  <a:srgbClr val="E46102"/>
                </a:solidFill>
              </a:rPr>
            </a:b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help estimate model parameters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Is specified manually, not from the data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825741" y="3252730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203177" y="4387403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2530824" y="4842620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F024-82D0-DFEE-F101-12D6ACED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07" y="1408892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13406</TotalTime>
  <Words>1401</Words>
  <Application>Microsoft Macintosh PowerPoint</Application>
  <PresentationFormat>Widescreen</PresentationFormat>
  <Paragraphs>187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MS Gothic</vt:lpstr>
      <vt:lpstr>Arial</vt:lpstr>
      <vt:lpstr>Calibri</vt:lpstr>
      <vt:lpstr>Courier New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Some concepts first  What is …</vt:lpstr>
      <vt:lpstr>PowerPoint Presentation</vt:lpstr>
      <vt:lpstr>How will a straight line pass through this data?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572</cp:revision>
  <cp:lastPrinted>2018-04-25T02:50:23Z</cp:lastPrinted>
  <dcterms:created xsi:type="dcterms:W3CDTF">2021-08-24T04:52:52Z</dcterms:created>
  <dcterms:modified xsi:type="dcterms:W3CDTF">2022-09-12T23:15:04Z</dcterms:modified>
</cp:coreProperties>
</file>