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266" r:id="rId2"/>
    <p:sldId id="382" r:id="rId3"/>
    <p:sldId id="362" r:id="rId4"/>
    <p:sldId id="411" r:id="rId5"/>
    <p:sldId id="406" r:id="rId6"/>
    <p:sldId id="408" r:id="rId7"/>
    <p:sldId id="407" r:id="rId8"/>
    <p:sldId id="386" r:id="rId9"/>
    <p:sldId id="389" r:id="rId10"/>
    <p:sldId id="416" r:id="rId11"/>
    <p:sldId id="385" r:id="rId12"/>
    <p:sldId id="364" r:id="rId13"/>
    <p:sldId id="367" r:id="rId14"/>
    <p:sldId id="368" r:id="rId15"/>
    <p:sldId id="366" r:id="rId16"/>
    <p:sldId id="383" r:id="rId17"/>
    <p:sldId id="369" r:id="rId18"/>
    <p:sldId id="370" r:id="rId19"/>
    <p:sldId id="377" r:id="rId20"/>
    <p:sldId id="384" r:id="rId21"/>
    <p:sldId id="391" r:id="rId22"/>
    <p:sldId id="375" r:id="rId23"/>
    <p:sldId id="392" r:id="rId24"/>
    <p:sldId id="417" r:id="rId25"/>
    <p:sldId id="413" r:id="rId26"/>
    <p:sldId id="414" r:id="rId27"/>
    <p:sldId id="415" r:id="rId28"/>
    <p:sldId id="418" r:id="rId29"/>
    <p:sldId id="402" r:id="rId30"/>
    <p:sldId id="419" r:id="rId31"/>
    <p:sldId id="420" r:id="rId32"/>
    <p:sldId id="421" r:id="rId33"/>
    <p:sldId id="378" r:id="rId34"/>
    <p:sldId id="393" r:id="rId35"/>
    <p:sldId id="379" r:id="rId36"/>
    <p:sldId id="380" r:id="rId37"/>
    <p:sldId id="394" r:id="rId38"/>
    <p:sldId id="423" r:id="rId39"/>
    <p:sldId id="424" r:id="rId40"/>
    <p:sldId id="422" r:id="rId41"/>
    <p:sldId id="290" r:id="rId4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738" autoAdjust="0"/>
  </p:normalViewPr>
  <p:slideViewPr>
    <p:cSldViewPr snapToGrid="0" snapToObjects="1">
      <p:cViewPr varScale="1">
        <p:scale>
          <a:sx n="90" d="100"/>
          <a:sy n="90" d="100"/>
        </p:scale>
        <p:origin x="176" y="2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94033"/>
              </p:ext>
            </p:extLst>
          </p:nvPr>
        </p:nvGraphicFramePr>
        <p:xfrm>
          <a:off x="5864086" y="1523339"/>
          <a:ext cx="5317435" cy="217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021571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79302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085311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71408"/>
              </p:ext>
            </p:extLst>
          </p:nvPr>
        </p:nvGraphicFramePr>
        <p:xfrm>
          <a:off x="5864086" y="1523339"/>
          <a:ext cx="5317435" cy="230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021571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79302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085311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/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6703"/>
              </p:ext>
            </p:extLst>
          </p:nvPr>
        </p:nvGraphicFramePr>
        <p:xfrm>
          <a:off x="1584738" y="5036351"/>
          <a:ext cx="9596784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2.Assign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MAE,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  <a:r>
              <a:rPr lang="en-US" i="1" dirty="0"/>
              <a:t>Non-metric</a:t>
            </a:r>
            <a:r>
              <a:rPr lang="en-US" dirty="0"/>
              <a:t> methods such as decision trees provide a way to deal with such data.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 a class.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 Prediction error measured by squared or relative absolute difference between observed and predicted values (MAE, 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421989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4701070" y="2214287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a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intermediate nodes are the descendant or “hidden” layers.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questions. In a binary tree, by convention if the answer to a question is “yes”,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7175</TotalTime>
  <Words>2996</Words>
  <Application>Microsoft Macintosh PowerPoint</Application>
  <PresentationFormat>Widescreen</PresentationFormat>
  <Paragraphs>528</Paragraphs>
  <Slides>41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815</cp:revision>
  <cp:lastPrinted>2018-04-25T02:50:23Z</cp:lastPrinted>
  <dcterms:created xsi:type="dcterms:W3CDTF">2021-08-24T04:52:52Z</dcterms:created>
  <dcterms:modified xsi:type="dcterms:W3CDTF">2022-09-12T23:15:12Z</dcterms:modified>
</cp:coreProperties>
</file>