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6" r:id="rId2"/>
    <p:sldId id="298" r:id="rId3"/>
    <p:sldId id="384" r:id="rId4"/>
    <p:sldId id="395" r:id="rId5"/>
    <p:sldId id="387" r:id="rId6"/>
    <p:sldId id="389" r:id="rId7"/>
    <p:sldId id="420" r:id="rId8"/>
    <p:sldId id="398" r:id="rId9"/>
    <p:sldId id="399" r:id="rId10"/>
    <p:sldId id="388" r:id="rId11"/>
    <p:sldId id="401" r:id="rId12"/>
    <p:sldId id="402" r:id="rId13"/>
    <p:sldId id="400" r:id="rId14"/>
    <p:sldId id="392" r:id="rId15"/>
    <p:sldId id="403" r:id="rId16"/>
    <p:sldId id="404" r:id="rId17"/>
    <p:sldId id="405" r:id="rId18"/>
    <p:sldId id="407" r:id="rId19"/>
    <p:sldId id="394" r:id="rId20"/>
    <p:sldId id="411" r:id="rId21"/>
    <p:sldId id="419" r:id="rId22"/>
    <p:sldId id="412" r:id="rId23"/>
    <p:sldId id="418" r:id="rId24"/>
    <p:sldId id="414" r:id="rId25"/>
    <p:sldId id="415" r:id="rId26"/>
    <p:sldId id="417" r:id="rId27"/>
    <p:sldId id="416" r:id="rId28"/>
    <p:sldId id="410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84"/>
            <p14:sldId id="395"/>
            <p14:sldId id="387"/>
            <p14:sldId id="389"/>
            <p14:sldId id="420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84851" autoAdjust="0"/>
  </p:normalViewPr>
  <p:slideViewPr>
    <p:cSldViewPr snapToGrid="0" snapToObjects="1">
      <p:cViewPr varScale="1">
        <p:scale>
          <a:sx n="88" d="100"/>
          <a:sy n="88" d="100"/>
        </p:scale>
        <p:origin x="147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7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206" y="4634687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5383"/>
            <a:ext cx="53864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  </a:t>
            </a:r>
            <a:r>
              <a:rPr lang="sv-SE" altLang="en-US" sz="2000" u="sng" dirty="0"/>
              <a:t>f(x)=sign(</a:t>
            </a:r>
            <a:r>
              <a:rPr lang="sv-SE" altLang="en-US" sz="2000" b="1" u="sng" dirty="0"/>
              <a:t>w</a:t>
            </a:r>
            <a:r>
              <a:rPr lang="sv-SE" altLang="en-US" sz="2000" b="1" u="sng" dirty="0">
                <a:cs typeface="Tahoma" panose="020B0604030504040204" pitchFamily="34" charset="0"/>
              </a:rPr>
              <a:t>*x</a:t>
            </a:r>
            <a:r>
              <a:rPr lang="sv-SE" altLang="en-US" sz="2000" u="sng" dirty="0">
                <a:cs typeface="Tahoma" panose="020B0604030504040204" pitchFamily="34" charset="0"/>
              </a:rPr>
              <a:t>+b),</a:t>
            </a:r>
            <a:r>
              <a:rPr lang="sv-SE" altLang="en-US" sz="2000" dirty="0">
                <a:cs typeface="Tahoma" panose="020B0604030504040204" pitchFamily="34" charset="0"/>
              </a:rPr>
              <a:t> that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correctly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1" y="1831867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hyper-plane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hyper-plane `far'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</a:t>
            </a:r>
            <a:r>
              <a:rPr lang="en-US" sz="4000" b="1" dirty="0" err="1">
                <a:solidFill>
                  <a:srgbClr val="E46102"/>
                </a:solidFill>
              </a:rPr>
              <a:t>Lagrangian</a:t>
            </a:r>
            <a:r>
              <a:rPr lang="en-US" sz="4000" b="1" dirty="0">
                <a:solidFill>
                  <a:srgbClr val="E46102"/>
                </a:solidFill>
              </a:rPr>
              <a:t>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</a:t>
            </a:r>
            <a:r>
              <a:rPr lang="en-US" dirty="0" err="1"/>
              <a:t>Lagrangian</a:t>
            </a:r>
            <a:r>
              <a:rPr lang="en-US" dirty="0"/>
              <a:t>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replaced by constraints on </a:t>
            </a:r>
            <a:r>
              <a:rPr lang="en-US" dirty="0" err="1"/>
              <a:t>Lagrangian</a:t>
            </a:r>
            <a:r>
              <a:rPr lang="en-US" dirty="0"/>
              <a:t>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Support Vector Machines (SVM)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Slide Credits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YouTube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7121527" cy="3200400"/>
            <a:chOff x="720" y="1584"/>
            <a:chExt cx="4486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1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Don’t eat Pizza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7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Eat Pizza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1" y="400845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30" y="43592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DC9DF-2FC3-43F6-BBEC-A53D02926D55}"/>
              </a:ext>
            </a:extLst>
          </p:cNvPr>
          <p:cNvSpPr txBox="1"/>
          <p:nvPr/>
        </p:nvSpPr>
        <p:spPr>
          <a:xfrm rot="16200000">
            <a:off x="-210266" y="2960152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E6101-0CD4-4A48-83A7-0A34505E1AA6}"/>
              </a:ext>
            </a:extLst>
          </p:cNvPr>
          <p:cNvSpPr txBox="1"/>
          <p:nvPr/>
        </p:nvSpPr>
        <p:spPr>
          <a:xfrm>
            <a:off x="1857856" y="4943584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B731D8-65A9-4BF8-89D5-95A391E30E3F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416C2D0A-D9D4-43B7-84B2-523C798D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4697C80A-1AE5-415E-BBBF-44C7C6A3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3AD64B-B549-48D0-A4E1-1E42D0D3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D25642-BC7C-428F-8915-A20CDB7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9FA3B-63EF-479E-89EB-7C07DF06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06F2BB-E50A-4B5B-96A0-AF80C0A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290C48-87F7-459C-94F7-A17D0F61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FE3F0E-AADF-40C2-AABD-1CCE67EB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94B56-A78B-45D9-B0AE-40FD92A9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B1E8F9-9249-41DD-8B78-C9D0932C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4F8171-7988-48A4-ADEF-52D5DF79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358D1-AB67-44C0-BDFB-7439028A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44E3B-F532-46CD-B9E2-ADC75CE4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4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 (it’s been jolted in its perpendicular direction) this gives us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 </a:t>
            </a:r>
            <a:r>
              <a:rPr lang="en-US" altLang="en-US" sz="2000" dirty="0" err="1">
                <a:latin typeface="Tahoma" panose="020B0604030504040204" pitchFamily="34" charset="0"/>
              </a:rPr>
              <a:t>very</a:t>
            </a:r>
            <a:r>
              <a:rPr lang="en-US" altLang="en-US" sz="2000" dirty="0">
                <a:latin typeface="Tahoma" panose="020B0604030504040204" pitchFamily="34" charset="0"/>
              </a:rPr>
              <a:t>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7933</TotalTime>
  <Words>1376</Words>
  <Application>Microsoft Macintosh PowerPoint</Application>
  <PresentationFormat>Widescreen</PresentationFormat>
  <Paragraphs>259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Gothic</vt:lpstr>
      <vt:lpstr>Arial</vt:lpstr>
      <vt:lpstr>Calibri</vt:lpstr>
      <vt:lpstr>Georgia</vt:lpstr>
      <vt:lpstr>System Font Regular</vt:lpstr>
      <vt:lpstr>Tahoma</vt:lpstr>
      <vt:lpstr>Wingdings</vt:lpstr>
      <vt:lpstr>RIT</vt:lpstr>
      <vt:lpstr>PowerPoint Presentation</vt:lpstr>
      <vt:lpstr>Lecture Agenda</vt:lpstr>
      <vt:lpstr>Classification Problem</vt:lpstr>
      <vt:lpstr>What is a good Decision Boundary?</vt:lpstr>
      <vt:lpstr>Classifier Margin</vt:lpstr>
      <vt:lpstr>Maximum Margin</vt:lpstr>
      <vt:lpstr>PowerPoint Presentation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Slide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913</cp:revision>
  <cp:lastPrinted>2018-04-25T02:50:23Z</cp:lastPrinted>
  <dcterms:created xsi:type="dcterms:W3CDTF">2021-08-24T04:52:52Z</dcterms:created>
  <dcterms:modified xsi:type="dcterms:W3CDTF">2022-09-19T21:33:14Z</dcterms:modified>
</cp:coreProperties>
</file>