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28" r:id="rId5"/>
    <p:sldId id="354" r:id="rId6"/>
    <p:sldId id="330" r:id="rId7"/>
    <p:sldId id="331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1" r:id="rId17"/>
    <p:sldId id="342" r:id="rId18"/>
    <p:sldId id="343" r:id="rId19"/>
    <p:sldId id="345" r:id="rId20"/>
    <p:sldId id="346" r:id="rId21"/>
    <p:sldId id="352" r:id="rId22"/>
    <p:sldId id="348" r:id="rId23"/>
    <p:sldId id="34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28"/>
            <p14:sldId id="354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30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08,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Some concepts first</a:t>
            </a:r>
            <a:br>
              <a:rPr lang="en-US" sz="4000" b="1" dirty="0">
                <a:solidFill>
                  <a:srgbClr val="E46102"/>
                </a:solidFill>
              </a:rPr>
            </a:br>
            <a:br>
              <a:rPr lang="en-US" sz="4000" b="1" dirty="0">
                <a:solidFill>
                  <a:srgbClr val="E46102"/>
                </a:solidFill>
              </a:rPr>
            </a:br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not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825741" y="3252730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203177" y="4387403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2530824" y="4842620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07" y="1408892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6875</TotalTime>
  <Words>1407</Words>
  <Application>Microsoft Macintosh PowerPoint</Application>
  <PresentationFormat>Widescreen</PresentationFormat>
  <Paragraphs>189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Some concepts first  What is …</vt:lpstr>
      <vt:lpstr>PowerPoint Presentation</vt:lpstr>
      <vt:lpstr>How will a straight line pass through this data?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570</cp:revision>
  <cp:lastPrinted>2018-04-25T02:50:23Z</cp:lastPrinted>
  <dcterms:created xsi:type="dcterms:W3CDTF">2021-08-24T04:52:52Z</dcterms:created>
  <dcterms:modified xsi:type="dcterms:W3CDTF">2022-09-08T10:24:26Z</dcterms:modified>
</cp:coreProperties>
</file>