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4851" autoAdjust="0"/>
  </p:normalViewPr>
  <p:slideViewPr>
    <p:cSldViewPr snapToGrid="0" snapToObjects="1">
      <p:cViewPr varScale="1">
        <p:scale>
          <a:sx n="88" d="100"/>
          <a:sy n="88" d="100"/>
        </p:scale>
        <p:origin x="147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</a:t>
            </a:r>
            <a:r>
              <a:rPr lang="en-US" dirty="0" err="1"/>
              <a:t>youtube</a:t>
            </a:r>
            <a:r>
              <a:rPr lang="en-US" dirty="0"/>
              <a:t>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7927</TotalTime>
  <Words>1374</Words>
  <Application>Microsoft Macintosh PowerPoint</Application>
  <PresentationFormat>Widescreen</PresentationFormat>
  <Paragraphs>258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911</cp:revision>
  <cp:lastPrinted>2018-04-25T02:50:23Z</cp:lastPrinted>
  <dcterms:created xsi:type="dcterms:W3CDTF">2021-08-24T04:52:52Z</dcterms:created>
  <dcterms:modified xsi:type="dcterms:W3CDTF">2022-09-13T09:47:08Z</dcterms:modified>
</cp:coreProperties>
</file>