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48" r:id="rId22"/>
    <p:sldId id="349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0738" autoAdjust="0"/>
  </p:normalViewPr>
  <p:slideViewPr>
    <p:cSldViewPr snapToGrid="0" snapToObjects="1">
      <p:cViewPr varScale="1">
        <p:scale>
          <a:sx n="92" d="100"/>
          <a:sy n="92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 (</a:t>
            </a:r>
            <a:r>
              <a:rPr lang="el-GR" sz="4000" b="1" dirty="0">
                <a:solidFill>
                  <a:srgbClr val="E46102"/>
                </a:solidFill>
              </a:rPr>
              <a:t>θ</a:t>
            </a:r>
            <a:r>
              <a:rPr lang="en-US" sz="4000" b="1" dirty="0">
                <a:solidFill>
                  <a:srgbClr val="E46102"/>
                </a:solidFill>
              </a:rPr>
              <a:t>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13485</TotalTime>
  <Words>1319</Words>
  <Application>Microsoft Macintosh PowerPoint</Application>
  <PresentationFormat>Widescreen</PresentationFormat>
  <Paragraphs>177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 (θ)</vt:lpstr>
      <vt:lpstr>PowerPoint Presentation</vt:lpstr>
      <vt:lpstr>Softmax Regression</vt:lpstr>
      <vt:lpstr>Softmax Regression</vt:lpstr>
      <vt:lpstr>Softmax Regression</vt:lpstr>
      <vt:lpstr>Softmax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576</cp:revision>
  <cp:lastPrinted>2018-04-25T02:50:23Z</cp:lastPrinted>
  <dcterms:created xsi:type="dcterms:W3CDTF">2021-08-24T04:52:52Z</dcterms:created>
  <dcterms:modified xsi:type="dcterms:W3CDTF">2022-09-13T00:33:44Z</dcterms:modified>
</cp:coreProperties>
</file>