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55" r:id="rId4"/>
    <p:sldId id="330" r:id="rId5"/>
    <p:sldId id="357" r:id="rId6"/>
    <p:sldId id="331" r:id="rId7"/>
    <p:sldId id="358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48" r:id="rId22"/>
    <p:sldId id="349" r:id="rId23"/>
    <p:sldId id="359" r:id="rId24"/>
    <p:sldId id="356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5"/>
            <p14:sldId id="330"/>
            <p14:sldId id="357"/>
            <p14:sldId id="331"/>
            <p14:sldId id="35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48"/>
            <p14:sldId id="349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0676" autoAdjust="0"/>
  </p:normalViewPr>
  <p:slideViewPr>
    <p:cSldViewPr snapToGrid="0" snapToObjects="1">
      <p:cViewPr varScale="1">
        <p:scale>
          <a:sx n="126" d="100"/>
          <a:sy n="126" d="100"/>
        </p:scale>
        <p:origin x="96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92341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48991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1140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78226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585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833120" y="3518453"/>
            <a:ext cx="588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 (</a:t>
            </a:r>
            <a:r>
              <a:rPr lang="el-GR" sz="4000" b="1" dirty="0">
                <a:solidFill>
                  <a:srgbClr val="E46102"/>
                </a:solidFill>
              </a:rPr>
              <a:t>θ</a:t>
            </a:r>
            <a:r>
              <a:rPr lang="en-US" sz="4000" b="1" dirty="0">
                <a:solidFill>
                  <a:srgbClr val="E46102"/>
                </a:solidFill>
              </a:rPr>
              <a:t>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model parameter </a:t>
            </a:r>
            <a:r>
              <a:rPr lang="en-US" i="1" dirty="0" err="1"/>
              <a:t>θ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 Descent - recap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5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Recap of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2000" y="2126596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 we need GD?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 we need GD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we apply GD?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if we do not use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New concepts before we study regularization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the degrees of freedom the model has, the harder it will be for it to overfit the data </a:t>
            </a:r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1066785" lvl="1" indent="-457200">
              <a:buAutoNum type="arabicPeriod"/>
            </a:pPr>
            <a:r>
              <a:rPr lang="en-US" dirty="0"/>
              <a:t>Ridge Regression – Also called L2 Regression</a:t>
            </a:r>
          </a:p>
          <a:p>
            <a:pPr marL="1066785" lvl="1" indent="-457200">
              <a:buAutoNum type="arabicPeriod"/>
            </a:pPr>
            <a:r>
              <a:rPr lang="en-US" dirty="0"/>
              <a:t>Lasso Regression – Also called L1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7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7507981" y="31003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4158217" y="471277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757521" y="5147197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14066</TotalTime>
  <Words>1310</Words>
  <Application>Microsoft Macintosh PowerPoint</Application>
  <PresentationFormat>Widescreen</PresentationFormat>
  <Paragraphs>182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New concepts before we study regularization  What is …</vt:lpstr>
      <vt:lpstr>Regularized Linear Models</vt:lpstr>
      <vt:lpstr>Regularized Linear Models</vt:lpstr>
      <vt:lpstr>Ridge Regression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 (θ)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Recap of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599</cp:revision>
  <cp:lastPrinted>2018-04-25T02:50:23Z</cp:lastPrinted>
  <dcterms:created xsi:type="dcterms:W3CDTF">2021-08-24T04:52:52Z</dcterms:created>
  <dcterms:modified xsi:type="dcterms:W3CDTF">2023-09-26T10:28:43Z</dcterms:modified>
</cp:coreProperties>
</file>