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7751</TotalTime>
  <Words>2982</Words>
  <Application>Microsoft Macintosh PowerPoint</Application>
  <PresentationFormat>Widescreen</PresentationFormat>
  <Paragraphs>529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831</cp:revision>
  <cp:lastPrinted>2018-04-25T02:50:23Z</cp:lastPrinted>
  <dcterms:created xsi:type="dcterms:W3CDTF">2021-08-24T04:52:52Z</dcterms:created>
  <dcterms:modified xsi:type="dcterms:W3CDTF">2022-09-13T10:13:23Z</dcterms:modified>
</cp:coreProperties>
</file>