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66" r:id="rId2"/>
    <p:sldId id="293" r:id="rId3"/>
    <p:sldId id="298" r:id="rId4"/>
    <p:sldId id="313" r:id="rId5"/>
    <p:sldId id="315" r:id="rId6"/>
    <p:sldId id="317" r:id="rId7"/>
    <p:sldId id="341" r:id="rId8"/>
    <p:sldId id="342" r:id="rId9"/>
    <p:sldId id="318" r:id="rId10"/>
    <p:sldId id="344" r:id="rId11"/>
    <p:sldId id="343" r:id="rId12"/>
    <p:sldId id="319" r:id="rId13"/>
    <p:sldId id="320" r:id="rId14"/>
    <p:sldId id="321" r:id="rId15"/>
    <p:sldId id="345" r:id="rId16"/>
    <p:sldId id="323" r:id="rId17"/>
    <p:sldId id="324" r:id="rId18"/>
    <p:sldId id="325" r:id="rId19"/>
    <p:sldId id="346" r:id="rId20"/>
    <p:sldId id="326" r:id="rId21"/>
    <p:sldId id="327" r:id="rId22"/>
    <p:sldId id="347" r:id="rId23"/>
    <p:sldId id="328" r:id="rId2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24"/>
            <p14:sldId id="325"/>
            <p14:sldId id="346"/>
            <p14:sldId id="326"/>
            <p14:sldId id="327"/>
            <p14:sldId id="34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 autoAdjust="0"/>
    <p:restoredTop sz="90738" autoAdjust="0"/>
  </p:normalViewPr>
  <p:slideViewPr>
    <p:cSldViewPr snapToGrid="0" snapToObjects="1">
      <p:cViewPr varScale="1">
        <p:scale>
          <a:sx n="95" d="100"/>
          <a:sy n="9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92793"/>
            <a:ext cx="11277600" cy="20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</a:p>
          <a:p>
            <a:r>
              <a:rPr lang="en-US" dirty="0"/>
              <a:t>Common Analogy 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  <a:p>
            <a:endParaRPr dirty="0"/>
          </a:p>
        </p:txBody>
      </p:sp>
      <p:pic>
        <p:nvPicPr>
          <p:cNvPr id="3078" name="Picture 6" descr="glimpses, high-angle photography, fog, covering, portion, mountain, mist,  valley | Piqsels">
            <a:extLst>
              <a:ext uri="{FF2B5EF4-FFF2-40B4-BE49-F238E27FC236}">
                <a16:creationId xmlns:a16="http://schemas.microsoft.com/office/drawing/2014/main" id="{3D123E1E-35F5-4AB6-8D4E-C30AED58F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b="16050"/>
          <a:stretch/>
        </p:blipFill>
        <p:spPr bwMode="auto">
          <a:xfrm>
            <a:off x="1170676" y="3533659"/>
            <a:ext cx="4114800" cy="27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507FE-17AE-4260-8242-402F7B2A78D3}"/>
              </a:ext>
            </a:extLst>
          </p:cNvPr>
          <p:cNvSpPr/>
          <p:nvPr/>
        </p:nvSpPr>
        <p:spPr>
          <a:xfrm>
            <a:off x="1865491" y="3781641"/>
            <a:ext cx="3279913" cy="1776592"/>
          </a:xfrm>
          <a:custGeom>
            <a:avLst/>
            <a:gdLst>
              <a:gd name="connsiteX0" fmla="*/ 0 w 3279913"/>
              <a:gd name="connsiteY0" fmla="*/ 0 h 1776592"/>
              <a:gd name="connsiteX1" fmla="*/ 1326874 w 3279913"/>
              <a:gd name="connsiteY1" fmla="*/ 1769165 h 1776592"/>
              <a:gd name="connsiteX2" fmla="*/ 3279913 w 3279913"/>
              <a:gd name="connsiteY2" fmla="*/ 675861 h 1776592"/>
              <a:gd name="connsiteX3" fmla="*/ 3279913 w 3279913"/>
              <a:gd name="connsiteY3" fmla="*/ 675861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9913" h="1776592">
                <a:moveTo>
                  <a:pt x="0" y="0"/>
                </a:moveTo>
                <a:cubicBezTo>
                  <a:pt x="390111" y="828261"/>
                  <a:pt x="780222" y="1656522"/>
                  <a:pt x="1326874" y="1769165"/>
                </a:cubicBezTo>
                <a:cubicBezTo>
                  <a:pt x="1873526" y="1881809"/>
                  <a:pt x="3279913" y="675861"/>
                  <a:pt x="3279913" y="675861"/>
                </a:cubicBezTo>
                <a:lnTo>
                  <a:pt x="3279913" y="675861"/>
                </a:lnTo>
              </a:path>
            </a:pathLst>
          </a:custGeom>
          <a:noFill/>
          <a:ln w="28575"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47D34912-B3C9-40C2-9621-C34E75B2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04101" y="3876229"/>
            <a:ext cx="342995" cy="399924"/>
          </a:xfrm>
          <a:prstGeom prst="rect">
            <a:avLst/>
          </a:prstGeom>
        </p:spPr>
      </p:pic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A7081011-DB30-4BE3-B599-7C862D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93784" y="4139185"/>
            <a:ext cx="342995" cy="399924"/>
          </a:xfrm>
          <a:prstGeom prst="rect">
            <a:avLst/>
          </a:prstGeom>
        </p:spPr>
      </p:pic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DAA63291-1807-470F-BA0E-98FEFA96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083465" y="4291584"/>
            <a:ext cx="342995" cy="399924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4F30B5DA-6B94-4BCA-9E45-E40CE5A75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776" y="4529378"/>
            <a:ext cx="342995" cy="39992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CE099CE3-8129-46CE-A1CA-8C1A916A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613" y="4730425"/>
            <a:ext cx="460309" cy="399924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F56C5441-C3E1-4C97-91A1-793F577E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469298" y="4997854"/>
            <a:ext cx="329981" cy="399924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8A142172-944D-457A-BE17-2573E969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86496">
            <a:off x="2594968" y="5242402"/>
            <a:ext cx="406028" cy="399924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1984F53E-48BD-4A7B-9389-ECC38097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600">
            <a:off x="2926735" y="5407005"/>
            <a:ext cx="348306" cy="399924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9BF2F3D-1479-4EBC-8C9B-8C9537F7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44637">
            <a:off x="2798286" y="5339930"/>
            <a:ext cx="298318" cy="39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294601" y="3463788"/>
            <a:ext cx="626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DA4D1-6B3A-4945-8389-8C0C48BE9C62}"/>
              </a:ext>
            </a:extLst>
          </p:cNvPr>
          <p:cNvSpPr/>
          <p:nvPr/>
        </p:nvSpPr>
        <p:spPr>
          <a:xfrm>
            <a:off x="3177048" y="5466297"/>
            <a:ext cx="167630" cy="15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5B8E0-5697-4CE9-A928-E2EBF13A941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344678" y="5545159"/>
            <a:ext cx="2126816" cy="66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ADE2-638B-4BEA-BD61-503C5947A27E}"/>
              </a:ext>
            </a:extLst>
          </p:cNvPr>
          <p:cNvSpPr txBox="1"/>
          <p:nvPr/>
        </p:nvSpPr>
        <p:spPr>
          <a:xfrm>
            <a:off x="5481430" y="59302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HW2 will go live today.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9077</TotalTime>
  <Words>1308</Words>
  <Application>Microsoft Macintosh PowerPoint</Application>
  <PresentationFormat>Widescreen</PresentationFormat>
  <Paragraphs>176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Gradient Descent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457</cp:revision>
  <cp:lastPrinted>2018-04-25T02:50:23Z</cp:lastPrinted>
  <dcterms:created xsi:type="dcterms:W3CDTF">2021-08-24T04:52:52Z</dcterms:created>
  <dcterms:modified xsi:type="dcterms:W3CDTF">2022-09-06T04:26:34Z</dcterms:modified>
</cp:coreProperties>
</file>