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  <p:sldId id="299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CA04-8969-4FC5-A9D4-3DBA86B1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699BA-0C7D-4520-ADBA-FF1D1020D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F715-438B-4F78-B8E8-BC23E744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6A2A-A7F6-4E8A-8B0F-8F236CF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F932-B780-4A64-A27C-A160CFF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0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AC4F-37C3-4C61-9CB9-226BC850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2894D-4486-420B-85EE-B394C5A5E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C113-6F95-456C-86F7-CFE3A5C9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5B57-5847-48AB-944F-4F0CE666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B8C2-8DAC-4393-A2AD-F967159D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C79F7-75C4-4391-85B6-69BDEB2B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0EEFE-C83F-4DAD-B6C1-990B10F24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A00F-0282-4598-B702-2316CE81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F618-335F-4C97-9CCD-B23885C0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29EA-2BEF-4A81-B049-48508AE2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7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52F9-9C96-4BF2-8B7F-E54A524D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CD3D-98B0-4425-A029-4B261E7F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2E90-E16E-4A06-81D0-AB1FB133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8C36-C74D-4CB3-8EA7-55675367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01D6-0E11-4298-985E-98FDD873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6FBD-C4F9-41F0-A8B4-EEF1103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3057B-3898-4383-B912-C2ADBD82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266A-A923-45B8-8435-625D767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B3D5-8B09-4B39-A95B-BD11A501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F8AA-F033-4CBE-B9FD-EB65ECAA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953D-1816-4EEB-9192-AAA28BDE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3061-222B-4C74-AA0C-3958F6F23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C5A3-C33A-4B12-BA21-B95F38D1A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5243-4A31-4025-A563-EDD5E46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9AD8-56D6-4691-8FA2-71A7AAF6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06FF-B4FF-4DDC-BA70-9E57E49D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04B0-14B3-4D00-96DF-A14E329E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BF0-E843-4888-9696-8EAC2E31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328A-BC37-436D-B516-79433089D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870BA-DC51-40AA-8B66-53841551C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0A271-ADE5-4B27-B98B-616F1DA95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D66D-478D-4222-95CD-A807C50D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DC5FC-889E-46D5-8B12-932DF575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36553-CA2E-4941-9D79-6DD5EA56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72BB-7A0E-40FC-8046-2F214C41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295D4-9865-4A7A-8914-4B4BC666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88E24-D8C0-4DA8-B38E-2DEF824C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769C0-D6E5-4B7C-AE1A-4DB01B20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1F9E8-D79F-4E8E-98BA-2B25A34E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43958-336F-40C6-A068-49AEF0BD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8EA43-5680-4376-B644-3E54FC6A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E3CD-80C1-4770-A41E-6DC35078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BBF8-7310-41EE-8E49-1625D303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CBC7-5951-4A52-99C3-4F8DE880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D7B8-D968-462B-9AA4-2EBD7E64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362C-A36C-4565-9665-54E42E9B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35F9-73CB-4193-A60A-BE0DD055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35CB-5CAC-47F6-8171-FFF8FA81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A0B6C-59E6-4143-8FFB-3BC0DE541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47C0F-5884-48E6-9250-B0F56CB47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C799-A59C-4C60-9059-35DD0B82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D50F-B12D-447A-8A68-05F3EF21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C696-BC48-4DB9-B096-066C4F0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CFFB9-B966-4E41-8301-622B108A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5E2A-77F3-4795-8B53-2DF8756E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7D6D-74D5-4CA4-A767-52C0CE367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E64-55C1-42D5-878F-1B9214328C6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26A9-66C6-4728-8832-EC6E09927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E2E1-4653-4E02-9B93-1873D5C4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9842-5A35-423C-B37A-EAB526C7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6BFF-141E-4FFF-A653-F412D368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34B0-D76A-4DDE-91FD-D00AB665C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</a:t>
            </a:r>
            <a:r>
              <a:rPr lang="en-US" dirty="0" err="1"/>
              <a:t>Goodner</a:t>
            </a:r>
            <a:endParaRPr lang="en-US" dirty="0"/>
          </a:p>
          <a:p>
            <a:r>
              <a:rPr lang="en-US" dirty="0"/>
              <a:t>Thatcher Rickertsen</a:t>
            </a:r>
          </a:p>
        </p:txBody>
      </p:sp>
    </p:spTree>
    <p:extLst>
      <p:ext uri="{BB962C8B-B14F-4D97-AF65-F5344CB8AC3E}">
        <p14:creationId xmlns:p14="http://schemas.microsoft.com/office/powerpoint/2010/main" val="46002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0223-129E-4354-AB23-9778D32E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User by Username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8EB01-C3F1-4D81-A30B-D46FF5EA8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62" y="1825625"/>
            <a:ext cx="5390875" cy="4351338"/>
          </a:xfrm>
        </p:spPr>
      </p:pic>
    </p:spTree>
    <p:extLst>
      <p:ext uri="{BB962C8B-B14F-4D97-AF65-F5344CB8AC3E}">
        <p14:creationId xmlns:p14="http://schemas.microsoft.com/office/powerpoint/2010/main" val="100644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8BC1-F023-40ED-8EFB-3AA4A7E2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User by Username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AB7B1-C4DE-453B-95C2-54B749432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2" y="1825625"/>
            <a:ext cx="5381676" cy="4351338"/>
          </a:xfrm>
        </p:spPr>
      </p:pic>
    </p:spTree>
    <p:extLst>
      <p:ext uri="{BB962C8B-B14F-4D97-AF65-F5344CB8AC3E}">
        <p14:creationId xmlns:p14="http://schemas.microsoft.com/office/powerpoint/2010/main" val="358006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7811-2D8B-48C3-A4C9-486B676C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New Info on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955C6-1DAE-44FF-988C-2107F9258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62" y="1825625"/>
            <a:ext cx="5390875" cy="4351338"/>
          </a:xfrm>
        </p:spPr>
      </p:pic>
    </p:spTree>
    <p:extLst>
      <p:ext uri="{BB962C8B-B14F-4D97-AF65-F5344CB8AC3E}">
        <p14:creationId xmlns:p14="http://schemas.microsoft.com/office/powerpoint/2010/main" val="103004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F39D-202E-44E0-B339-9AC874DA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New Info on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B7103-13D0-4FB6-A4E6-E6B16AAC7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86" y="1825625"/>
            <a:ext cx="5416027" cy="4351338"/>
          </a:xfrm>
        </p:spPr>
      </p:pic>
    </p:spTree>
    <p:extLst>
      <p:ext uri="{BB962C8B-B14F-4D97-AF65-F5344CB8AC3E}">
        <p14:creationId xmlns:p14="http://schemas.microsoft.com/office/powerpoint/2010/main" val="422038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FD84-4BEB-4EA8-BFC0-F9370785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User (Invalid)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360DC-A97D-4FC1-B40D-0361DC0F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32" y="1825625"/>
            <a:ext cx="5420735" cy="4351338"/>
          </a:xfrm>
        </p:spPr>
      </p:pic>
    </p:spTree>
    <p:extLst>
      <p:ext uri="{BB962C8B-B14F-4D97-AF65-F5344CB8AC3E}">
        <p14:creationId xmlns:p14="http://schemas.microsoft.com/office/powerpoint/2010/main" val="18942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FAA7-1B77-4680-8CAE-A2E405F1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User (Invalid)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79286-9BF4-4C2E-9649-25B678B83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42" y="1825625"/>
            <a:ext cx="5411515" cy="4351338"/>
          </a:xfrm>
        </p:spPr>
      </p:pic>
    </p:spTree>
    <p:extLst>
      <p:ext uri="{BB962C8B-B14F-4D97-AF65-F5344CB8AC3E}">
        <p14:creationId xmlns:p14="http://schemas.microsoft.com/office/powerpoint/2010/main" val="55674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D14F-4DFE-4E53-B36F-65512119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A7B1B-07B1-49AD-A76B-508591E0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63" y="1825625"/>
            <a:ext cx="5400074" cy="4351338"/>
          </a:xfrm>
        </p:spPr>
      </p:pic>
    </p:spTree>
    <p:extLst>
      <p:ext uri="{BB962C8B-B14F-4D97-AF65-F5344CB8AC3E}">
        <p14:creationId xmlns:p14="http://schemas.microsoft.com/office/powerpoint/2010/main" val="322361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0FA5-C0FF-4F98-9F25-9B0797A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29165-345B-4F67-82CF-F84ADF2F7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0" y="1825625"/>
            <a:ext cx="5724960" cy="4351338"/>
          </a:xfrm>
        </p:spPr>
      </p:pic>
    </p:spTree>
    <p:extLst>
      <p:ext uri="{BB962C8B-B14F-4D97-AF65-F5344CB8AC3E}">
        <p14:creationId xmlns:p14="http://schemas.microsoft.com/office/powerpoint/2010/main" val="96181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8084-5B33-4043-87A2-CC10D11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 to Checkout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FE37D2-0E22-49ED-859F-5297AF3E7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42" y="1825625"/>
            <a:ext cx="5411515" cy="4351338"/>
          </a:xfrm>
        </p:spPr>
      </p:pic>
    </p:spTree>
    <p:extLst>
      <p:ext uri="{BB962C8B-B14F-4D97-AF65-F5344CB8AC3E}">
        <p14:creationId xmlns:p14="http://schemas.microsoft.com/office/powerpoint/2010/main" val="237545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907B-C052-4112-91D2-4BFDAEAA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 to Checkout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9C01F-D358-44B0-9D72-DCF4E829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09" y="1825625"/>
            <a:ext cx="5375182" cy="4351338"/>
          </a:xfrm>
        </p:spPr>
      </p:pic>
    </p:spTree>
    <p:extLst>
      <p:ext uri="{BB962C8B-B14F-4D97-AF65-F5344CB8AC3E}">
        <p14:creationId xmlns:p14="http://schemas.microsoft.com/office/powerpoint/2010/main" val="282626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9EDD-B39A-4E43-9184-6E7DDAA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F3EB3-5E7C-4377-A518-A6B8685EC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4" y="2867661"/>
            <a:ext cx="5706271" cy="2267266"/>
          </a:xfrm>
        </p:spPr>
      </p:pic>
    </p:spTree>
    <p:extLst>
      <p:ext uri="{BB962C8B-B14F-4D97-AF65-F5344CB8AC3E}">
        <p14:creationId xmlns:p14="http://schemas.microsoft.com/office/powerpoint/2010/main" val="405364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653D-948F-485F-85C3-729705F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 to Checkout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B37D18-BE38-4B7C-92A2-4D0A3E829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61" y="1825625"/>
            <a:ext cx="5393078" cy="4351338"/>
          </a:xfrm>
        </p:spPr>
      </p:pic>
    </p:spTree>
    <p:extLst>
      <p:ext uri="{BB962C8B-B14F-4D97-AF65-F5344CB8AC3E}">
        <p14:creationId xmlns:p14="http://schemas.microsoft.com/office/powerpoint/2010/main" val="155117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CC8-6C13-499A-BD19-8BD24F7C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 to Checkout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4BCD55-1020-465C-BF16-781C3889B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63" y="1825625"/>
            <a:ext cx="5409274" cy="4351338"/>
          </a:xfrm>
        </p:spPr>
      </p:pic>
    </p:spTree>
    <p:extLst>
      <p:ext uri="{BB962C8B-B14F-4D97-AF65-F5344CB8AC3E}">
        <p14:creationId xmlns:p14="http://schemas.microsoft.com/office/powerpoint/2010/main" val="339618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620-4A9A-4E97-B67B-3D84A3B3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Previous from Checkout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25EB9-FB4D-47E4-84A7-E62058B5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63" y="1825625"/>
            <a:ext cx="5409274" cy="4351338"/>
          </a:xfrm>
        </p:spPr>
      </p:pic>
    </p:spTree>
    <p:extLst>
      <p:ext uri="{BB962C8B-B14F-4D97-AF65-F5344CB8AC3E}">
        <p14:creationId xmlns:p14="http://schemas.microsoft.com/office/powerpoint/2010/main" val="39288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71F3-36F1-44E3-857C-E00EB59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Previous from Checkout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51E795-549F-4EA2-99FE-7AED7D1F2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39" y="1825625"/>
            <a:ext cx="5370322" cy="4351338"/>
          </a:xfrm>
        </p:spPr>
      </p:pic>
    </p:spTree>
    <p:extLst>
      <p:ext uri="{BB962C8B-B14F-4D97-AF65-F5344CB8AC3E}">
        <p14:creationId xmlns:p14="http://schemas.microsoft.com/office/powerpoint/2010/main" val="3874654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6619-7E18-4D0D-8422-7316D9A7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Receipt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F7EF9E-8644-43F7-AB24-E542BE5B7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63" y="1825625"/>
            <a:ext cx="5409274" cy="4351338"/>
          </a:xfrm>
        </p:spPr>
      </p:pic>
    </p:spTree>
    <p:extLst>
      <p:ext uri="{BB962C8B-B14F-4D97-AF65-F5344CB8AC3E}">
        <p14:creationId xmlns:p14="http://schemas.microsoft.com/office/powerpoint/2010/main" val="212216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E47-F95D-4BE2-8211-316AA80A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Receipt (HTML)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DF366-A04B-4F86-9F32-438678B2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62" y="1825625"/>
            <a:ext cx="5390875" cy="4351338"/>
          </a:xfrm>
        </p:spPr>
      </p:pic>
    </p:spTree>
    <p:extLst>
      <p:ext uri="{BB962C8B-B14F-4D97-AF65-F5344CB8AC3E}">
        <p14:creationId xmlns:p14="http://schemas.microsoft.com/office/powerpoint/2010/main" val="384259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B293-D2F3-4043-AA24-96223743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receipt3.htm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2E817-960B-466C-9112-780214009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39" y="2591397"/>
            <a:ext cx="4639322" cy="2819794"/>
          </a:xfrm>
        </p:spPr>
      </p:pic>
    </p:spTree>
    <p:extLst>
      <p:ext uri="{BB962C8B-B14F-4D97-AF65-F5344CB8AC3E}">
        <p14:creationId xmlns:p14="http://schemas.microsoft.com/office/powerpoint/2010/main" val="182646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1E4D-282C-4E54-8505-DDF4F593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Receipt (TXT)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FA4AE-2A3F-4724-BC69-63C029D2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51" y="1825625"/>
            <a:ext cx="5402297" cy="4351338"/>
          </a:xfrm>
        </p:spPr>
      </p:pic>
    </p:spTree>
    <p:extLst>
      <p:ext uri="{BB962C8B-B14F-4D97-AF65-F5344CB8AC3E}">
        <p14:creationId xmlns:p14="http://schemas.microsoft.com/office/powerpoint/2010/main" val="989620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9BC-611E-4FA3-9E98-79F81A82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receipt4.txt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F03EF-AF0A-4A9F-8352-6AF1EBE3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02" y="2858134"/>
            <a:ext cx="4810796" cy="2286319"/>
          </a:xfrm>
        </p:spPr>
      </p:pic>
    </p:spTree>
    <p:extLst>
      <p:ext uri="{BB962C8B-B14F-4D97-AF65-F5344CB8AC3E}">
        <p14:creationId xmlns:p14="http://schemas.microsoft.com/office/powerpoint/2010/main" val="201409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4416-C5C2-4BDF-9633-828FE8BE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Profile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93C22-A0E3-4412-B15D-3C45FF607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2886713"/>
            <a:ext cx="5582429" cy="2229161"/>
          </a:xfrm>
        </p:spPr>
      </p:pic>
    </p:spTree>
    <p:extLst>
      <p:ext uri="{BB962C8B-B14F-4D97-AF65-F5344CB8AC3E}">
        <p14:creationId xmlns:p14="http://schemas.microsoft.com/office/powerpoint/2010/main" val="26924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7806-08DE-41E1-B540-7A1FEC2B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(Incorrect Username)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13795-AC0F-48B0-9E18-F66413152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4" y="2881950"/>
            <a:ext cx="5706271" cy="2238687"/>
          </a:xfrm>
        </p:spPr>
      </p:pic>
    </p:spTree>
    <p:extLst>
      <p:ext uri="{BB962C8B-B14F-4D97-AF65-F5344CB8AC3E}">
        <p14:creationId xmlns:p14="http://schemas.microsoft.com/office/powerpoint/2010/main" val="804030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00B2-889B-4119-93D7-053BACDF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Profile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ABA6C-4B7F-4EF4-93BD-872A476A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862897"/>
            <a:ext cx="5668166" cy="2276793"/>
          </a:xfrm>
        </p:spPr>
      </p:pic>
    </p:spTree>
    <p:extLst>
      <p:ext uri="{BB962C8B-B14F-4D97-AF65-F5344CB8AC3E}">
        <p14:creationId xmlns:p14="http://schemas.microsoft.com/office/powerpoint/2010/main" val="165942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71EA-168D-40E2-BA81-5CA7F6C5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Profile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CFE82-BD9D-4BEB-AD79-B24DA28B8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248449"/>
            <a:ext cx="5839640" cy="3505689"/>
          </a:xfrm>
        </p:spPr>
      </p:pic>
    </p:spTree>
    <p:extLst>
      <p:ext uri="{BB962C8B-B14F-4D97-AF65-F5344CB8AC3E}">
        <p14:creationId xmlns:p14="http://schemas.microsoft.com/office/powerpoint/2010/main" val="287073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4E95-3DD2-49E1-AD42-494D987A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Profile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81337-0508-415F-BBC6-3FC2DAF5F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901003"/>
            <a:ext cx="5668166" cy="2200582"/>
          </a:xfrm>
        </p:spPr>
      </p:pic>
    </p:spTree>
    <p:extLst>
      <p:ext uri="{BB962C8B-B14F-4D97-AF65-F5344CB8AC3E}">
        <p14:creationId xmlns:p14="http://schemas.microsoft.com/office/powerpoint/2010/main" val="146673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DBE2-A87A-4DC5-91F0-EF2A72D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Profile Picture (After Restart)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108EF-578E-44CE-9578-F283D4DFE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867661"/>
            <a:ext cx="5668166" cy="2267266"/>
          </a:xfrm>
        </p:spPr>
      </p:pic>
    </p:spTree>
    <p:extLst>
      <p:ext uri="{BB962C8B-B14F-4D97-AF65-F5344CB8AC3E}">
        <p14:creationId xmlns:p14="http://schemas.microsoft.com/office/powerpoint/2010/main" val="1570726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05DA-B322-4020-8D32-E21C26F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CD8BA-BE95-4238-AF4F-DBC564F07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867661"/>
            <a:ext cx="5668166" cy="2267266"/>
          </a:xfrm>
        </p:spPr>
      </p:pic>
    </p:spTree>
    <p:extLst>
      <p:ext uri="{BB962C8B-B14F-4D97-AF65-F5344CB8AC3E}">
        <p14:creationId xmlns:p14="http://schemas.microsoft.com/office/powerpoint/2010/main" val="269383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77E-404C-4A89-A784-040147CB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FF730F-B834-4557-9D0F-C8C6EFFDE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2886713"/>
            <a:ext cx="5658640" cy="2229161"/>
          </a:xfrm>
        </p:spPr>
      </p:pic>
    </p:spTree>
    <p:extLst>
      <p:ext uri="{BB962C8B-B14F-4D97-AF65-F5344CB8AC3E}">
        <p14:creationId xmlns:p14="http://schemas.microsoft.com/office/powerpoint/2010/main" val="473304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16C7-829E-4BA0-8AB5-BE37FB3B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627A0-8301-4910-8C1C-02B6B062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877187"/>
            <a:ext cx="5668166" cy="2248214"/>
          </a:xfrm>
        </p:spPr>
      </p:pic>
    </p:spTree>
    <p:extLst>
      <p:ext uri="{BB962C8B-B14F-4D97-AF65-F5344CB8AC3E}">
        <p14:creationId xmlns:p14="http://schemas.microsoft.com/office/powerpoint/2010/main" val="739530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3F9F-2E36-48D3-8B0B-07949608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1565B-AD88-4000-AF33-EEB5E4ED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2858134"/>
            <a:ext cx="5696745" cy="2286319"/>
          </a:xfrm>
        </p:spPr>
      </p:pic>
    </p:spTree>
    <p:extLst>
      <p:ext uri="{BB962C8B-B14F-4D97-AF65-F5344CB8AC3E}">
        <p14:creationId xmlns:p14="http://schemas.microsoft.com/office/powerpoint/2010/main" val="3128013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7D19-3933-4156-ACFE-5EBD5D5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3714A-160C-4069-9BDD-DA3D7736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2862897"/>
            <a:ext cx="5687219" cy="2276793"/>
          </a:xfrm>
        </p:spPr>
      </p:pic>
    </p:spTree>
    <p:extLst>
      <p:ext uri="{BB962C8B-B14F-4D97-AF65-F5344CB8AC3E}">
        <p14:creationId xmlns:p14="http://schemas.microsoft.com/office/powerpoint/2010/main" val="2620746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9321-D013-4877-BD7A-66175CB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7028B-6D62-4E99-9F25-5F20770D5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22" y="2896240"/>
            <a:ext cx="5591955" cy="2210108"/>
          </a:xfrm>
        </p:spPr>
      </p:pic>
    </p:spTree>
    <p:extLst>
      <p:ext uri="{BB962C8B-B14F-4D97-AF65-F5344CB8AC3E}">
        <p14:creationId xmlns:p14="http://schemas.microsoft.com/office/powerpoint/2010/main" val="3156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BF1A-CD2A-476F-B318-5B02512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(Correct Username)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0B53C-4CD4-426E-97E7-AD303B795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2886713"/>
            <a:ext cx="5582429" cy="2229161"/>
          </a:xfrm>
        </p:spPr>
      </p:pic>
    </p:spTree>
    <p:extLst>
      <p:ext uri="{BB962C8B-B14F-4D97-AF65-F5344CB8AC3E}">
        <p14:creationId xmlns:p14="http://schemas.microsoft.com/office/powerpoint/2010/main" val="4129530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CBD-625D-4F73-9C31-AEE02F5F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1329B-F295-4C37-A402-A9A8CEBE8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75" y="2886713"/>
            <a:ext cx="5553850" cy="2229161"/>
          </a:xfrm>
        </p:spPr>
      </p:pic>
    </p:spTree>
    <p:extLst>
      <p:ext uri="{BB962C8B-B14F-4D97-AF65-F5344CB8AC3E}">
        <p14:creationId xmlns:p14="http://schemas.microsoft.com/office/powerpoint/2010/main" val="2987423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6A92-456F-481B-AAC8-79971407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95EFC-FACC-449B-A3A2-FE27E229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96" y="2362765"/>
            <a:ext cx="5611008" cy="3277057"/>
          </a:xfrm>
        </p:spPr>
      </p:pic>
    </p:spTree>
    <p:extLst>
      <p:ext uri="{BB962C8B-B14F-4D97-AF65-F5344CB8AC3E}">
        <p14:creationId xmlns:p14="http://schemas.microsoft.com/office/powerpoint/2010/main" val="530311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50A6-DA40-4B05-8DE0-FA961009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(View “Juices”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EF459-3A2A-42B5-8A27-618BDC017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2" y="1825625"/>
            <a:ext cx="5381676" cy="4351338"/>
          </a:xfrm>
        </p:spPr>
      </p:pic>
    </p:spTree>
    <p:extLst>
      <p:ext uri="{BB962C8B-B14F-4D97-AF65-F5344CB8AC3E}">
        <p14:creationId xmlns:p14="http://schemas.microsoft.com/office/powerpoint/2010/main" val="1912081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DC88-7CBE-4B43-AF95-A1452E92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(Modify “Juices”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F60D3-B2B8-43A4-AD94-0160C2C44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63" y="1825625"/>
            <a:ext cx="5409274" cy="4351338"/>
          </a:xfrm>
        </p:spPr>
      </p:pic>
    </p:spTree>
    <p:extLst>
      <p:ext uri="{BB962C8B-B14F-4D97-AF65-F5344CB8AC3E}">
        <p14:creationId xmlns:p14="http://schemas.microsoft.com/office/powerpoint/2010/main" val="2757161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09B-0AEF-4DE3-962D-02CF28A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(Remove “Juices”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2B90A-2404-44BE-8699-1C83BB2A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2434213"/>
            <a:ext cx="5563376" cy="3134162"/>
          </a:xfrm>
        </p:spPr>
      </p:pic>
    </p:spTree>
    <p:extLst>
      <p:ext uri="{BB962C8B-B14F-4D97-AF65-F5344CB8AC3E}">
        <p14:creationId xmlns:p14="http://schemas.microsoft.com/office/powerpoint/2010/main" val="3208742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2A45-EBD5-474D-B475-F234153B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(Remove “Juices”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51431-D61E-41D5-A2EC-40663845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2157949"/>
            <a:ext cx="5582429" cy="3686689"/>
          </a:xfrm>
        </p:spPr>
      </p:pic>
    </p:spTree>
    <p:extLst>
      <p:ext uri="{BB962C8B-B14F-4D97-AF65-F5344CB8AC3E}">
        <p14:creationId xmlns:p14="http://schemas.microsoft.com/office/powerpoint/2010/main" val="2078529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FCDC-4C0F-44A5-8860-6BE653F5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(Load Item)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197AC8-4550-410E-A7AC-8C0D4005F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8" y="1825625"/>
            <a:ext cx="5432244" cy="4351338"/>
          </a:xfrm>
        </p:spPr>
      </p:pic>
    </p:spTree>
    <p:extLst>
      <p:ext uri="{BB962C8B-B14F-4D97-AF65-F5344CB8AC3E}">
        <p14:creationId xmlns:p14="http://schemas.microsoft.com/office/powerpoint/2010/main" val="4015001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6128-020B-4E5B-ABD5-F1A78D3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(Load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B01D6-97D7-4E2A-86E2-944E41D2A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0" y="1825625"/>
            <a:ext cx="5453059" cy="4351338"/>
          </a:xfrm>
        </p:spPr>
      </p:pic>
    </p:spTree>
    <p:extLst>
      <p:ext uri="{BB962C8B-B14F-4D97-AF65-F5344CB8AC3E}">
        <p14:creationId xmlns:p14="http://schemas.microsoft.com/office/powerpoint/2010/main" val="619804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7B26-A815-4A6F-9E20-D338FEC2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(Clear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FB6E0-C330-4475-8174-4AA95792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88" y="1825625"/>
            <a:ext cx="5327424" cy="4351338"/>
          </a:xfrm>
        </p:spPr>
      </p:pic>
    </p:spTree>
    <p:extLst>
      <p:ext uri="{BB962C8B-B14F-4D97-AF65-F5344CB8AC3E}">
        <p14:creationId xmlns:p14="http://schemas.microsoft.com/office/powerpoint/2010/main" val="255329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4AA5-8F9A-49F0-B460-0E6137DE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(Clear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C62A6-D1ED-440E-B1C8-2E85103EA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49" y="1825625"/>
            <a:ext cx="5379502" cy="4351338"/>
          </a:xfrm>
        </p:spPr>
      </p:pic>
    </p:spTree>
    <p:extLst>
      <p:ext uri="{BB962C8B-B14F-4D97-AF65-F5344CB8AC3E}">
        <p14:creationId xmlns:p14="http://schemas.microsoft.com/office/powerpoint/2010/main" val="86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D38D-E7EB-458C-BD76-FDC8E7EE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EC0E8-4AF7-46B9-9DF6-2293CC25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4" y="2867661"/>
            <a:ext cx="5706271" cy="2267266"/>
          </a:xfrm>
        </p:spPr>
      </p:pic>
    </p:spTree>
    <p:extLst>
      <p:ext uri="{BB962C8B-B14F-4D97-AF65-F5344CB8AC3E}">
        <p14:creationId xmlns:p14="http://schemas.microsoft.com/office/powerpoint/2010/main" val="2085270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77B5-F6D2-4395-AB5E-C5AC5568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(Add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25598-4907-4E05-8145-A98AEEAF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51" y="1825625"/>
            <a:ext cx="5349097" cy="4351338"/>
          </a:xfrm>
        </p:spPr>
      </p:pic>
    </p:spTree>
    <p:extLst>
      <p:ext uri="{BB962C8B-B14F-4D97-AF65-F5344CB8AC3E}">
        <p14:creationId xmlns:p14="http://schemas.microsoft.com/office/powerpoint/2010/main" val="282970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F609-CFDE-48EC-950C-457E70A5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(Add Item)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AC7A6-EFE7-4CCC-B3AC-F2EC16131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3" y="2315133"/>
            <a:ext cx="5620534" cy="3372321"/>
          </a:xfrm>
        </p:spPr>
      </p:pic>
    </p:spTree>
    <p:extLst>
      <p:ext uri="{BB962C8B-B14F-4D97-AF65-F5344CB8AC3E}">
        <p14:creationId xmlns:p14="http://schemas.microsoft.com/office/powerpoint/2010/main" val="311688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C156-C382-4BB0-B2DD-2EF9B04B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05E21-46FA-4D28-87BF-B57C83EC8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2920055"/>
            <a:ext cx="5582429" cy="2162477"/>
          </a:xfrm>
        </p:spPr>
      </p:pic>
    </p:spTree>
    <p:extLst>
      <p:ext uri="{BB962C8B-B14F-4D97-AF65-F5344CB8AC3E}">
        <p14:creationId xmlns:p14="http://schemas.microsoft.com/office/powerpoint/2010/main" val="1239728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A7C4-FCB3-4D91-90D9-3E5BBDAE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44E9F-79E9-4992-9381-0AEF0E8F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2886713"/>
            <a:ext cx="5563376" cy="2229161"/>
          </a:xfrm>
        </p:spPr>
      </p:pic>
    </p:spTree>
    <p:extLst>
      <p:ext uri="{BB962C8B-B14F-4D97-AF65-F5344CB8AC3E}">
        <p14:creationId xmlns:p14="http://schemas.microsoft.com/office/powerpoint/2010/main" val="4140957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916D-8459-406F-A904-6657D602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Report (Print)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E440E-A940-4614-B585-CE09BA84E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48" y="2057923"/>
            <a:ext cx="5572903" cy="3886742"/>
          </a:xfrm>
        </p:spPr>
      </p:pic>
    </p:spTree>
    <p:extLst>
      <p:ext uri="{BB962C8B-B14F-4D97-AF65-F5344CB8AC3E}">
        <p14:creationId xmlns:p14="http://schemas.microsoft.com/office/powerpoint/2010/main" val="617544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C3A9-D29A-4E86-A5D4-0B2E4D67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Database Access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A5C29-91A5-48F8-9696-D5809BE0A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37" y="1825625"/>
            <a:ext cx="5527125" cy="4351338"/>
          </a:xfrm>
        </p:spPr>
      </p:pic>
    </p:spTree>
    <p:extLst>
      <p:ext uri="{BB962C8B-B14F-4D97-AF65-F5344CB8AC3E}">
        <p14:creationId xmlns:p14="http://schemas.microsoft.com/office/powerpoint/2010/main" val="3338059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E97C-56C6-4398-88D6-C99F4E61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A376-22E9-4453-B72F-D86ECA62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67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31DB-3D9C-4AB0-920E-46AC68BA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E734-241C-4DFC-8900-11B034B8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64F7-55EA-4D55-8A60-A9097550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as Cashier (instead of Manager)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EE897-53BA-40E2-8C00-0B520A461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2886713"/>
            <a:ext cx="5582429" cy="2229161"/>
          </a:xfrm>
        </p:spPr>
      </p:pic>
    </p:spTree>
    <p:extLst>
      <p:ext uri="{BB962C8B-B14F-4D97-AF65-F5344CB8AC3E}">
        <p14:creationId xmlns:p14="http://schemas.microsoft.com/office/powerpoint/2010/main" val="232818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2A16-A7CA-411E-B509-04F93E49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to “Users”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E2660-022B-40E4-B72D-511F0E8AE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59" y="1825625"/>
            <a:ext cx="5388682" cy="4351338"/>
          </a:xfrm>
        </p:spPr>
      </p:pic>
    </p:spTree>
    <p:extLst>
      <p:ext uri="{BB962C8B-B14F-4D97-AF65-F5344CB8AC3E}">
        <p14:creationId xmlns:p14="http://schemas.microsoft.com/office/powerpoint/2010/main" val="41498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11C-6B36-481A-899D-2C07FA26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“Clear”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79B3-968E-4006-9299-96712190B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70" y="1825625"/>
            <a:ext cx="5383859" cy="4351338"/>
          </a:xfrm>
        </p:spPr>
      </p:pic>
    </p:spTree>
    <p:extLst>
      <p:ext uri="{BB962C8B-B14F-4D97-AF65-F5344CB8AC3E}">
        <p14:creationId xmlns:p14="http://schemas.microsoft.com/office/powerpoint/2010/main" val="62466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5AC8-7460-41F6-AC34-0574D658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“Clear”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CA58A-EB69-466E-84B2-6D8E204A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61" y="1825625"/>
            <a:ext cx="5393078" cy="4351338"/>
          </a:xfrm>
        </p:spPr>
      </p:pic>
    </p:spTree>
    <p:extLst>
      <p:ext uri="{BB962C8B-B14F-4D97-AF65-F5344CB8AC3E}">
        <p14:creationId xmlns:p14="http://schemas.microsoft.com/office/powerpoint/2010/main" val="299738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246</Words>
  <Application>Microsoft Office PowerPoint</Application>
  <PresentationFormat>Widescreen</PresentationFormat>
  <Paragraphs>57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Test Cases</vt:lpstr>
      <vt:lpstr>Logging In</vt:lpstr>
      <vt:lpstr>Logging In (Incorrect Username)</vt:lpstr>
      <vt:lpstr>Logging In (Correct Username)</vt:lpstr>
      <vt:lpstr>Logging Out</vt:lpstr>
      <vt:lpstr>Logging in as Cashier (instead of Manager)</vt:lpstr>
      <vt:lpstr>Going to “Users” Menu</vt:lpstr>
      <vt:lpstr>Testing “Clear” Button</vt:lpstr>
      <vt:lpstr>Testing “Clear” Button</vt:lpstr>
      <vt:lpstr>Loading a User by Username</vt:lpstr>
      <vt:lpstr>Loading a User by Username</vt:lpstr>
      <vt:lpstr>Saving New Info on User</vt:lpstr>
      <vt:lpstr>Saving New Info on User</vt:lpstr>
      <vt:lpstr>Creating New User (Invalid)</vt:lpstr>
      <vt:lpstr>Creating New User (Invalid)</vt:lpstr>
      <vt:lpstr>Creating New User</vt:lpstr>
      <vt:lpstr>Creating New User</vt:lpstr>
      <vt:lpstr>Add Item to Checkout</vt:lpstr>
      <vt:lpstr>Add Item to Checkout</vt:lpstr>
      <vt:lpstr>Add Item to Checkout</vt:lpstr>
      <vt:lpstr>Add Item to Checkout</vt:lpstr>
      <vt:lpstr>Remove Previous from Checkout</vt:lpstr>
      <vt:lpstr>Remove Previous from Checkout</vt:lpstr>
      <vt:lpstr>Print Receipt</vt:lpstr>
      <vt:lpstr>Print Receipt (HTML)</vt:lpstr>
      <vt:lpstr>receipt3.htm</vt:lpstr>
      <vt:lpstr>Print Receipt (TXT)</vt:lpstr>
      <vt:lpstr>receipt4.txt</vt:lpstr>
      <vt:lpstr>Change Profile Picture</vt:lpstr>
      <vt:lpstr>Change Profile Picture</vt:lpstr>
      <vt:lpstr>Change Profile Picture</vt:lpstr>
      <vt:lpstr>Change Profile Picture</vt:lpstr>
      <vt:lpstr>Change Profile Picture (After Restart)</vt:lpstr>
      <vt:lpstr>Change Password</vt:lpstr>
      <vt:lpstr>Change Password</vt:lpstr>
      <vt:lpstr>Change Password</vt:lpstr>
      <vt:lpstr>Change Password</vt:lpstr>
      <vt:lpstr>Change Password</vt:lpstr>
      <vt:lpstr>Managing Inventory</vt:lpstr>
      <vt:lpstr>Managing Inventory</vt:lpstr>
      <vt:lpstr>Managing Inventory</vt:lpstr>
      <vt:lpstr>Managing Inventory (View “Juices” Item)</vt:lpstr>
      <vt:lpstr>Managing Inventory (Modify “Juices” Item)</vt:lpstr>
      <vt:lpstr>Managing Inventory (Remove “Juices” Item)</vt:lpstr>
      <vt:lpstr>Managing Inventory (Remove “Juices” Item)</vt:lpstr>
      <vt:lpstr>Managing Inventory (Load Item)</vt:lpstr>
      <vt:lpstr>Managing Inventory (Load Item)</vt:lpstr>
      <vt:lpstr>Managing Inventory (Clear Item)</vt:lpstr>
      <vt:lpstr>Managing Inventory (Clear Item)</vt:lpstr>
      <vt:lpstr>Managing Inventory (Add Item)</vt:lpstr>
      <vt:lpstr>Managing Inventory (Add Item)</vt:lpstr>
      <vt:lpstr>Business Report</vt:lpstr>
      <vt:lpstr>Business Report</vt:lpstr>
      <vt:lpstr>Business Report (Print)</vt:lpstr>
      <vt:lpstr>Multiple Database Access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Thatcher Rickertsen</dc:creator>
  <cp:lastModifiedBy>Thatcher Rickertsen</cp:lastModifiedBy>
  <cp:revision>9</cp:revision>
  <dcterms:created xsi:type="dcterms:W3CDTF">2017-12-16T17:40:57Z</dcterms:created>
  <dcterms:modified xsi:type="dcterms:W3CDTF">2017-12-16T19:36:04Z</dcterms:modified>
</cp:coreProperties>
</file>