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B069-3A66-4ED3-8B01-2AAF358FC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TEAM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0EA2D-CF06-496A-8693-76D218BF6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Dark Sky API and team based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3083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4241-E7A1-4BCE-9A8F-C879353B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dev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B9F1-4B2C-4134-A606-B402F7C346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potridge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software engineering – junior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Alec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goodner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software engineering – junior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Michael Sullivan – software engineering – junior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Thatcher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rickertsen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computer science – junior </a:t>
            </a:r>
          </a:p>
        </p:txBody>
      </p:sp>
    </p:spTree>
    <p:extLst>
      <p:ext uri="{BB962C8B-B14F-4D97-AF65-F5344CB8AC3E}">
        <p14:creationId xmlns:p14="http://schemas.microsoft.com/office/powerpoint/2010/main" val="303784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2E6A-8F50-49E4-96AC-E81A7ACD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8FD7-3F4A-4956-AEA8-0C5EB6E784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Angular (Typescript)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Html,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Notepad++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4517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F857-1304-409C-A090-F6298711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1E4E-83AD-46AE-AF40-956C2A5796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Discord – organized for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tracking and information storage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Gitkraken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1386E26A-5595-4ABC-8D36-6E8A039CA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16" y="3598114"/>
            <a:ext cx="3639058" cy="1905266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EEEC06CC-1546-4566-B773-FEB4CAB11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70" y="2816955"/>
            <a:ext cx="365811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53E-4585-4077-A623-CECD8BD0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Setbacks and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4C53E-DCD3-41A3-B601-E984DAA99F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Changing non dark-sky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elements overtime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file limitations/desync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Compatibility between mac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windows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web development </a:t>
            </a:r>
          </a:p>
        </p:txBody>
      </p:sp>
    </p:spTree>
    <p:extLst>
      <p:ext uri="{BB962C8B-B14F-4D97-AF65-F5344CB8AC3E}">
        <p14:creationId xmlns:p14="http://schemas.microsoft.com/office/powerpoint/2010/main" val="2112429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301</TotalTime>
  <Words>97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//todo: TEAM NAME</vt:lpstr>
      <vt:lpstr>The dev team</vt:lpstr>
      <vt:lpstr>technology</vt:lpstr>
      <vt:lpstr>collaboration</vt:lpstr>
      <vt:lpstr>Setbacks and 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//todo: TEAM NAME</dc:title>
  <dc:creator>Michael Sullivan</dc:creator>
  <cp:lastModifiedBy>Michael Sullivan</cp:lastModifiedBy>
  <cp:revision>4</cp:revision>
  <dcterms:created xsi:type="dcterms:W3CDTF">2018-02-11T02:10:13Z</dcterms:created>
  <dcterms:modified xsi:type="dcterms:W3CDTF">2018-02-11T07:11:33Z</dcterms:modified>
</cp:coreProperties>
</file>