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B65E-7EB7-4ACE-B012-5516BFBEB60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1EA2-FF59-4E63-B1A1-6431EB8FF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1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91EA2-FF59-4E63-B1A1-6431EB8FF12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1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3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06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7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6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64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2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65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89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C111-0746-49A5-A535-09FABE6F94CB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A23A-E2C4-4987-A801-4D2B40DDC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layer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19534" y="1832047"/>
            <a:ext cx="9144000" cy="2387600"/>
          </a:xfrm>
        </p:spPr>
        <p:txBody>
          <a:bodyPr/>
          <a:lstStyle/>
          <a:p>
            <a:r>
              <a:rPr kumimoji="1" lang="en-US" altLang="ja-JP" dirty="0" smtClean="0"/>
              <a:t>A </a:t>
            </a:r>
            <a:r>
              <a:rPr kumimoji="1" lang="en-US" altLang="ja-JP" dirty="0" err="1" smtClean="0"/>
              <a:t>Dockerfile</a:t>
            </a:r>
            <a:r>
              <a:rPr kumimoji="1" lang="en-US" altLang="ja-JP" dirty="0" smtClean="0"/>
              <a:t> seems </a:t>
            </a:r>
            <a:br>
              <a:rPr kumimoji="1" lang="en-US" altLang="ja-JP" dirty="0" smtClean="0"/>
            </a:br>
            <a:r>
              <a:rPr kumimoji="1" lang="en-US" altLang="ja-JP" dirty="0" smtClean="0"/>
              <a:t>like a pancake?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97838" y="4967785"/>
            <a:ext cx="357662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dirty="0" smtClean="0"/>
              <a:t>AYANO </a:t>
            </a:r>
            <a:r>
              <a:rPr kumimoji="1" lang="en-US" altLang="ja-JP" sz="3600" dirty="0" err="1" smtClean="0"/>
              <a:t>Tetsuro</a:t>
            </a:r>
            <a:endParaRPr kumimoji="1" lang="en-US" altLang="ja-JP" sz="3600" dirty="0" smtClean="0"/>
          </a:p>
          <a:p>
            <a:pPr algn="r"/>
            <a:r>
              <a:rPr lang="en-US" altLang="ja-JP" sz="2800" dirty="0" smtClean="0"/>
              <a:t>@</a:t>
            </a:r>
            <a:r>
              <a:rPr lang="en-US" altLang="ja-JP" sz="2800" dirty="0" err="1" smtClean="0"/>
              <a:t>aigamo</a:t>
            </a:r>
            <a:endParaRPr lang="en-US" altLang="ja-JP" sz="2800" dirty="0" smtClean="0"/>
          </a:p>
          <a:p>
            <a:pPr algn="r"/>
            <a:r>
              <a:rPr kumimoji="1" lang="en-US" altLang="ja-JP" sz="2800" dirty="0" smtClean="0"/>
              <a:t>aigamosan@gmail.com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74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f (</a:t>
            </a:r>
            <a:r>
              <a:rPr kumimoji="1" lang="en-US" altLang="ja-JP" dirty="0" err="1" smtClean="0"/>
              <a:t>Dockerfile</a:t>
            </a:r>
            <a:r>
              <a:rPr kumimoji="1" lang="en-US" altLang="ja-JP" dirty="0" smtClean="0"/>
              <a:t> === Pancake 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2810" y="2947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1695638" y="1384300"/>
            <a:ext cx="6562488" cy="547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FROM </a:t>
            </a:r>
            <a:r>
              <a:rPr lang="en-US" altLang="ja-JP" sz="1600" dirty="0" err="1" smtClean="0"/>
              <a:t>dockerfile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ubuntu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# Install 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RUN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  add-apt-repository -y </a:t>
            </a:r>
            <a:r>
              <a:rPr lang="en-US" altLang="ja-JP" sz="1600" dirty="0" err="1" smtClean="0"/>
              <a:t>ppa:nginx</a:t>
            </a:r>
            <a:r>
              <a:rPr lang="en-US" altLang="ja-JP" sz="1600" dirty="0" smtClean="0"/>
              <a:t>/stable &amp;&amp;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  apt-get update &amp;&amp;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  apt-get install -y 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 &amp;&amp;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rm</a:t>
            </a:r>
            <a:r>
              <a:rPr lang="en-US" altLang="ja-JP" sz="1600" dirty="0" smtClean="0"/>
              <a:t> -</a:t>
            </a:r>
            <a:r>
              <a:rPr lang="en-US" altLang="ja-JP" sz="1600" dirty="0" err="1" smtClean="0"/>
              <a:t>rf</a:t>
            </a:r>
            <a:r>
              <a:rPr lang="en-US" altLang="ja-JP" sz="1600" dirty="0" smtClean="0"/>
              <a:t> /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/lib/apt/lists/* &amp;&amp;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  echo "\</a:t>
            </a:r>
            <a:r>
              <a:rPr lang="en-US" altLang="ja-JP" sz="1600" dirty="0" err="1" smtClean="0"/>
              <a:t>ndaemon</a:t>
            </a:r>
            <a:r>
              <a:rPr lang="en-US" altLang="ja-JP" sz="1600" dirty="0" smtClean="0"/>
              <a:t> off;" &gt;&gt;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nginx.conf</a:t>
            </a:r>
            <a:r>
              <a:rPr lang="en-US" altLang="ja-JP" sz="1600" dirty="0" smtClean="0"/>
              <a:t> &amp;&amp;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chown</a:t>
            </a:r>
            <a:r>
              <a:rPr lang="en-US" altLang="ja-JP" sz="1600" dirty="0" smtClean="0"/>
              <a:t> -R </a:t>
            </a:r>
            <a:r>
              <a:rPr lang="en-US" altLang="ja-JP" sz="1600" dirty="0" err="1" smtClean="0"/>
              <a:t>www-data:www-data</a:t>
            </a:r>
            <a:r>
              <a:rPr lang="en-US" altLang="ja-JP" sz="1600" dirty="0" smtClean="0"/>
              <a:t> /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/lib/</a:t>
            </a:r>
            <a:r>
              <a:rPr lang="en-US" altLang="ja-JP" sz="1600" dirty="0" err="1" smtClean="0"/>
              <a:t>nginx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VOLUME ["/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/sites-enabled", "/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/certs", "/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conf.d</a:t>
            </a:r>
            <a:r>
              <a:rPr lang="en-US" altLang="ja-JP" sz="1600" dirty="0" smtClean="0"/>
              <a:t>", "/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/log/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", "/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/www/html"]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WORKDIR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nginx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CMD ["</a:t>
            </a:r>
            <a:r>
              <a:rPr lang="en-US" altLang="ja-JP" sz="1600" dirty="0" err="1" smtClean="0"/>
              <a:t>nginx</a:t>
            </a:r>
            <a:r>
              <a:rPr lang="en-US" altLang="ja-JP" sz="1600" dirty="0" smtClean="0"/>
              <a:t>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EXPOSE 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EXPOSE 443</a:t>
            </a:r>
            <a:endParaRPr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56365" y="2448253"/>
            <a:ext cx="601805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 err="1" smtClean="0"/>
              <a:t>Dockerfile</a:t>
            </a:r>
            <a:r>
              <a:rPr kumimoji="1" lang="en-US" altLang="ja-JP" sz="2800" dirty="0" smtClean="0"/>
              <a:t> can divide to individual layers</a:t>
            </a:r>
            <a:endParaRPr kumimoji="1" lang="ja-JP" altLang="en-US" sz="2800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968989" y="1690688"/>
            <a:ext cx="803853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068029" y="4477106"/>
            <a:ext cx="803853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068029" y="5050312"/>
            <a:ext cx="803853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068029" y="5377858"/>
            <a:ext cx="803853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068029" y="5759996"/>
            <a:ext cx="803853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068029" y="6130760"/>
            <a:ext cx="803853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068029" y="6471954"/>
            <a:ext cx="803853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33513" y="134531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 0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3513" y="4531786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 2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3513" y="1813520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 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5843" y="50100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 3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900" y="5390664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 4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413" y="569816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 5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3031" y="6093657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 6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14" idx="0"/>
          </p:cNvCxnSpPr>
          <p:nvPr/>
        </p:nvCxnSpPr>
        <p:spPr>
          <a:xfrm flipH="1" flipV="1">
            <a:off x="3915460" y="1367267"/>
            <a:ext cx="1149934" cy="1080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4" idx="2"/>
          </p:cNvCxnSpPr>
          <p:nvPr/>
        </p:nvCxnSpPr>
        <p:spPr>
          <a:xfrm>
            <a:off x="5065394" y="2971473"/>
            <a:ext cx="433504" cy="1657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4" idx="2"/>
          </p:cNvCxnSpPr>
          <p:nvPr/>
        </p:nvCxnSpPr>
        <p:spPr>
          <a:xfrm flipH="1">
            <a:off x="2138660" y="2971473"/>
            <a:ext cx="2926734" cy="2174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4" idx="2"/>
          </p:cNvCxnSpPr>
          <p:nvPr/>
        </p:nvCxnSpPr>
        <p:spPr>
          <a:xfrm flipH="1">
            <a:off x="4859448" y="2971473"/>
            <a:ext cx="205946" cy="29784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4" idx="2"/>
          </p:cNvCxnSpPr>
          <p:nvPr/>
        </p:nvCxnSpPr>
        <p:spPr>
          <a:xfrm flipH="1">
            <a:off x="3738640" y="2971473"/>
            <a:ext cx="1326754" cy="2486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2"/>
          </p:cNvCxnSpPr>
          <p:nvPr/>
        </p:nvCxnSpPr>
        <p:spPr>
          <a:xfrm flipH="1">
            <a:off x="2802348" y="2971473"/>
            <a:ext cx="2263046" cy="3174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16" y="2280371"/>
            <a:ext cx="3127584" cy="3127584"/>
          </a:xfrm>
          <a:prstGeom prst="rect">
            <a:avLst/>
          </a:prstGeom>
        </p:spPr>
      </p:pic>
      <p:sp>
        <p:nvSpPr>
          <p:cNvPr id="59" name="下矢印 58"/>
          <p:cNvSpPr/>
          <p:nvPr/>
        </p:nvSpPr>
        <p:spPr>
          <a:xfrm rot="16200000">
            <a:off x="7772550" y="3126221"/>
            <a:ext cx="887105" cy="118454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812512" y="4183892"/>
            <a:ext cx="317747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smtClean="0"/>
              <a:t>It s</a:t>
            </a:r>
            <a:r>
              <a:rPr kumimoji="1" lang="en-US" altLang="ja-JP" sz="2400" dirty="0" smtClean="0"/>
              <a:t>eems like a pancake?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9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ローチャート: 直接アクセス記憶 13"/>
          <p:cNvSpPr/>
          <p:nvPr/>
        </p:nvSpPr>
        <p:spPr>
          <a:xfrm rot="16200000">
            <a:off x="5276452" y="-169776"/>
            <a:ext cx="654050" cy="3676650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フローチャート: 直接アクセス記憶 14"/>
          <p:cNvSpPr/>
          <p:nvPr/>
        </p:nvSpPr>
        <p:spPr>
          <a:xfrm rot="16200000">
            <a:off x="5276452" y="643024"/>
            <a:ext cx="654050" cy="36766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フローチャート: 直接アクセス記憶 15"/>
          <p:cNvSpPr/>
          <p:nvPr/>
        </p:nvSpPr>
        <p:spPr>
          <a:xfrm rot="16200000">
            <a:off x="5276450" y="1549087"/>
            <a:ext cx="654050" cy="367665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ローチャート: 直接アクセス記憶 16"/>
          <p:cNvSpPr/>
          <p:nvPr/>
        </p:nvSpPr>
        <p:spPr>
          <a:xfrm rot="16200000">
            <a:off x="5276450" y="2429930"/>
            <a:ext cx="654050" cy="3676650"/>
          </a:xfrm>
          <a:prstGeom prst="flowChartMagneticDru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84424" y="1567582"/>
            <a:ext cx="12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layer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19370" y="2401304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 layer 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18964" y="3253801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VOLUME Layer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19370" y="4218181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CMD Layer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7974176" y="2900775"/>
            <a:ext cx="1022077" cy="1278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855054" y="2219739"/>
            <a:ext cx="120417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600" dirty="0" smtClean="0"/>
              <a:t>apply</a:t>
            </a:r>
            <a:endParaRPr kumimoji="1" lang="en-US" altLang="ja-JP" sz="36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55572" y="5751013"/>
            <a:ext cx="9331329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/>
              <a:t>Building </a:t>
            </a:r>
            <a:r>
              <a:rPr lang="en-US" altLang="ja-JP" sz="3200" dirty="0" err="1"/>
              <a:t>Dockerfiles</a:t>
            </a:r>
            <a:r>
              <a:rPr lang="en-US" altLang="ja-JP" sz="3200" dirty="0"/>
              <a:t> made easy and </a:t>
            </a:r>
            <a:r>
              <a:rPr lang="en-US" altLang="ja-JP" sz="3200" dirty="0" smtClean="0"/>
              <a:t>fun</a:t>
            </a:r>
          </a:p>
          <a:p>
            <a:r>
              <a:rPr lang="en-US" altLang="ja-JP" sz="3200" dirty="0" smtClean="0"/>
              <a:t> </a:t>
            </a:r>
            <a:r>
              <a:rPr lang="en-US" altLang="ja-JP" sz="3200" dirty="0"/>
              <a:t>just pick and pile pancake pieces on the editor!</a:t>
            </a:r>
            <a:endParaRPr kumimoji="1" lang="ja-JP" altLang="en-US" sz="3200" dirty="0"/>
          </a:p>
        </p:txBody>
      </p:sp>
      <p:sp>
        <p:nvSpPr>
          <p:cNvPr id="32" name="フローチャート: 直接アクセス記憶 31"/>
          <p:cNvSpPr/>
          <p:nvPr/>
        </p:nvSpPr>
        <p:spPr>
          <a:xfrm rot="16200000">
            <a:off x="5278469" y="3272940"/>
            <a:ext cx="654050" cy="3676650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フローチャート: 直接アクセス記憶 32"/>
          <p:cNvSpPr/>
          <p:nvPr/>
        </p:nvSpPr>
        <p:spPr>
          <a:xfrm rot="16200000">
            <a:off x="1040703" y="32904"/>
            <a:ext cx="1117600" cy="2070100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213" y="1573381"/>
            <a:ext cx="3127584" cy="3127584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9905943" y="4351417"/>
            <a:ext cx="144590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Dockerfile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41547" y="947695"/>
            <a:ext cx="251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Pancake Sheet Database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89110" y="567657"/>
            <a:ext cx="4565944" cy="5152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9155" y="4999863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EXPOSE </a:t>
            </a:r>
            <a:r>
              <a:rPr kumimoji="1" lang="en-US" altLang="ja-JP" dirty="0" smtClean="0"/>
              <a:t>Layer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87575" y="615393"/>
            <a:ext cx="16215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Pancake Editor</a:t>
            </a:r>
            <a:endParaRPr kumimoji="1" lang="ja-JP" altLang="en-US" dirty="0"/>
          </a:p>
        </p:txBody>
      </p:sp>
      <p:sp>
        <p:nvSpPr>
          <p:cNvPr id="41" name="左カーブ矢印 40"/>
          <p:cNvSpPr/>
          <p:nvPr/>
        </p:nvSpPr>
        <p:spPr>
          <a:xfrm rot="19570008">
            <a:off x="3175749" y="939671"/>
            <a:ext cx="672529" cy="1301102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 flipH="1">
            <a:off x="1789766" y="227769"/>
            <a:ext cx="2838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a pancake sheet</a:t>
            </a:r>
          </a:p>
          <a:p>
            <a:r>
              <a:rPr lang="en-US" altLang="ja-JP" dirty="0" smtClean="0"/>
              <a:t>form pancake database</a:t>
            </a:r>
            <a:endParaRPr kumimoji="1" lang="ja-JP" altLang="en-US" dirty="0"/>
          </a:p>
        </p:txBody>
      </p:sp>
      <p:sp>
        <p:nvSpPr>
          <p:cNvPr id="44" name="左右矢印 43"/>
          <p:cNvSpPr/>
          <p:nvPr/>
        </p:nvSpPr>
        <p:spPr>
          <a:xfrm rot="5400000">
            <a:off x="3438870" y="2777081"/>
            <a:ext cx="1355803" cy="43224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 flipH="1">
            <a:off x="1415984" y="2872947"/>
            <a:ext cx="22300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wap or merge layers</a:t>
            </a:r>
            <a:endParaRPr kumimoji="1" lang="ja-JP" altLang="en-US" dirty="0"/>
          </a:p>
        </p:txBody>
      </p:sp>
      <p:sp>
        <p:nvSpPr>
          <p:cNvPr id="46" name="フローチャート: 直接アクセス記憶 45"/>
          <p:cNvSpPr/>
          <p:nvPr/>
        </p:nvSpPr>
        <p:spPr>
          <a:xfrm rot="16200000">
            <a:off x="958945" y="4144215"/>
            <a:ext cx="1117600" cy="2070100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74835" y="5123561"/>
            <a:ext cx="251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Docker</a:t>
            </a:r>
            <a:r>
              <a:rPr kumimoji="1" lang="en-US" altLang="ja-JP" dirty="0" smtClean="0"/>
              <a:t> Hub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 flipH="1">
            <a:off x="577179" y="4065353"/>
            <a:ext cx="2838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Choose </a:t>
            </a:r>
            <a:r>
              <a:rPr kumimoji="1" lang="en-US" altLang="ja-JP" dirty="0" smtClean="0"/>
              <a:t>a sample </a:t>
            </a:r>
            <a:r>
              <a:rPr kumimoji="1" lang="en-US" altLang="ja-JP" dirty="0" err="1" smtClean="0"/>
              <a:t>Dockerfile</a:t>
            </a:r>
            <a:r>
              <a:rPr kumimoji="1" lang="en-US" altLang="ja-JP" dirty="0" smtClean="0"/>
              <a:t> form </a:t>
            </a:r>
            <a:r>
              <a:rPr kumimoji="1" lang="en-US" altLang="ja-JP" dirty="0" err="1" smtClean="0"/>
              <a:t>Docker</a:t>
            </a:r>
            <a:r>
              <a:rPr kumimoji="1" lang="en-US" altLang="ja-JP" dirty="0" smtClean="0"/>
              <a:t> Hub</a:t>
            </a:r>
            <a:endParaRPr kumimoji="1" lang="ja-JP" altLang="en-US" dirty="0"/>
          </a:p>
        </p:txBody>
      </p:sp>
      <p:sp>
        <p:nvSpPr>
          <p:cNvPr id="51" name="右カーブ矢印 50"/>
          <p:cNvSpPr/>
          <p:nvPr/>
        </p:nvSpPr>
        <p:spPr>
          <a:xfrm rot="14053851">
            <a:off x="3159798" y="4399788"/>
            <a:ext cx="691278" cy="1447179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Imagelayers.io</a:t>
            </a:r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://imagelayers.io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 can visualize </a:t>
            </a:r>
            <a:r>
              <a:rPr lang="en-US" altLang="ja-JP" dirty="0" err="1" smtClean="0"/>
              <a:t>Dockerfiles</a:t>
            </a:r>
            <a:r>
              <a:rPr lang="en-US" altLang="ja-JP" dirty="0" smtClean="0"/>
              <a:t> but not editable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191</Words>
  <Application>Microsoft Office PowerPoint</Application>
  <PresentationFormat>ワイド画面</PresentationFormat>
  <Paragraphs>49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A Dockerfile seems  like a pancake?</vt:lpstr>
      <vt:lpstr>if (Dockerfile === Pancake )</vt:lpstr>
      <vt:lpstr>PowerPoint プレゼンテーション</vt:lpstr>
      <vt:lpstr>Related works</vt:lpstr>
    </vt:vector>
  </TitlesOfParts>
  <Company>SCSK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Dockerfile seems  like pancake?</dc:title>
  <dc:creator>SCSK</dc:creator>
  <cp:lastModifiedBy>SCSK</cp:lastModifiedBy>
  <cp:revision>35</cp:revision>
  <dcterms:created xsi:type="dcterms:W3CDTF">2015-06-09T02:29:14Z</dcterms:created>
  <dcterms:modified xsi:type="dcterms:W3CDTF">2015-06-11T04:46:29Z</dcterms:modified>
</cp:coreProperties>
</file>