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0E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468C"/>
                </a:solidFill>
              </a:defRPr>
            </a:pPr>
            <a:r>
              <a:t>Sales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323232"/>
                </a:solidFill>
              </a:defRPr>
            </a:pPr>
            <a:r>
              <a:t>Product A 30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Product B 45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Product C 25</a:t>
            </a:r>
          </a:p>
        </p:txBody>
      </p:sp>
      <p:pic>
        <p:nvPicPr>
          <p:cNvPr id="4" name="Picture 3" descr="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71600"/>
            <a:ext cx="32004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BFFE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468C"/>
                </a:solidFill>
              </a:defRPr>
            </a:pPr>
            <a:r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>
              <a:defRPr sz="2000">
                <a:solidFill>
                  <a:srgbClr val="323232"/>
                </a:solidFill>
              </a:defRPr>
            </a:pPr>
            <a:r>
              <a:t>- Manual work is slow</a:t>
            </a:r>
          </a:p>
          <a:p>
            <a:pPr lvl="1">
              <a:defRPr sz="2000">
                <a:solidFill>
                  <a:srgbClr val="323232"/>
                </a:solidFill>
              </a:defRPr>
            </a:pPr>
            <a:r>
              <a:t>- Data is overwhelming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EB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468C"/>
                </a:solidFill>
              </a:defRPr>
            </a:pPr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323232"/>
                </a:solidFill>
              </a:defRPr>
            </a:pPr>
            <a:r>
              <a:t>AI automation improved efficiency by 50</a:t>
            </a:r>
          </a:p>
        </p:txBody>
      </p:sp>
      <p:pic>
        <p:nvPicPr>
          <p:cNvPr id="4" name="Picture 3" descr="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71600"/>
            <a:ext cx="3200400" cy="228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