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4" r:id="rId3"/>
  </p:sldMasterIdLst>
  <p:notesMasterIdLst>
    <p:notesMasterId r:id="rId31"/>
  </p:notesMasterIdLst>
  <p:sldIdLst>
    <p:sldId id="345" r:id="rId4"/>
    <p:sldId id="347" r:id="rId5"/>
    <p:sldId id="2147347793" r:id="rId6"/>
    <p:sldId id="375" r:id="rId7"/>
    <p:sldId id="2147347811" r:id="rId8"/>
    <p:sldId id="2147347794" r:id="rId9"/>
    <p:sldId id="2147347814" r:id="rId10"/>
    <p:sldId id="2147347815" r:id="rId11"/>
    <p:sldId id="2147347816" r:id="rId12"/>
    <p:sldId id="2147347795" r:id="rId13"/>
    <p:sldId id="2147347817" r:id="rId14"/>
    <p:sldId id="2147347819" r:id="rId15"/>
    <p:sldId id="2147347820" r:id="rId16"/>
    <p:sldId id="2147347796" r:id="rId17"/>
    <p:sldId id="2147347803" r:id="rId18"/>
    <p:sldId id="2147347818" r:id="rId19"/>
    <p:sldId id="2147347800" r:id="rId20"/>
    <p:sldId id="2147347812" r:id="rId21"/>
    <p:sldId id="2147347813" r:id="rId22"/>
    <p:sldId id="2147347822" r:id="rId23"/>
    <p:sldId id="2147347821" r:id="rId24"/>
    <p:sldId id="2147347824" r:id="rId25"/>
    <p:sldId id="2147347823" r:id="rId26"/>
    <p:sldId id="2147347798" r:id="rId27"/>
    <p:sldId id="2147347792" r:id="rId28"/>
    <p:sldId id="2147347790" r:id="rId29"/>
    <p:sldId id="2147347797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D4ED4-C4E4-C7A0-B190-71FD358B6EF0}" v="3250" dt="2022-11-03T18:19:05.663"/>
    <p1510:client id="{3EA95712-F5EB-726E-E888-DBB8559AE28A}" v="3436" dt="2022-11-03T12:37:29.751"/>
    <p1510:client id="{48101132-F5EC-44DA-A97A-B3FD6817EEC9}" v="40" dt="2022-11-03T15:36:17.610"/>
    <p1510:client id="{716AF82D-6D4F-4D98-A646-6A4D9D539317}" v="2" dt="2022-11-07T08:43:14.479"/>
    <p1510:client id="{C1F7042E-22C7-4185-BC78-B84CA6EB4093}" v="95" dt="2022-11-10T13:04:07.352"/>
    <p1510:client id="{E3A3440B-BB55-4890-B4B5-3AE415DE3C62}" v="31" dt="2022-11-03T12:07:01.252"/>
    <p1510:client id="{F6BC488F-1640-46C9-B197-501AC7416122}" v="38" dt="2022-11-10T13:10:00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nuel Otero Otero" userId="S::jmoteroo@axpec.onmicrosoft.com::70dc746a-c3ec-40de-bd36-bef1df1f59ce" providerId="AD" clId="Web-{F6BC488F-1640-46C9-B197-501AC7416122}"/>
    <pc:docChg chg="modSld">
      <pc:chgData name="Juan Manuel Otero Otero" userId="S::jmoteroo@axpec.onmicrosoft.com::70dc746a-c3ec-40de-bd36-bef1df1f59ce" providerId="AD" clId="Web-{F6BC488F-1640-46C9-B197-501AC7416122}" dt="2022-11-10T13:10:00.833" v="26" actId="20577"/>
      <pc:docMkLst>
        <pc:docMk/>
      </pc:docMkLst>
      <pc:sldChg chg="modSp">
        <pc:chgData name="Juan Manuel Otero Otero" userId="S::jmoteroo@axpec.onmicrosoft.com::70dc746a-c3ec-40de-bd36-bef1df1f59ce" providerId="AD" clId="Web-{F6BC488F-1640-46C9-B197-501AC7416122}" dt="2022-11-10T13:10:00.833" v="26" actId="20577"/>
        <pc:sldMkLst>
          <pc:docMk/>
          <pc:sldMk cId="1022641584" sldId="2147347792"/>
        </pc:sldMkLst>
        <pc:spChg chg="mod">
          <ac:chgData name="Juan Manuel Otero Otero" userId="S::jmoteroo@axpec.onmicrosoft.com::70dc746a-c3ec-40de-bd36-bef1df1f59ce" providerId="AD" clId="Web-{F6BC488F-1640-46C9-B197-501AC7416122}" dt="2022-11-10T13:10:00.833" v="26" actId="20577"/>
          <ac:spMkLst>
            <pc:docMk/>
            <pc:sldMk cId="1022641584" sldId="2147347792"/>
            <ac:spMk id="11" creationId="{BD4C161A-C799-4F93-EC17-F8DA0873AC35}"/>
          </ac:spMkLst>
        </pc:spChg>
      </pc:sldChg>
      <pc:sldChg chg="modSp">
        <pc:chgData name="Juan Manuel Otero Otero" userId="S::jmoteroo@axpec.onmicrosoft.com::70dc746a-c3ec-40de-bd36-bef1df1f59ce" providerId="AD" clId="Web-{F6BC488F-1640-46C9-B197-501AC7416122}" dt="2022-11-10T13:06:18.622" v="9" actId="20577"/>
        <pc:sldMkLst>
          <pc:docMk/>
          <pc:sldMk cId="3928248304" sldId="2147347812"/>
        </pc:sldMkLst>
        <pc:spChg chg="mod">
          <ac:chgData name="Juan Manuel Otero Otero" userId="S::jmoteroo@axpec.onmicrosoft.com::70dc746a-c3ec-40de-bd36-bef1df1f59ce" providerId="AD" clId="Web-{F6BC488F-1640-46C9-B197-501AC7416122}" dt="2022-11-10T13:06:18.622" v="9" actId="20577"/>
          <ac:spMkLst>
            <pc:docMk/>
            <pc:sldMk cId="3928248304" sldId="2147347812"/>
            <ac:spMk id="5" creationId="{F53AC4D2-546D-1A57-9EFF-FF6EB444E2D2}"/>
          </ac:spMkLst>
        </pc:spChg>
      </pc:sldChg>
      <pc:sldChg chg="modSp">
        <pc:chgData name="Juan Manuel Otero Otero" userId="S::jmoteroo@axpec.onmicrosoft.com::70dc746a-c3ec-40de-bd36-bef1df1f59ce" providerId="AD" clId="Web-{F6BC488F-1640-46C9-B197-501AC7416122}" dt="2022-11-10T13:07:29.218" v="21" actId="14100"/>
        <pc:sldMkLst>
          <pc:docMk/>
          <pc:sldMk cId="2544889136" sldId="2147347813"/>
        </pc:sldMkLst>
        <pc:spChg chg="mod">
          <ac:chgData name="Juan Manuel Otero Otero" userId="S::jmoteroo@axpec.onmicrosoft.com::70dc746a-c3ec-40de-bd36-bef1df1f59ce" providerId="AD" clId="Web-{F6BC488F-1640-46C9-B197-501AC7416122}" dt="2022-11-10T13:06:56.311" v="11" actId="20577"/>
          <ac:spMkLst>
            <pc:docMk/>
            <pc:sldMk cId="2544889136" sldId="2147347813"/>
            <ac:spMk id="13" creationId="{99807AD8-04A0-6D66-07BF-606EE7A8A150}"/>
          </ac:spMkLst>
        </pc:spChg>
        <pc:spChg chg="mod">
          <ac:chgData name="Juan Manuel Otero Otero" userId="S::jmoteroo@axpec.onmicrosoft.com::70dc746a-c3ec-40de-bd36-bef1df1f59ce" providerId="AD" clId="Web-{F6BC488F-1640-46C9-B197-501AC7416122}" dt="2022-11-10T13:07:05.358" v="15" actId="14100"/>
          <ac:spMkLst>
            <pc:docMk/>
            <pc:sldMk cId="2544889136" sldId="2147347813"/>
            <ac:spMk id="19" creationId="{8ABC1741-D3DC-3E9C-7346-D35A9C247A3C}"/>
          </ac:spMkLst>
        </pc:spChg>
        <pc:spChg chg="mod">
          <ac:chgData name="Juan Manuel Otero Otero" userId="S::jmoteroo@axpec.onmicrosoft.com::70dc746a-c3ec-40de-bd36-bef1df1f59ce" providerId="AD" clId="Web-{F6BC488F-1640-46C9-B197-501AC7416122}" dt="2022-11-10T13:07:09.874" v="16" actId="20577"/>
          <ac:spMkLst>
            <pc:docMk/>
            <pc:sldMk cId="2544889136" sldId="2147347813"/>
            <ac:spMk id="27" creationId="{BE228515-04F6-306D-EBE3-A506A0022642}"/>
          </ac:spMkLst>
        </pc:spChg>
        <pc:spChg chg="mod">
          <ac:chgData name="Juan Manuel Otero Otero" userId="S::jmoteroo@axpec.onmicrosoft.com::70dc746a-c3ec-40de-bd36-bef1df1f59ce" providerId="AD" clId="Web-{F6BC488F-1640-46C9-B197-501AC7416122}" dt="2022-11-10T13:07:18.921" v="19" actId="14100"/>
          <ac:spMkLst>
            <pc:docMk/>
            <pc:sldMk cId="2544889136" sldId="2147347813"/>
            <ac:spMk id="34" creationId="{AF070599-E9FE-2544-F084-711E034B58AA}"/>
          </ac:spMkLst>
        </pc:spChg>
        <pc:cxnChg chg="mod">
          <ac:chgData name="Juan Manuel Otero Otero" userId="S::jmoteroo@axpec.onmicrosoft.com::70dc746a-c3ec-40de-bd36-bef1df1f59ce" providerId="AD" clId="Web-{F6BC488F-1640-46C9-B197-501AC7416122}" dt="2022-11-10T13:06:56.311" v="11" actId="20577"/>
          <ac:cxnSpMkLst>
            <pc:docMk/>
            <pc:sldMk cId="2544889136" sldId="2147347813"/>
            <ac:cxnSpMk id="14" creationId="{F576921A-8FDF-CCF4-2844-1CE46D68DA5C}"/>
          </ac:cxnSpMkLst>
        </pc:cxnChg>
        <pc:cxnChg chg="mod">
          <ac:chgData name="Juan Manuel Otero Otero" userId="S::jmoteroo@axpec.onmicrosoft.com::70dc746a-c3ec-40de-bd36-bef1df1f59ce" providerId="AD" clId="Web-{F6BC488F-1640-46C9-B197-501AC7416122}" dt="2022-11-10T13:07:03.483" v="14" actId="14100"/>
          <ac:cxnSpMkLst>
            <pc:docMk/>
            <pc:sldMk cId="2544889136" sldId="2147347813"/>
            <ac:cxnSpMk id="18" creationId="{155D63A2-9D19-FDA6-9429-78E6CE19782F}"/>
          </ac:cxnSpMkLst>
        </pc:cxnChg>
        <pc:cxnChg chg="mod">
          <ac:chgData name="Juan Manuel Otero Otero" userId="S::jmoteroo@axpec.onmicrosoft.com::70dc746a-c3ec-40de-bd36-bef1df1f59ce" providerId="AD" clId="Web-{F6BC488F-1640-46C9-B197-501AC7416122}" dt="2022-11-10T13:07:29.218" v="21" actId="14100"/>
          <ac:cxnSpMkLst>
            <pc:docMk/>
            <pc:sldMk cId="2544889136" sldId="2147347813"/>
            <ac:cxnSpMk id="35" creationId="{56771A9B-2F08-BE8A-0349-DD7CF17CCAB0}"/>
          </ac:cxnSpMkLst>
        </pc:cxnChg>
      </pc:sldChg>
      <pc:sldChg chg="modSp">
        <pc:chgData name="Juan Manuel Otero Otero" userId="S::jmoteroo@axpec.onmicrosoft.com::70dc746a-c3ec-40de-bd36-bef1df1f59ce" providerId="AD" clId="Web-{F6BC488F-1640-46C9-B197-501AC7416122}" dt="2022-11-10T13:05:33.933" v="2"/>
        <pc:sldMkLst>
          <pc:docMk/>
          <pc:sldMk cId="1728642581" sldId="2147347817"/>
        </pc:sldMkLst>
        <pc:graphicFrameChg chg="mod modGraphic">
          <ac:chgData name="Juan Manuel Otero Otero" userId="S::jmoteroo@axpec.onmicrosoft.com::70dc746a-c3ec-40de-bd36-bef1df1f59ce" providerId="AD" clId="Web-{F6BC488F-1640-46C9-B197-501AC7416122}" dt="2022-11-10T13:05:33.933" v="2"/>
          <ac:graphicFrameMkLst>
            <pc:docMk/>
            <pc:sldMk cId="1728642581" sldId="2147347817"/>
            <ac:graphicFrameMk id="9" creationId="{E485CD65-2D0F-2AF9-24FA-FA7707995FA0}"/>
          </ac:graphicFrameMkLst>
        </pc:graphicFrameChg>
      </pc:sldChg>
      <pc:sldChg chg="modSp">
        <pc:chgData name="Juan Manuel Otero Otero" userId="S::jmoteroo@axpec.onmicrosoft.com::70dc746a-c3ec-40de-bd36-bef1df1f59ce" providerId="AD" clId="Web-{F6BC488F-1640-46C9-B197-501AC7416122}" dt="2022-11-10T13:06:05.106" v="7" actId="20577"/>
        <pc:sldMkLst>
          <pc:docMk/>
          <pc:sldMk cId="4167976694" sldId="2147347819"/>
        </pc:sldMkLst>
        <pc:spChg chg="mod">
          <ac:chgData name="Juan Manuel Otero Otero" userId="S::jmoteroo@axpec.onmicrosoft.com::70dc746a-c3ec-40de-bd36-bef1df1f59ce" providerId="AD" clId="Web-{F6BC488F-1640-46C9-B197-501AC7416122}" dt="2022-11-10T13:06:05.106" v="7" actId="20577"/>
          <ac:spMkLst>
            <pc:docMk/>
            <pc:sldMk cId="4167976694" sldId="2147347819"/>
            <ac:spMk id="7" creationId="{F6924DE9-FF5C-1C18-D4AC-903F0FA33A74}"/>
          </ac:spMkLst>
        </pc:spChg>
      </pc:sldChg>
      <pc:sldChg chg="modSp">
        <pc:chgData name="Juan Manuel Otero Otero" userId="S::jmoteroo@axpec.onmicrosoft.com::70dc746a-c3ec-40de-bd36-bef1df1f59ce" providerId="AD" clId="Web-{F6BC488F-1640-46C9-B197-501AC7416122}" dt="2022-11-10T13:09:50.708" v="25" actId="20577"/>
        <pc:sldMkLst>
          <pc:docMk/>
          <pc:sldMk cId="2790782290" sldId="2147347823"/>
        </pc:sldMkLst>
        <pc:spChg chg="mod">
          <ac:chgData name="Juan Manuel Otero Otero" userId="S::jmoteroo@axpec.onmicrosoft.com::70dc746a-c3ec-40de-bd36-bef1df1f59ce" providerId="AD" clId="Web-{F6BC488F-1640-46C9-B197-501AC7416122}" dt="2022-11-10T13:09:16.863" v="23" actId="20577"/>
          <ac:spMkLst>
            <pc:docMk/>
            <pc:sldMk cId="2790782290" sldId="2147347823"/>
            <ac:spMk id="5" creationId="{F53AC4D2-546D-1A57-9EFF-FF6EB444E2D2}"/>
          </ac:spMkLst>
        </pc:spChg>
        <pc:spChg chg="mod">
          <ac:chgData name="Juan Manuel Otero Otero" userId="S::jmoteroo@axpec.onmicrosoft.com::70dc746a-c3ec-40de-bd36-bef1df1f59ce" providerId="AD" clId="Web-{F6BC488F-1640-46C9-B197-501AC7416122}" dt="2022-11-10T13:09:50.708" v="25" actId="20577"/>
          <ac:spMkLst>
            <pc:docMk/>
            <pc:sldMk cId="2790782290" sldId="2147347823"/>
            <ac:spMk id="7" creationId="{BC0FA8F8-A39F-5303-6882-F180CF7B6393}"/>
          </ac:spMkLst>
        </pc:spChg>
      </pc:sldChg>
    </pc:docChg>
  </pc:docChgLst>
  <pc:docChgLst>
    <pc:chgData name="Usuario invitado" userId="S::urn:spo:anon#ea44d2d338b157a23fae73bceff178c80675b54a64ccad363ed29f442ee0140c::" providerId="AD" clId="Web-{253D4ED4-C4E4-C7A0-B190-71FD358B6EF0}"/>
    <pc:docChg chg="addSld delSld modSld sldOrd">
      <pc:chgData name="Usuario invitado" userId="S::urn:spo:anon#ea44d2d338b157a23fae73bceff178c80675b54a64ccad363ed29f442ee0140c::" providerId="AD" clId="Web-{253D4ED4-C4E4-C7A0-B190-71FD358B6EF0}" dt="2022-11-03T18:19:05.663" v="2037" actId="20577"/>
      <pc:docMkLst>
        <pc:docMk/>
      </pc:docMkLst>
      <pc:sldChg chg="modSp">
        <pc:chgData name="Usuario invitado" userId="S::urn:spo:anon#ea44d2d338b157a23fae73bceff178c80675b54a64ccad363ed29f442ee0140c::" providerId="AD" clId="Web-{253D4ED4-C4E4-C7A0-B190-71FD358B6EF0}" dt="2022-11-03T16:22:47.545" v="44" actId="20577"/>
        <pc:sldMkLst>
          <pc:docMk/>
          <pc:sldMk cId="1482675071" sldId="345"/>
        </pc:sldMkLst>
        <pc:spChg chg="mod">
          <ac:chgData name="Usuario invitado" userId="S::urn:spo:anon#ea44d2d338b157a23fae73bceff178c80675b54a64ccad363ed29f442ee0140c::" providerId="AD" clId="Web-{253D4ED4-C4E4-C7A0-B190-71FD358B6EF0}" dt="2022-11-03T16:22:31.561" v="36" actId="20577"/>
          <ac:spMkLst>
            <pc:docMk/>
            <pc:sldMk cId="1482675071" sldId="345"/>
            <ac:spMk id="15" creationId="{00000000-0000-0000-0000-000000000000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22:47.545" v="44" actId="20577"/>
          <ac:spMkLst>
            <pc:docMk/>
            <pc:sldMk cId="1482675071" sldId="345"/>
            <ac:spMk id="16" creationId="{00000000-0000-0000-0000-000000000000}"/>
          </ac:spMkLst>
        </pc:spChg>
      </pc:sldChg>
      <pc:sldChg chg="modSp">
        <pc:chgData name="Usuario invitado" userId="S::urn:spo:anon#ea44d2d338b157a23fae73bceff178c80675b54a64ccad363ed29f442ee0140c::" providerId="AD" clId="Web-{253D4ED4-C4E4-C7A0-B190-71FD358B6EF0}" dt="2022-11-03T18:16:40.613" v="1947" actId="20577"/>
        <pc:sldMkLst>
          <pc:docMk/>
          <pc:sldMk cId="3651569410" sldId="347"/>
        </pc:sldMkLst>
        <pc:spChg chg="mod">
          <ac:chgData name="Usuario invitado" userId="S::urn:spo:anon#ea44d2d338b157a23fae73bceff178c80675b54a64ccad363ed29f442ee0140c::" providerId="AD" clId="Web-{253D4ED4-C4E4-C7A0-B190-71FD358B6EF0}" dt="2022-11-03T18:16:25.706" v="1929" actId="20577"/>
          <ac:spMkLst>
            <pc:docMk/>
            <pc:sldMk cId="3651569410" sldId="347"/>
            <ac:spMk id="3" creationId="{4AD82BD0-6A9B-ED29-D87D-FC293C7E4AB1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3:18.421" v="1871" actId="20577"/>
          <ac:spMkLst>
            <pc:docMk/>
            <pc:sldMk cId="3651569410" sldId="347"/>
            <ac:spMk id="4" creationId="{2C4CBDDD-F043-5F7D-A7F6-2833BEAB91BF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6:40.613" v="1947" actId="20577"/>
          <ac:spMkLst>
            <pc:docMk/>
            <pc:sldMk cId="3651569410" sldId="347"/>
            <ac:spMk id="5" creationId="{0926C592-F628-5AE6-A9B1-D0388081BE05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32:12.686" v="403" actId="20577"/>
          <ac:spMkLst>
            <pc:docMk/>
            <pc:sldMk cId="3651569410" sldId="347"/>
            <ac:spMk id="12" creationId="{10C444E7-1E76-432B-A4CD-0CF325D2E912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47:50.539" v="835" actId="20577"/>
          <ac:spMkLst>
            <pc:docMk/>
            <pc:sldMk cId="3651569410" sldId="347"/>
            <ac:spMk id="13" creationId="{E66F29FD-FA0F-5BB0-9C2D-A7E8278B3E3A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2:55.624" v="1860" actId="20577"/>
          <ac:spMkLst>
            <pc:docMk/>
            <pc:sldMk cId="3651569410" sldId="347"/>
            <ac:spMk id="14" creationId="{885550B1-6C9E-4CF7-BA92-209882EA0831}"/>
          </ac:spMkLst>
        </pc:spChg>
      </pc:sldChg>
      <pc:sldChg chg="addSp modSp">
        <pc:chgData name="Usuario invitado" userId="S::urn:spo:anon#ea44d2d338b157a23fae73bceff178c80675b54a64ccad363ed29f442ee0140c::" providerId="AD" clId="Web-{253D4ED4-C4E4-C7A0-B190-71FD358B6EF0}" dt="2022-11-03T16:22:05.263" v="19" actId="1076"/>
        <pc:sldMkLst>
          <pc:docMk/>
          <pc:sldMk cId="2009879411" sldId="375"/>
        </pc:sldMkLst>
        <pc:spChg chg="mod">
          <ac:chgData name="Usuario invitado" userId="S::urn:spo:anon#ea44d2d338b157a23fae73bceff178c80675b54a64ccad363ed29f442ee0140c::" providerId="AD" clId="Web-{253D4ED4-C4E4-C7A0-B190-71FD358B6EF0}" dt="2022-11-03T16:20:37.651" v="6" actId="20577"/>
          <ac:spMkLst>
            <pc:docMk/>
            <pc:sldMk cId="2009879411" sldId="375"/>
            <ac:spMk id="3" creationId="{6950C2A9-BA83-A54F-8005-B98DC2E0EE03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21:36.919" v="15" actId="14100"/>
          <ac:spMkLst>
            <pc:docMk/>
            <pc:sldMk cId="2009879411" sldId="375"/>
            <ac:spMk id="5" creationId="{42FC9384-A205-D5A9-F567-8FB3C786DD5F}"/>
          </ac:spMkLst>
        </pc:spChg>
        <pc:picChg chg="add mod">
          <ac:chgData name="Usuario invitado" userId="S::urn:spo:anon#ea44d2d338b157a23fae73bceff178c80675b54a64ccad363ed29f442ee0140c::" providerId="AD" clId="Web-{253D4ED4-C4E4-C7A0-B190-71FD358B6EF0}" dt="2022-11-03T16:22:05.263" v="19" actId="1076"/>
          <ac:picMkLst>
            <pc:docMk/>
            <pc:sldMk cId="2009879411" sldId="375"/>
            <ac:picMk id="4" creationId="{D124BAF4-BF8F-83F2-FF36-8918FE309679}"/>
          </ac:picMkLst>
        </pc:picChg>
      </pc:sldChg>
      <pc:sldChg chg="addSp modSp">
        <pc:chgData name="Usuario invitado" userId="S::urn:spo:anon#ea44d2d338b157a23fae73bceff178c80675b54a64ccad363ed29f442ee0140c::" providerId="AD" clId="Web-{253D4ED4-C4E4-C7A0-B190-71FD358B6EF0}" dt="2022-11-03T18:19:05.663" v="2037" actId="20577"/>
        <pc:sldMkLst>
          <pc:docMk/>
          <pc:sldMk cId="1022641584" sldId="2147347792"/>
        </pc:sldMkLst>
        <pc:spChg chg="add mod">
          <ac:chgData name="Usuario invitado" userId="S::urn:spo:anon#ea44d2d338b157a23fae73bceff178c80675b54a64ccad363ed29f442ee0140c::" providerId="AD" clId="Web-{253D4ED4-C4E4-C7A0-B190-71FD358B6EF0}" dt="2022-11-03T16:47:20.726" v="817"/>
          <ac:spMkLst>
            <pc:docMk/>
            <pc:sldMk cId="1022641584" sldId="2147347792"/>
            <ac:spMk id="2" creationId="{DB01D0C0-D777-2A86-C816-31849A193897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9:05.663" v="2037" actId="20577"/>
          <ac:spMkLst>
            <pc:docMk/>
            <pc:sldMk cId="1022641584" sldId="2147347792"/>
            <ac:spMk id="11" creationId="{BD4C161A-C799-4F93-EC17-F8DA0873AC35}"/>
          </ac:spMkLst>
        </pc:spChg>
      </pc:sldChg>
      <pc:sldChg chg="modSp">
        <pc:chgData name="Usuario invitado" userId="S::urn:spo:anon#ea44d2d338b157a23fae73bceff178c80675b54a64ccad363ed29f442ee0140c::" providerId="AD" clId="Web-{253D4ED4-C4E4-C7A0-B190-71FD358B6EF0}" dt="2022-11-03T16:30:12.995" v="296" actId="20577"/>
        <pc:sldMkLst>
          <pc:docMk/>
          <pc:sldMk cId="2292633564" sldId="2147347794"/>
        </pc:sldMkLst>
        <pc:spChg chg="mod">
          <ac:chgData name="Usuario invitado" userId="S::urn:spo:anon#ea44d2d338b157a23fae73bceff178c80675b54a64ccad363ed29f442ee0140c::" providerId="AD" clId="Web-{253D4ED4-C4E4-C7A0-B190-71FD358B6EF0}" dt="2022-11-03T16:30:12.995" v="296" actId="20577"/>
          <ac:spMkLst>
            <pc:docMk/>
            <pc:sldMk cId="2292633564" sldId="2147347794"/>
            <ac:spMk id="859" creationId="{00000000-0000-0000-0000-000000000000}"/>
          </ac:spMkLst>
        </pc:spChg>
      </pc:sldChg>
      <pc:sldChg chg="modSp">
        <pc:chgData name="Usuario invitado" userId="S::urn:spo:anon#ea44d2d338b157a23fae73bceff178c80675b54a64ccad363ed29f442ee0140c::" providerId="AD" clId="Web-{253D4ED4-C4E4-C7A0-B190-71FD358B6EF0}" dt="2022-11-03T16:47:41.867" v="828" actId="20577"/>
        <pc:sldMkLst>
          <pc:docMk/>
          <pc:sldMk cId="301015277" sldId="2147347795"/>
        </pc:sldMkLst>
        <pc:spChg chg="mod">
          <ac:chgData name="Usuario invitado" userId="S::urn:spo:anon#ea44d2d338b157a23fae73bceff178c80675b54a64ccad363ed29f442ee0140c::" providerId="AD" clId="Web-{253D4ED4-C4E4-C7A0-B190-71FD358B6EF0}" dt="2022-11-03T16:47:41.867" v="828" actId="20577"/>
          <ac:spMkLst>
            <pc:docMk/>
            <pc:sldMk cId="301015277" sldId="2147347795"/>
            <ac:spMk id="859" creationId="{00000000-0000-0000-0000-000000000000}"/>
          </ac:spMkLst>
        </pc:spChg>
      </pc:sldChg>
      <pc:sldChg chg="modSp">
        <pc:chgData name="Usuario invitado" userId="S::urn:spo:anon#ea44d2d338b157a23fae73bceff178c80675b54a64ccad363ed29f442ee0140c::" providerId="AD" clId="Web-{253D4ED4-C4E4-C7A0-B190-71FD358B6EF0}" dt="2022-11-03T17:59:23.747" v="904" actId="20577"/>
        <pc:sldMkLst>
          <pc:docMk/>
          <pc:sldMk cId="160475256" sldId="2147347796"/>
        </pc:sldMkLst>
        <pc:spChg chg="mod">
          <ac:chgData name="Usuario invitado" userId="S::urn:spo:anon#ea44d2d338b157a23fae73bceff178c80675b54a64ccad363ed29f442ee0140c::" providerId="AD" clId="Web-{253D4ED4-C4E4-C7A0-B190-71FD358B6EF0}" dt="2022-11-03T17:59:23.747" v="904" actId="20577"/>
          <ac:spMkLst>
            <pc:docMk/>
            <pc:sldMk cId="160475256" sldId="2147347796"/>
            <ac:spMk id="859" creationId="{00000000-0000-0000-0000-000000000000}"/>
          </ac:spMkLst>
        </pc:spChg>
      </pc:sldChg>
      <pc:sldChg chg="del">
        <pc:chgData name="Usuario invitado" userId="S::urn:spo:anon#ea44d2d338b157a23fae73bceff178c80675b54a64ccad363ed29f442ee0140c::" providerId="AD" clId="Web-{253D4ED4-C4E4-C7A0-B190-71FD358B6EF0}" dt="2022-11-03T18:12:03.248" v="1827"/>
        <pc:sldMkLst>
          <pc:docMk/>
          <pc:sldMk cId="1348802527" sldId="2147347797"/>
        </pc:sldMkLst>
      </pc:sldChg>
      <pc:sldChg chg="modSp">
        <pc:chgData name="Usuario invitado" userId="S::urn:spo:anon#ea44d2d338b157a23fae73bceff178c80675b54a64ccad363ed29f442ee0140c::" providerId="AD" clId="Web-{253D4ED4-C4E4-C7A0-B190-71FD358B6EF0}" dt="2022-11-03T18:12:39.170" v="1852" actId="20577"/>
        <pc:sldMkLst>
          <pc:docMk/>
          <pc:sldMk cId="2626150545" sldId="2147347798"/>
        </pc:sldMkLst>
        <pc:spChg chg="mod">
          <ac:chgData name="Usuario invitado" userId="S::urn:spo:anon#ea44d2d338b157a23fae73bceff178c80675b54a64ccad363ed29f442ee0140c::" providerId="AD" clId="Web-{253D4ED4-C4E4-C7A0-B190-71FD358B6EF0}" dt="2022-11-03T18:12:39.170" v="1852" actId="20577"/>
          <ac:spMkLst>
            <pc:docMk/>
            <pc:sldMk cId="2626150545" sldId="2147347798"/>
            <ac:spMk id="857" creationId="{00000000-0000-0000-0000-000000000000}"/>
          </ac:spMkLst>
        </pc:spChg>
      </pc:sldChg>
      <pc:sldChg chg="del">
        <pc:chgData name="Usuario invitado" userId="S::urn:spo:anon#ea44d2d338b157a23fae73bceff178c80675b54a64ccad363ed29f442ee0140c::" providerId="AD" clId="Web-{253D4ED4-C4E4-C7A0-B190-71FD358B6EF0}" dt="2022-11-03T17:59:29.497" v="908"/>
        <pc:sldMkLst>
          <pc:docMk/>
          <pc:sldMk cId="107144842" sldId="2147347799"/>
        </pc:sldMkLst>
      </pc:sldChg>
      <pc:sldChg chg="modSp add del">
        <pc:chgData name="Usuario invitado" userId="S::urn:spo:anon#ea44d2d338b157a23fae73bceff178c80675b54a64ccad363ed29f442ee0140c::" providerId="AD" clId="Web-{253D4ED4-C4E4-C7A0-B190-71FD358B6EF0}" dt="2022-11-03T18:12:35.373" v="1850" actId="20577"/>
        <pc:sldMkLst>
          <pc:docMk/>
          <pc:sldMk cId="576645271" sldId="2147347800"/>
        </pc:sldMkLst>
        <pc:spChg chg="mod">
          <ac:chgData name="Usuario invitado" userId="S::urn:spo:anon#ea44d2d338b157a23fae73bceff178c80675b54a64ccad363ed29f442ee0140c::" providerId="AD" clId="Web-{253D4ED4-C4E4-C7A0-B190-71FD358B6EF0}" dt="2022-11-03T18:12:35.373" v="1850" actId="20577"/>
          <ac:spMkLst>
            <pc:docMk/>
            <pc:sldMk cId="576645271" sldId="2147347800"/>
            <ac:spMk id="857" creationId="{00000000-0000-0000-0000-000000000000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2:29.779" v="1848" actId="20577"/>
          <ac:spMkLst>
            <pc:docMk/>
            <pc:sldMk cId="576645271" sldId="2147347800"/>
            <ac:spMk id="859" creationId="{00000000-0000-0000-0000-000000000000}"/>
          </ac:spMkLst>
        </pc:spChg>
      </pc:sldChg>
      <pc:sldChg chg="del">
        <pc:chgData name="Usuario invitado" userId="S::urn:spo:anon#ea44d2d338b157a23fae73bceff178c80675b54a64ccad363ed29f442ee0140c::" providerId="AD" clId="Web-{253D4ED4-C4E4-C7A0-B190-71FD358B6EF0}" dt="2022-11-03T16:32:05.154" v="400"/>
        <pc:sldMkLst>
          <pc:docMk/>
          <pc:sldMk cId="3666824338" sldId="2147347801"/>
        </pc:sldMkLst>
      </pc:sldChg>
      <pc:sldChg chg="addSp delSp modSp del">
        <pc:chgData name="Usuario invitado" userId="S::urn:spo:anon#ea44d2d338b157a23fae73bceff178c80675b54a64ccad363ed29f442ee0140c::" providerId="AD" clId="Web-{253D4ED4-C4E4-C7A0-B190-71FD358B6EF0}" dt="2022-11-03T18:09:17.697" v="1673"/>
        <pc:sldMkLst>
          <pc:docMk/>
          <pc:sldMk cId="498760813" sldId="2147347802"/>
        </pc:sldMkLst>
        <pc:spChg chg="mod">
          <ac:chgData name="Usuario invitado" userId="S::urn:spo:anon#ea44d2d338b157a23fae73bceff178c80675b54a64ccad363ed29f442ee0140c::" providerId="AD" clId="Web-{253D4ED4-C4E4-C7A0-B190-71FD358B6EF0}" dt="2022-11-03T17:38:51.065" v="846" actId="20577"/>
          <ac:spMkLst>
            <pc:docMk/>
            <pc:sldMk cId="498760813" sldId="2147347802"/>
            <ac:spMk id="3" creationId="{6950C2A9-BA83-A54F-8005-B98DC2E0EE03}"/>
          </ac:spMkLst>
        </pc:spChg>
        <pc:spChg chg="add del mod">
          <ac:chgData name="Usuario invitado" userId="S::urn:spo:anon#ea44d2d338b157a23fae73bceff178c80675b54a64ccad363ed29f442ee0140c::" providerId="AD" clId="Web-{253D4ED4-C4E4-C7A0-B190-71FD358B6EF0}" dt="2022-11-03T17:59:36.404" v="910"/>
          <ac:spMkLst>
            <pc:docMk/>
            <pc:sldMk cId="498760813" sldId="2147347802"/>
            <ac:spMk id="4" creationId="{817115F5-EAAE-A568-8629-37935BE0A3E5}"/>
          </ac:spMkLst>
        </pc:spChg>
        <pc:spChg chg="del mod">
          <ac:chgData name="Usuario invitado" userId="S::urn:spo:anon#ea44d2d338b157a23fae73bceff178c80675b54a64ccad363ed29f442ee0140c::" providerId="AD" clId="Web-{253D4ED4-C4E4-C7A0-B190-71FD358B6EF0}" dt="2022-11-03T17:57:29.151" v="868"/>
          <ac:spMkLst>
            <pc:docMk/>
            <pc:sldMk cId="498760813" sldId="2147347802"/>
            <ac:spMk id="5" creationId="{42FC9384-A205-D5A9-F567-8FB3C786DD5F}"/>
          </ac:spMkLst>
        </pc:spChg>
      </pc:sldChg>
      <pc:sldChg chg="addSp delSp modSp">
        <pc:chgData name="Usuario invitado" userId="S::urn:spo:anon#ea44d2d338b157a23fae73bceff178c80675b54a64ccad363ed29f442ee0140c::" providerId="AD" clId="Web-{253D4ED4-C4E4-C7A0-B190-71FD358B6EF0}" dt="2022-11-03T17:58:32.371" v="883" actId="1076"/>
        <pc:sldMkLst>
          <pc:docMk/>
          <pc:sldMk cId="1078339261" sldId="2147347803"/>
        </pc:sldMkLst>
        <pc:spChg chg="mod">
          <ac:chgData name="Usuario invitado" userId="S::urn:spo:anon#ea44d2d338b157a23fae73bceff178c80675b54a64ccad363ed29f442ee0140c::" providerId="AD" clId="Web-{253D4ED4-C4E4-C7A0-B190-71FD358B6EF0}" dt="2022-11-03T17:58:09.246" v="877" actId="20577"/>
          <ac:spMkLst>
            <pc:docMk/>
            <pc:sldMk cId="1078339261" sldId="2147347803"/>
            <ac:spMk id="3" creationId="{6950C2A9-BA83-A54F-8005-B98DC2E0EE03}"/>
          </ac:spMkLst>
        </pc:spChg>
        <pc:spChg chg="del">
          <ac:chgData name="Usuario invitado" userId="S::urn:spo:anon#ea44d2d338b157a23fae73bceff178c80675b54a64ccad363ed29f442ee0140c::" providerId="AD" clId="Web-{253D4ED4-C4E4-C7A0-B190-71FD358B6EF0}" dt="2022-11-03T17:58:14.902" v="879"/>
          <ac:spMkLst>
            <pc:docMk/>
            <pc:sldMk cId="1078339261" sldId="2147347803"/>
            <ac:spMk id="5" creationId="{42FC9384-A205-D5A9-F567-8FB3C786DD5F}"/>
          </ac:spMkLst>
        </pc:spChg>
        <pc:picChg chg="add mod">
          <ac:chgData name="Usuario invitado" userId="S::urn:spo:anon#ea44d2d338b157a23fae73bceff178c80675b54a64ccad363ed29f442ee0140c::" providerId="AD" clId="Web-{253D4ED4-C4E4-C7A0-B190-71FD358B6EF0}" dt="2022-11-03T17:58:32.371" v="883" actId="1076"/>
          <ac:picMkLst>
            <pc:docMk/>
            <pc:sldMk cId="1078339261" sldId="2147347803"/>
            <ac:picMk id="4" creationId="{0B6173FC-31A3-7D55-809C-96AC64E329FC}"/>
          </ac:picMkLst>
        </pc:picChg>
        <pc:picChg chg="del">
          <ac:chgData name="Usuario invitado" userId="S::urn:spo:anon#ea44d2d338b157a23fae73bceff178c80675b54a64ccad363ed29f442ee0140c::" providerId="AD" clId="Web-{253D4ED4-C4E4-C7A0-B190-71FD358B6EF0}" dt="2022-11-03T17:58:14.902" v="878"/>
          <ac:picMkLst>
            <pc:docMk/>
            <pc:sldMk cId="1078339261" sldId="2147347803"/>
            <ac:picMk id="6" creationId="{9B0E96C4-9104-59A2-82F8-8DE86CD06CB6}"/>
          </ac:picMkLst>
        </pc:picChg>
      </pc:sldChg>
      <pc:sldChg chg="del">
        <pc:chgData name="Usuario invitado" userId="S::urn:spo:anon#ea44d2d338b157a23fae73bceff178c80675b54a64ccad363ed29f442ee0140c::" providerId="AD" clId="Web-{253D4ED4-C4E4-C7A0-B190-71FD358B6EF0}" dt="2022-11-03T18:12:04.201" v="1828"/>
        <pc:sldMkLst>
          <pc:docMk/>
          <pc:sldMk cId="3954900991" sldId="2147347804"/>
        </pc:sldMkLst>
      </pc:sldChg>
      <pc:sldChg chg="add del">
        <pc:chgData name="Usuario invitado" userId="S::urn:spo:anon#ea44d2d338b157a23fae73bceff178c80675b54a64ccad363ed29f442ee0140c::" providerId="AD" clId="Web-{253D4ED4-C4E4-C7A0-B190-71FD358B6EF0}" dt="2022-11-03T18:12:18.764" v="1835"/>
        <pc:sldMkLst>
          <pc:docMk/>
          <pc:sldMk cId="3048094206" sldId="2147347805"/>
        </pc:sldMkLst>
      </pc:sldChg>
      <pc:sldChg chg="del">
        <pc:chgData name="Usuario invitado" userId="S::urn:spo:anon#ea44d2d338b157a23fae73bceff178c80675b54a64ccad363ed29f442ee0140c::" providerId="AD" clId="Web-{253D4ED4-C4E4-C7A0-B190-71FD358B6EF0}" dt="2022-11-03T17:59:30.060" v="909"/>
        <pc:sldMkLst>
          <pc:docMk/>
          <pc:sldMk cId="3646913375" sldId="2147347806"/>
        </pc:sldMkLst>
      </pc:sldChg>
      <pc:sldChg chg="del">
        <pc:chgData name="Usuario invitado" userId="S::urn:spo:anon#ea44d2d338b157a23fae73bceff178c80675b54a64ccad363ed29f442ee0140c::" providerId="AD" clId="Web-{253D4ED4-C4E4-C7A0-B190-71FD358B6EF0}" dt="2022-11-03T16:32:05.811" v="401"/>
        <pc:sldMkLst>
          <pc:docMk/>
          <pc:sldMk cId="933595188" sldId="2147347807"/>
        </pc:sldMkLst>
      </pc:sldChg>
      <pc:sldChg chg="del">
        <pc:chgData name="Usuario invitado" userId="S::urn:spo:anon#ea44d2d338b157a23fae73bceff178c80675b54a64ccad363ed29f442ee0140c::" providerId="AD" clId="Web-{253D4ED4-C4E4-C7A0-B190-71FD358B6EF0}" dt="2022-11-03T17:59:25.263" v="905"/>
        <pc:sldMkLst>
          <pc:docMk/>
          <pc:sldMk cId="912687981" sldId="2147347808"/>
        </pc:sldMkLst>
      </pc:sldChg>
      <pc:sldChg chg="del">
        <pc:chgData name="Usuario invitado" userId="S::urn:spo:anon#ea44d2d338b157a23fae73bceff178c80675b54a64ccad363ed29f442ee0140c::" providerId="AD" clId="Web-{253D4ED4-C4E4-C7A0-B190-71FD358B6EF0}" dt="2022-11-03T17:59:26.013" v="906"/>
        <pc:sldMkLst>
          <pc:docMk/>
          <pc:sldMk cId="3276919952" sldId="2147347809"/>
        </pc:sldMkLst>
      </pc:sldChg>
      <pc:sldChg chg="del">
        <pc:chgData name="Usuario invitado" userId="S::urn:spo:anon#ea44d2d338b157a23fae73bceff178c80675b54a64ccad363ed29f442ee0140c::" providerId="AD" clId="Web-{253D4ED4-C4E4-C7A0-B190-71FD358B6EF0}" dt="2022-11-03T17:59:26.513" v="907"/>
        <pc:sldMkLst>
          <pc:docMk/>
          <pc:sldMk cId="131105860" sldId="2147347810"/>
        </pc:sldMkLst>
      </pc:sldChg>
      <pc:sldChg chg="delSp modSp add replId">
        <pc:chgData name="Usuario invitado" userId="S::urn:spo:anon#ea44d2d338b157a23fae73bceff178c80675b54a64ccad363ed29f442ee0140c::" providerId="AD" clId="Web-{253D4ED4-C4E4-C7A0-B190-71FD358B6EF0}" dt="2022-11-03T16:25:37.363" v="247" actId="20577"/>
        <pc:sldMkLst>
          <pc:docMk/>
          <pc:sldMk cId="3384143049" sldId="2147347811"/>
        </pc:sldMkLst>
        <pc:spChg chg="mod">
          <ac:chgData name="Usuario invitado" userId="S::urn:spo:anon#ea44d2d338b157a23fae73bceff178c80675b54a64ccad363ed29f442ee0140c::" providerId="AD" clId="Web-{253D4ED4-C4E4-C7A0-B190-71FD358B6EF0}" dt="2022-11-03T16:22:23.389" v="33" actId="20577"/>
          <ac:spMkLst>
            <pc:docMk/>
            <pc:sldMk cId="3384143049" sldId="2147347811"/>
            <ac:spMk id="3" creationId="{6950C2A9-BA83-A54F-8005-B98DC2E0EE03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25:37.363" v="247" actId="20577"/>
          <ac:spMkLst>
            <pc:docMk/>
            <pc:sldMk cId="3384143049" sldId="2147347811"/>
            <ac:spMk id="5" creationId="{42FC9384-A205-D5A9-F567-8FB3C786DD5F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6:22:53.905" v="45"/>
          <ac:picMkLst>
            <pc:docMk/>
            <pc:sldMk cId="3384143049" sldId="2147347811"/>
            <ac:picMk id="4" creationId="{D124BAF4-BF8F-83F2-FF36-8918FE309679}"/>
          </ac:picMkLst>
        </pc:picChg>
      </pc:sldChg>
      <pc:sldChg chg="addSp delSp modSp add del">
        <pc:chgData name="Usuario invitado" userId="S::urn:spo:anon#ea44d2d338b157a23fae73bceff178c80675b54a64ccad363ed29f442ee0140c::" providerId="AD" clId="Web-{253D4ED4-C4E4-C7A0-B190-71FD358B6EF0}" dt="2022-11-03T18:14:37.048" v="1882" actId="20577"/>
        <pc:sldMkLst>
          <pc:docMk/>
          <pc:sldMk cId="3928248304" sldId="2147347812"/>
        </pc:sldMkLst>
        <pc:spChg chg="mod">
          <ac:chgData name="Usuario invitado" userId="S::urn:spo:anon#ea44d2d338b157a23fae73bceff178c80675b54a64ccad363ed29f442ee0140c::" providerId="AD" clId="Web-{253D4ED4-C4E4-C7A0-B190-71FD358B6EF0}" dt="2022-11-03T16:28:28.086" v="292" actId="20577"/>
          <ac:spMkLst>
            <pc:docMk/>
            <pc:sldMk cId="3928248304" sldId="2147347812"/>
            <ac:spMk id="3" creationId="{16F3C262-073A-3667-DAC6-773E5DEDEC51}"/>
          </ac:spMkLst>
        </pc:spChg>
        <pc:spChg chg="add mod">
          <ac:chgData name="Usuario invitado" userId="S::urn:spo:anon#ea44d2d338b157a23fae73bceff178c80675b54a64ccad363ed29f442ee0140c::" providerId="AD" clId="Web-{253D4ED4-C4E4-C7A0-B190-71FD358B6EF0}" dt="2022-11-03T18:14:37.048" v="1882" actId="20577"/>
          <ac:spMkLst>
            <pc:docMk/>
            <pc:sldMk cId="3928248304" sldId="2147347812"/>
            <ac:spMk id="5" creationId="{F53AC4D2-546D-1A57-9EFF-FF6EB444E2D2}"/>
          </ac:spMkLst>
        </pc:spChg>
        <pc:spChg chg="del">
          <ac:chgData name="Usuario invitado" userId="S::urn:spo:anon#ea44d2d338b157a23fae73bceff178c80675b54a64ccad363ed29f442ee0140c::" providerId="AD" clId="Web-{253D4ED4-C4E4-C7A0-B190-71FD358B6EF0}" dt="2022-11-03T16:26:59.255" v="250"/>
          <ac:spMkLst>
            <pc:docMk/>
            <pc:sldMk cId="3928248304" sldId="2147347812"/>
            <ac:spMk id="9" creationId="{BC91A158-5020-7DAE-8677-760CFB3ECF19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6:27:01.396" v="251"/>
          <ac:picMkLst>
            <pc:docMk/>
            <pc:sldMk cId="3928248304" sldId="2147347812"/>
            <ac:picMk id="2050" creationId="{B032BE6B-6C05-8A3E-0249-0F93C8996F60}"/>
          </ac:picMkLst>
        </pc:picChg>
        <pc:picChg chg="mod">
          <ac:chgData name="Usuario invitado" userId="S::urn:spo:anon#ea44d2d338b157a23fae73bceff178c80675b54a64ccad363ed29f442ee0140c::" providerId="AD" clId="Web-{253D4ED4-C4E4-C7A0-B190-71FD358B6EF0}" dt="2022-11-03T18:14:08.828" v="1875" actId="1076"/>
          <ac:picMkLst>
            <pc:docMk/>
            <pc:sldMk cId="3928248304" sldId="2147347812"/>
            <ac:picMk id="2052" creationId="{FAF47E69-652E-BDB4-44C6-B36BDEC22608}"/>
          </ac:picMkLst>
        </pc:picChg>
      </pc:sldChg>
      <pc:sldChg chg="modSp add">
        <pc:chgData name="Usuario invitado" userId="S::urn:spo:anon#ea44d2d338b157a23fae73bceff178c80675b54a64ccad363ed29f442ee0140c::" providerId="AD" clId="Web-{253D4ED4-C4E4-C7A0-B190-71FD358B6EF0}" dt="2022-11-03T16:27:56.523" v="290" actId="20577"/>
        <pc:sldMkLst>
          <pc:docMk/>
          <pc:sldMk cId="2544889136" sldId="2147347813"/>
        </pc:sldMkLst>
        <pc:spChg chg="mod">
          <ac:chgData name="Usuario invitado" userId="S::urn:spo:anon#ea44d2d338b157a23fae73bceff178c80675b54a64ccad363ed29f442ee0140c::" providerId="AD" clId="Web-{253D4ED4-C4E4-C7A0-B190-71FD358B6EF0}" dt="2022-11-03T16:27:56.523" v="290" actId="20577"/>
          <ac:spMkLst>
            <pc:docMk/>
            <pc:sldMk cId="2544889136" sldId="2147347813"/>
            <ac:spMk id="3" creationId="{16F3C262-073A-3667-DAC6-773E5DEDEC51}"/>
          </ac:spMkLst>
        </pc:spChg>
      </pc:sldChg>
      <pc:sldChg chg="addSp delSp modSp add ord">
        <pc:chgData name="Usuario invitado" userId="S::urn:spo:anon#ea44d2d338b157a23fae73bceff178c80675b54a64ccad363ed29f442ee0140c::" providerId="AD" clId="Web-{253D4ED4-C4E4-C7A0-B190-71FD358B6EF0}" dt="2022-11-03T16:31:57.138" v="399" actId="14100"/>
        <pc:sldMkLst>
          <pc:docMk/>
          <pc:sldMk cId="1155659986" sldId="2147347814"/>
        </pc:sldMkLst>
        <pc:spChg chg="mod">
          <ac:chgData name="Usuario invitado" userId="S::urn:spo:anon#ea44d2d338b157a23fae73bceff178c80675b54a64ccad363ed29f442ee0140c::" providerId="AD" clId="Web-{253D4ED4-C4E4-C7A0-B190-71FD358B6EF0}" dt="2022-11-03T16:31:26.888" v="394" actId="20577"/>
          <ac:spMkLst>
            <pc:docMk/>
            <pc:sldMk cId="1155659986" sldId="2147347814"/>
            <ac:spMk id="7" creationId="{88D009B4-0DC0-DA10-F2CA-892D8F6BEA1A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6:31:51.466" v="396"/>
          <ac:picMkLst>
            <pc:docMk/>
            <pc:sldMk cId="1155659986" sldId="2147347814"/>
            <ac:picMk id="4" creationId="{F373F039-2314-21ED-3ED6-D0A3854260C5}"/>
          </ac:picMkLst>
        </pc:picChg>
        <pc:picChg chg="del">
          <ac:chgData name="Usuario invitado" userId="S::urn:spo:anon#ea44d2d338b157a23fae73bceff178c80675b54a64ccad363ed29f442ee0140c::" providerId="AD" clId="Web-{253D4ED4-C4E4-C7A0-B190-71FD358B6EF0}" dt="2022-11-03T16:31:51.466" v="395"/>
          <ac:picMkLst>
            <pc:docMk/>
            <pc:sldMk cId="1155659986" sldId="2147347814"/>
            <ac:picMk id="5" creationId="{C3959427-92AC-0707-B6EE-8DA5D2C7A647}"/>
          </ac:picMkLst>
        </pc:picChg>
        <pc:picChg chg="add mod">
          <ac:chgData name="Usuario invitado" userId="S::urn:spo:anon#ea44d2d338b157a23fae73bceff178c80675b54a64ccad363ed29f442ee0140c::" providerId="AD" clId="Web-{253D4ED4-C4E4-C7A0-B190-71FD358B6EF0}" dt="2022-11-03T16:31:57.138" v="399" actId="14100"/>
          <ac:picMkLst>
            <pc:docMk/>
            <pc:sldMk cId="1155659986" sldId="2147347814"/>
            <ac:picMk id="6" creationId="{D4818A04-5630-BC83-3E75-51DAF91FFAE7}"/>
          </ac:picMkLst>
        </pc:picChg>
      </pc:sldChg>
      <pc:sldChg chg="addSp delSp modSp add replId">
        <pc:chgData name="Usuario invitado" userId="S::urn:spo:anon#ea44d2d338b157a23fae73bceff178c80675b54a64ccad363ed29f442ee0140c::" providerId="AD" clId="Web-{253D4ED4-C4E4-C7A0-B190-71FD358B6EF0}" dt="2022-11-03T16:34:18.845" v="472" actId="20577"/>
        <pc:sldMkLst>
          <pc:docMk/>
          <pc:sldMk cId="805077371" sldId="2147347815"/>
        </pc:sldMkLst>
        <pc:spChg chg="mod">
          <ac:chgData name="Usuario invitado" userId="S::urn:spo:anon#ea44d2d338b157a23fae73bceff178c80675b54a64ccad363ed29f442ee0140c::" providerId="AD" clId="Web-{253D4ED4-C4E4-C7A0-B190-71FD358B6EF0}" dt="2022-11-03T16:34:18.845" v="472" actId="20577"/>
          <ac:spMkLst>
            <pc:docMk/>
            <pc:sldMk cId="805077371" sldId="2147347815"/>
            <ac:spMk id="3" creationId="{FEF510FF-E3FC-65D0-0A4C-311467F24654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33:26.516" v="470" actId="20577"/>
          <ac:spMkLst>
            <pc:docMk/>
            <pc:sldMk cId="805077371" sldId="2147347815"/>
            <ac:spMk id="7" creationId="{88D009B4-0DC0-DA10-F2CA-892D8F6BEA1A}"/>
          </ac:spMkLst>
        </pc:spChg>
        <pc:picChg chg="add mod">
          <ac:chgData name="Usuario invitado" userId="S::urn:spo:anon#ea44d2d338b157a23fae73bceff178c80675b54a64ccad363ed29f442ee0140c::" providerId="AD" clId="Web-{253D4ED4-C4E4-C7A0-B190-71FD358B6EF0}" dt="2022-11-03T16:32:49.187" v="409" actId="1076"/>
          <ac:picMkLst>
            <pc:docMk/>
            <pc:sldMk cId="805077371" sldId="2147347815"/>
            <ac:picMk id="4" creationId="{8222ECF8-1BE8-4FB0-AD88-2E788677EFDB}"/>
          </ac:picMkLst>
        </pc:picChg>
        <pc:picChg chg="del">
          <ac:chgData name="Usuario invitado" userId="S::urn:spo:anon#ea44d2d338b157a23fae73bceff178c80675b54a64ccad363ed29f442ee0140c::" providerId="AD" clId="Web-{253D4ED4-C4E4-C7A0-B190-71FD358B6EF0}" dt="2022-11-03T16:32:39.343" v="405"/>
          <ac:picMkLst>
            <pc:docMk/>
            <pc:sldMk cId="805077371" sldId="2147347815"/>
            <ac:picMk id="6" creationId="{D4818A04-5630-BC83-3E75-51DAF91FFAE7}"/>
          </ac:picMkLst>
        </pc:picChg>
      </pc:sldChg>
      <pc:sldChg chg="delSp modSp add replId">
        <pc:chgData name="Usuario invitado" userId="S::urn:spo:anon#ea44d2d338b157a23fae73bceff178c80675b54a64ccad363ed29f442ee0140c::" providerId="AD" clId="Web-{253D4ED4-C4E4-C7A0-B190-71FD358B6EF0}" dt="2022-11-03T16:45:27.113" v="779" actId="20577"/>
        <pc:sldMkLst>
          <pc:docMk/>
          <pc:sldMk cId="3174003002" sldId="2147347816"/>
        </pc:sldMkLst>
        <pc:spChg chg="mod">
          <ac:chgData name="Usuario invitado" userId="S::urn:spo:anon#ea44d2d338b157a23fae73bceff178c80675b54a64ccad363ed29f442ee0140c::" providerId="AD" clId="Web-{253D4ED4-C4E4-C7A0-B190-71FD358B6EF0}" dt="2022-11-03T16:34:22.564" v="474" actId="20577"/>
          <ac:spMkLst>
            <pc:docMk/>
            <pc:sldMk cId="3174003002" sldId="2147347816"/>
            <ac:spMk id="3" creationId="{FEF510FF-E3FC-65D0-0A4C-311467F24654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6:45:27.113" v="779" actId="20577"/>
          <ac:spMkLst>
            <pc:docMk/>
            <pc:sldMk cId="3174003002" sldId="2147347816"/>
            <ac:spMk id="7" creationId="{88D009B4-0DC0-DA10-F2CA-892D8F6BEA1A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6:37:26.132" v="654"/>
          <ac:picMkLst>
            <pc:docMk/>
            <pc:sldMk cId="3174003002" sldId="2147347816"/>
            <ac:picMk id="4" creationId="{8222ECF8-1BE8-4FB0-AD88-2E788677EFDB}"/>
          </ac:picMkLst>
        </pc:picChg>
      </pc:sldChg>
      <pc:sldChg chg="modSp add ord">
        <pc:chgData name="Usuario invitado" userId="S::urn:spo:anon#ea44d2d338b157a23fae73bceff178c80675b54a64ccad363ed29f442ee0140c::" providerId="AD" clId="Web-{253D4ED4-C4E4-C7A0-B190-71FD358B6EF0}" dt="2022-11-03T18:09:46.542" v="1719"/>
        <pc:sldMkLst>
          <pc:docMk/>
          <pc:sldMk cId="1728642581" sldId="2147347817"/>
        </pc:sldMkLst>
        <pc:spChg chg="mod">
          <ac:chgData name="Usuario invitado" userId="S::urn:spo:anon#ea44d2d338b157a23fae73bceff178c80675b54a64ccad363ed29f442ee0140c::" providerId="AD" clId="Web-{253D4ED4-C4E4-C7A0-B190-71FD358B6EF0}" dt="2022-11-03T18:09:21.994" v="1674" actId="20577"/>
          <ac:spMkLst>
            <pc:docMk/>
            <pc:sldMk cId="1728642581" sldId="2147347817"/>
            <ac:spMk id="3" creationId="{FEF510FF-E3FC-65D0-0A4C-311467F24654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08:55.619" v="1670" actId="20577"/>
          <ac:spMkLst>
            <pc:docMk/>
            <pc:sldMk cId="1728642581" sldId="2147347817"/>
            <ac:spMk id="4" creationId="{067C4B0A-DCEE-7CD7-6A73-AFA6B4FB6768}"/>
          </ac:spMkLst>
        </pc:spChg>
        <pc:graphicFrameChg chg="mod modGraphic">
          <ac:chgData name="Usuario invitado" userId="S::urn:spo:anon#ea44d2d338b157a23fae73bceff178c80675b54a64ccad363ed29f442ee0140c::" providerId="AD" clId="Web-{253D4ED4-C4E4-C7A0-B190-71FD358B6EF0}" dt="2022-11-03T18:09:46.542" v="1719"/>
          <ac:graphicFrameMkLst>
            <pc:docMk/>
            <pc:sldMk cId="1728642581" sldId="2147347817"/>
            <ac:graphicFrameMk id="9" creationId="{E485CD65-2D0F-2AF9-24FA-FA7707995FA0}"/>
          </ac:graphicFrameMkLst>
        </pc:graphicFrameChg>
      </pc:sldChg>
      <pc:sldChg chg="addSp delSp modSp add replId">
        <pc:chgData name="Usuario invitado" userId="S::urn:spo:anon#ea44d2d338b157a23fae73bceff178c80675b54a64ccad363ed29f442ee0140c::" providerId="AD" clId="Web-{253D4ED4-C4E4-C7A0-B190-71FD358B6EF0}" dt="2022-11-03T17:59:18.997" v="903" actId="14100"/>
        <pc:sldMkLst>
          <pc:docMk/>
          <pc:sldMk cId="2057482266" sldId="2147347818"/>
        </pc:sldMkLst>
        <pc:spChg chg="mod">
          <ac:chgData name="Usuario invitado" userId="S::urn:spo:anon#ea44d2d338b157a23fae73bceff178c80675b54a64ccad363ed29f442ee0140c::" providerId="AD" clId="Web-{253D4ED4-C4E4-C7A0-B190-71FD358B6EF0}" dt="2022-11-03T17:59:05.825" v="898" actId="20577"/>
          <ac:spMkLst>
            <pc:docMk/>
            <pc:sldMk cId="2057482266" sldId="2147347818"/>
            <ac:spMk id="3" creationId="{6950C2A9-BA83-A54F-8005-B98DC2E0EE03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7:59:12.466" v="899"/>
          <ac:picMkLst>
            <pc:docMk/>
            <pc:sldMk cId="2057482266" sldId="2147347818"/>
            <ac:picMk id="4" creationId="{0B6173FC-31A3-7D55-809C-96AC64E329FC}"/>
          </ac:picMkLst>
        </pc:picChg>
        <pc:picChg chg="add mod">
          <ac:chgData name="Usuario invitado" userId="S::urn:spo:anon#ea44d2d338b157a23fae73bceff178c80675b54a64ccad363ed29f442ee0140c::" providerId="AD" clId="Web-{253D4ED4-C4E4-C7A0-B190-71FD358B6EF0}" dt="2022-11-03T17:59:18.997" v="903" actId="14100"/>
          <ac:picMkLst>
            <pc:docMk/>
            <pc:sldMk cId="2057482266" sldId="2147347818"/>
            <ac:picMk id="5" creationId="{594D680E-50F5-03C5-F19C-7D4527192837}"/>
          </ac:picMkLst>
        </pc:picChg>
      </pc:sldChg>
      <pc:sldChg chg="addSp modSp new">
        <pc:chgData name="Usuario invitado" userId="S::urn:spo:anon#ea44d2d338b157a23fae73bceff178c80675b54a64ccad363ed29f442ee0140c::" providerId="AD" clId="Web-{253D4ED4-C4E4-C7A0-B190-71FD358B6EF0}" dt="2022-11-03T18:10:36.340" v="1772" actId="20577"/>
        <pc:sldMkLst>
          <pc:docMk/>
          <pc:sldMk cId="4167976694" sldId="2147347819"/>
        </pc:sldMkLst>
        <pc:spChg chg="add mod">
          <ac:chgData name="Usuario invitado" userId="S::urn:spo:anon#ea44d2d338b157a23fae73bceff178c80675b54a64ccad363ed29f442ee0140c::" providerId="AD" clId="Web-{253D4ED4-C4E4-C7A0-B190-71FD358B6EF0}" dt="2022-11-03T18:09:25.088" v="1675" actId="20577"/>
          <ac:spMkLst>
            <pc:docMk/>
            <pc:sldMk cId="4167976694" sldId="2147347819"/>
            <ac:spMk id="5" creationId="{1851C698-3D39-2B1F-4B85-083861EA090C}"/>
          </ac:spMkLst>
        </pc:spChg>
        <pc:spChg chg="add mod">
          <ac:chgData name="Usuario invitado" userId="S::urn:spo:anon#ea44d2d338b157a23fae73bceff178c80675b54a64ccad363ed29f442ee0140c::" providerId="AD" clId="Web-{253D4ED4-C4E4-C7A0-B190-71FD358B6EF0}" dt="2022-11-03T18:10:36.340" v="1772" actId="20577"/>
          <ac:spMkLst>
            <pc:docMk/>
            <pc:sldMk cId="4167976694" sldId="2147347819"/>
            <ac:spMk id="7" creationId="{F6924DE9-FF5C-1C18-D4AC-903F0FA33A74}"/>
          </ac:spMkLst>
        </pc:spChg>
        <pc:cxnChg chg="add">
          <ac:chgData name="Usuario invitado" userId="S::urn:spo:anon#ea44d2d338b157a23fae73bceff178c80675b54a64ccad363ed29f442ee0140c::" providerId="AD" clId="Web-{253D4ED4-C4E4-C7A0-B190-71FD358B6EF0}" dt="2022-11-03T18:08:40.196" v="1654"/>
          <ac:cxnSpMkLst>
            <pc:docMk/>
            <pc:sldMk cId="4167976694" sldId="2147347819"/>
            <ac:cxnSpMk id="3" creationId="{31272626-3090-1AD7-B6FE-EDB5C08CDCE7}"/>
          </ac:cxnSpMkLst>
        </pc:cxnChg>
      </pc:sldChg>
      <pc:sldChg chg="modSp add replId">
        <pc:chgData name="Usuario invitado" userId="S::urn:spo:anon#ea44d2d338b157a23fae73bceff178c80675b54a64ccad363ed29f442ee0140c::" providerId="AD" clId="Web-{253D4ED4-C4E4-C7A0-B190-71FD358B6EF0}" dt="2022-11-03T18:11:50.122" v="1826" actId="20577"/>
        <pc:sldMkLst>
          <pc:docMk/>
          <pc:sldMk cId="384984803" sldId="2147347820"/>
        </pc:sldMkLst>
        <pc:spChg chg="mod">
          <ac:chgData name="Usuario invitado" userId="S::urn:spo:anon#ea44d2d338b157a23fae73bceff178c80675b54a64ccad363ed29f442ee0140c::" providerId="AD" clId="Web-{253D4ED4-C4E4-C7A0-B190-71FD358B6EF0}" dt="2022-11-03T18:10:48.715" v="1774" actId="20577"/>
          <ac:spMkLst>
            <pc:docMk/>
            <pc:sldMk cId="384984803" sldId="2147347820"/>
            <ac:spMk id="5" creationId="{1851C698-3D39-2B1F-4B85-083861EA090C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1:50.122" v="1826" actId="20577"/>
          <ac:spMkLst>
            <pc:docMk/>
            <pc:sldMk cId="384984803" sldId="2147347820"/>
            <ac:spMk id="7" creationId="{F6924DE9-FF5C-1C18-D4AC-903F0FA33A74}"/>
          </ac:spMkLst>
        </pc:spChg>
      </pc:sldChg>
      <pc:sldChg chg="addSp delSp modSp add ord replId">
        <pc:chgData name="Usuario invitado" userId="S::urn:spo:anon#ea44d2d338b157a23fae73bceff178c80675b54a64ccad363ed29f442ee0140c::" providerId="AD" clId="Web-{253D4ED4-C4E4-C7A0-B190-71FD358B6EF0}" dt="2022-11-03T18:15:52.393" v="1911" actId="20577"/>
        <pc:sldMkLst>
          <pc:docMk/>
          <pc:sldMk cId="2383154157" sldId="2147347821"/>
        </pc:sldMkLst>
        <pc:spChg chg="mod">
          <ac:chgData name="Usuario invitado" userId="S::urn:spo:anon#ea44d2d338b157a23fae73bceff178c80675b54a64ccad363ed29f442ee0140c::" providerId="AD" clId="Web-{253D4ED4-C4E4-C7A0-B190-71FD358B6EF0}" dt="2022-11-03T18:15:13.595" v="1899" actId="20577"/>
          <ac:spMkLst>
            <pc:docMk/>
            <pc:sldMk cId="2383154157" sldId="2147347821"/>
            <ac:spMk id="3" creationId="{16F3C262-073A-3667-DAC6-773E5DEDEC51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5:52.393" v="1911" actId="20577"/>
          <ac:spMkLst>
            <pc:docMk/>
            <pc:sldMk cId="2383154157" sldId="2147347821"/>
            <ac:spMk id="5" creationId="{F53AC4D2-546D-1A57-9EFF-FF6EB444E2D2}"/>
          </ac:spMkLst>
        </pc:spChg>
        <pc:picChg chg="add mod">
          <ac:chgData name="Usuario invitado" userId="S::urn:spo:anon#ea44d2d338b157a23fae73bceff178c80675b54a64ccad363ed29f442ee0140c::" providerId="AD" clId="Web-{253D4ED4-C4E4-C7A0-B190-71FD358B6EF0}" dt="2022-11-03T18:15:40.862" v="1907" actId="1076"/>
          <ac:picMkLst>
            <pc:docMk/>
            <pc:sldMk cId="2383154157" sldId="2147347821"/>
            <ac:picMk id="4" creationId="{3FE8C1C1-2F7C-B282-ACF5-6DD93D60754B}"/>
          </ac:picMkLst>
        </pc:picChg>
        <pc:picChg chg="del">
          <ac:chgData name="Usuario invitado" userId="S::urn:spo:anon#ea44d2d338b157a23fae73bceff178c80675b54a64ccad363ed29f442ee0140c::" providerId="AD" clId="Web-{253D4ED4-C4E4-C7A0-B190-71FD358B6EF0}" dt="2022-11-03T18:15:24.283" v="1902"/>
          <ac:picMkLst>
            <pc:docMk/>
            <pc:sldMk cId="2383154157" sldId="2147347821"/>
            <ac:picMk id="2052" creationId="{FAF47E69-652E-BDB4-44C6-B36BDEC22608}"/>
          </ac:picMkLst>
        </pc:picChg>
      </pc:sldChg>
      <pc:sldChg chg="modSp add ord replId">
        <pc:chgData name="Usuario invitado" userId="S::urn:spo:anon#ea44d2d338b157a23fae73bceff178c80675b54a64ccad363ed29f442ee0140c::" providerId="AD" clId="Web-{253D4ED4-C4E4-C7A0-B190-71FD358B6EF0}" dt="2022-11-03T18:16:08.425" v="1914" actId="20577"/>
        <pc:sldMkLst>
          <pc:docMk/>
          <pc:sldMk cId="1949818841" sldId="2147347822"/>
        </pc:sldMkLst>
        <pc:spChg chg="mod">
          <ac:chgData name="Usuario invitado" userId="S::urn:spo:anon#ea44d2d338b157a23fae73bceff178c80675b54a64ccad363ed29f442ee0140c::" providerId="AD" clId="Web-{253D4ED4-C4E4-C7A0-B190-71FD358B6EF0}" dt="2022-11-03T18:16:08.425" v="1914" actId="20577"/>
          <ac:spMkLst>
            <pc:docMk/>
            <pc:sldMk cId="1949818841" sldId="2147347822"/>
            <ac:spMk id="857" creationId="{00000000-0000-0000-0000-000000000000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5:03.704" v="1891" actId="20577"/>
          <ac:spMkLst>
            <pc:docMk/>
            <pc:sldMk cId="1949818841" sldId="2147347822"/>
            <ac:spMk id="859" creationId="{00000000-0000-0000-0000-000000000000}"/>
          </ac:spMkLst>
        </pc:spChg>
      </pc:sldChg>
      <pc:sldChg chg="addSp delSp modSp add replId">
        <pc:chgData name="Usuario invitado" userId="S::urn:spo:anon#ea44d2d338b157a23fae73bceff178c80675b54a64ccad363ed29f442ee0140c::" providerId="AD" clId="Web-{253D4ED4-C4E4-C7A0-B190-71FD358B6EF0}" dt="2022-11-03T18:18:51.991" v="2025" actId="20577"/>
        <pc:sldMkLst>
          <pc:docMk/>
          <pc:sldMk cId="2790782290" sldId="2147347823"/>
        </pc:sldMkLst>
        <pc:spChg chg="mod">
          <ac:chgData name="Usuario invitado" userId="S::urn:spo:anon#ea44d2d338b157a23fae73bceff178c80675b54a64ccad363ed29f442ee0140c::" providerId="AD" clId="Web-{253D4ED4-C4E4-C7A0-B190-71FD358B6EF0}" dt="2022-11-03T18:17:05.332" v="1964" actId="20577"/>
          <ac:spMkLst>
            <pc:docMk/>
            <pc:sldMk cId="2790782290" sldId="2147347823"/>
            <ac:spMk id="3" creationId="{16F3C262-073A-3667-DAC6-773E5DEDEC51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8:51.991" v="2025" actId="20577"/>
          <ac:spMkLst>
            <pc:docMk/>
            <pc:sldMk cId="2790782290" sldId="2147347823"/>
            <ac:spMk id="5" creationId="{F53AC4D2-546D-1A57-9EFF-FF6EB444E2D2}"/>
          </ac:spMkLst>
        </pc:spChg>
        <pc:spChg chg="add mod">
          <ac:chgData name="Usuario invitado" userId="S::urn:spo:anon#ea44d2d338b157a23fae73bceff178c80675b54a64ccad363ed29f442ee0140c::" providerId="AD" clId="Web-{253D4ED4-C4E4-C7A0-B190-71FD358B6EF0}" dt="2022-11-03T18:18:14.912" v="1993" actId="1076"/>
          <ac:spMkLst>
            <pc:docMk/>
            <pc:sldMk cId="2790782290" sldId="2147347823"/>
            <ac:spMk id="7" creationId="{BC0FA8F8-A39F-5303-6882-F180CF7B6393}"/>
          </ac:spMkLst>
        </pc:spChg>
        <pc:spChg chg="add del">
          <ac:chgData name="Usuario invitado" userId="S::urn:spo:anon#ea44d2d338b157a23fae73bceff178c80675b54a64ccad363ed29f442ee0140c::" providerId="AD" clId="Web-{253D4ED4-C4E4-C7A0-B190-71FD358B6EF0}" dt="2022-11-03T18:18:23.974" v="1994"/>
          <ac:spMkLst>
            <pc:docMk/>
            <pc:sldMk cId="2790782290" sldId="2147347823"/>
            <ac:spMk id="8" creationId="{3358751D-DA29-0FE0-5D9B-CF5A5756A243}"/>
          </ac:spMkLst>
        </pc:spChg>
        <pc:picChg chg="del">
          <ac:chgData name="Usuario invitado" userId="S::urn:spo:anon#ea44d2d338b157a23fae73bceff178c80675b54a64ccad363ed29f442ee0140c::" providerId="AD" clId="Web-{253D4ED4-C4E4-C7A0-B190-71FD358B6EF0}" dt="2022-11-03T18:17:05.895" v="1965"/>
          <ac:picMkLst>
            <pc:docMk/>
            <pc:sldMk cId="2790782290" sldId="2147347823"/>
            <ac:picMk id="4" creationId="{3FE8C1C1-2F7C-B282-ACF5-6DD93D60754B}"/>
          </ac:picMkLst>
        </pc:picChg>
        <pc:picChg chg="add mod">
          <ac:chgData name="Usuario invitado" userId="S::urn:spo:anon#ea44d2d338b157a23fae73bceff178c80675b54a64ccad363ed29f442ee0140c::" providerId="AD" clId="Web-{253D4ED4-C4E4-C7A0-B190-71FD358B6EF0}" dt="2022-11-03T18:17:19.207" v="1971" actId="1076"/>
          <ac:picMkLst>
            <pc:docMk/>
            <pc:sldMk cId="2790782290" sldId="2147347823"/>
            <ac:picMk id="6" creationId="{FD662C2B-25F5-126F-A45F-D0148225AE73}"/>
          </ac:picMkLst>
        </pc:picChg>
      </pc:sldChg>
      <pc:sldChg chg="modSp add replId">
        <pc:chgData name="Usuario invitado" userId="S::urn:spo:anon#ea44d2d338b157a23fae73bceff178c80675b54a64ccad363ed29f442ee0140c::" providerId="AD" clId="Web-{253D4ED4-C4E4-C7A0-B190-71FD358B6EF0}" dt="2022-11-03T18:16:54.551" v="1954" actId="20577"/>
        <pc:sldMkLst>
          <pc:docMk/>
          <pc:sldMk cId="1838226706" sldId="2147347824"/>
        </pc:sldMkLst>
        <pc:spChg chg="mod">
          <ac:chgData name="Usuario invitado" userId="S::urn:spo:anon#ea44d2d338b157a23fae73bceff178c80675b54a64ccad363ed29f442ee0140c::" providerId="AD" clId="Web-{253D4ED4-C4E4-C7A0-B190-71FD358B6EF0}" dt="2022-11-03T18:16:54.551" v="1954" actId="20577"/>
          <ac:spMkLst>
            <pc:docMk/>
            <pc:sldMk cId="1838226706" sldId="2147347824"/>
            <ac:spMk id="857" creationId="{00000000-0000-0000-0000-000000000000}"/>
          </ac:spMkLst>
        </pc:spChg>
        <pc:spChg chg="mod">
          <ac:chgData name="Usuario invitado" userId="S::urn:spo:anon#ea44d2d338b157a23fae73bceff178c80675b54a64ccad363ed29f442ee0140c::" providerId="AD" clId="Web-{253D4ED4-C4E4-C7A0-B190-71FD358B6EF0}" dt="2022-11-03T18:16:51.801" v="1953" actId="20577"/>
          <ac:spMkLst>
            <pc:docMk/>
            <pc:sldMk cId="1838226706" sldId="2147347824"/>
            <ac:spMk id="859" creationId="{00000000-0000-0000-0000-000000000000}"/>
          </ac:spMkLst>
        </pc:spChg>
      </pc:sldChg>
    </pc:docChg>
  </pc:docChgLst>
  <pc:docChgLst>
    <pc:chgData name="Juan Manuel Otero Otero" userId="S::jmoteroo@axpec.onmicrosoft.com::70dc746a-c3ec-40de-bd36-bef1df1f59ce" providerId="AD" clId="Web-{48101132-F5EC-44DA-A97A-B3FD6817EEC9}"/>
    <pc:docChg chg="modSld">
      <pc:chgData name="Juan Manuel Otero Otero" userId="S::jmoteroo@axpec.onmicrosoft.com::70dc746a-c3ec-40de-bd36-bef1df1f59ce" providerId="AD" clId="Web-{48101132-F5EC-44DA-A97A-B3FD6817EEC9}" dt="2022-11-03T15:36:16.610" v="16" actId="20577"/>
      <pc:docMkLst>
        <pc:docMk/>
      </pc:docMkLst>
      <pc:sldChg chg="modSp">
        <pc:chgData name="Juan Manuel Otero Otero" userId="S::jmoteroo@axpec.onmicrosoft.com::70dc746a-c3ec-40de-bd36-bef1df1f59ce" providerId="AD" clId="Web-{48101132-F5EC-44DA-A97A-B3FD6817EEC9}" dt="2022-11-03T15:36:16.610" v="16" actId="20577"/>
        <pc:sldMkLst>
          <pc:docMk/>
          <pc:sldMk cId="1482675071" sldId="345"/>
        </pc:sldMkLst>
        <pc:spChg chg="mod">
          <ac:chgData name="Juan Manuel Otero Otero" userId="S::jmoteroo@axpec.onmicrosoft.com::70dc746a-c3ec-40de-bd36-bef1df1f59ce" providerId="AD" clId="Web-{48101132-F5EC-44DA-A97A-B3FD6817EEC9}" dt="2022-11-03T15:36:16.610" v="16" actId="20577"/>
          <ac:spMkLst>
            <pc:docMk/>
            <pc:sldMk cId="1482675071" sldId="345"/>
            <ac:spMk id="15" creationId="{00000000-0000-0000-0000-000000000000}"/>
          </ac:spMkLst>
        </pc:spChg>
      </pc:sldChg>
    </pc:docChg>
  </pc:docChgLst>
  <pc:docChgLst>
    <pc:chgData name="Juan Manuel Otero Otero" userId="S::jmoteroo@axpec.onmicrosoft.com::70dc746a-c3ec-40de-bd36-bef1df1f59ce" providerId="AD" clId="Web-{716AF82D-6D4F-4D98-A646-6A4D9D539317}"/>
    <pc:docChg chg="modSld">
      <pc:chgData name="Juan Manuel Otero Otero" userId="S::jmoteroo@axpec.onmicrosoft.com::70dc746a-c3ec-40de-bd36-bef1df1f59ce" providerId="AD" clId="Web-{716AF82D-6D4F-4D98-A646-6A4D9D539317}" dt="2022-11-07T08:43:14.479" v="1"/>
      <pc:docMkLst>
        <pc:docMk/>
      </pc:docMkLst>
      <pc:sldChg chg="delSp modSp">
        <pc:chgData name="Juan Manuel Otero Otero" userId="S::jmoteroo@axpec.onmicrosoft.com::70dc746a-c3ec-40de-bd36-bef1df1f59ce" providerId="AD" clId="Web-{716AF82D-6D4F-4D98-A646-6A4D9D539317}" dt="2022-11-07T08:43:14.479" v="1"/>
        <pc:sldMkLst>
          <pc:docMk/>
          <pc:sldMk cId="1022641584" sldId="2147347792"/>
        </pc:sldMkLst>
        <pc:spChg chg="del mod">
          <ac:chgData name="Juan Manuel Otero Otero" userId="S::jmoteroo@axpec.onmicrosoft.com::70dc746a-c3ec-40de-bd36-bef1df1f59ce" providerId="AD" clId="Web-{716AF82D-6D4F-4D98-A646-6A4D9D539317}" dt="2022-11-07T08:43:14.479" v="1"/>
          <ac:spMkLst>
            <pc:docMk/>
            <pc:sldMk cId="1022641584" sldId="2147347792"/>
            <ac:spMk id="2" creationId="{DB01D0C0-D777-2A86-C816-31849A193897}"/>
          </ac:spMkLst>
        </pc:spChg>
      </pc:sldChg>
    </pc:docChg>
  </pc:docChgLst>
  <pc:docChgLst>
    <pc:chgData name="Juan Manuel Otero Otero" userId="S::jmoteroo@axpec.onmicrosoft.com::70dc746a-c3ec-40de-bd36-bef1df1f59ce" providerId="AD" clId="Web-{C1F7042E-22C7-4185-BC78-B84CA6EB4093}"/>
    <pc:docChg chg="modSld">
      <pc:chgData name="Juan Manuel Otero Otero" userId="S::jmoteroo@axpec.onmicrosoft.com::70dc746a-c3ec-40de-bd36-bef1df1f59ce" providerId="AD" clId="Web-{C1F7042E-22C7-4185-BC78-B84CA6EB4093}" dt="2022-11-10T13:04:05.837" v="55"/>
      <pc:docMkLst>
        <pc:docMk/>
      </pc:docMkLst>
      <pc:sldChg chg="modSp">
        <pc:chgData name="Juan Manuel Otero Otero" userId="S::jmoteroo@axpec.onmicrosoft.com::70dc746a-c3ec-40de-bd36-bef1df1f59ce" providerId="AD" clId="Web-{C1F7042E-22C7-4185-BC78-B84CA6EB4093}" dt="2022-11-10T12:53:27.721" v="0" actId="20577"/>
        <pc:sldMkLst>
          <pc:docMk/>
          <pc:sldMk cId="2009879411" sldId="375"/>
        </pc:sldMkLst>
        <pc:spChg chg="mod">
          <ac:chgData name="Juan Manuel Otero Otero" userId="S::jmoteroo@axpec.onmicrosoft.com::70dc746a-c3ec-40de-bd36-bef1df1f59ce" providerId="AD" clId="Web-{C1F7042E-22C7-4185-BC78-B84CA6EB4093}" dt="2022-11-10T12:53:27.721" v="0" actId="20577"/>
          <ac:spMkLst>
            <pc:docMk/>
            <pc:sldMk cId="2009879411" sldId="375"/>
            <ac:spMk id="5" creationId="{42FC9384-A205-D5A9-F567-8FB3C786DD5F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2:53:37.799" v="4" actId="20577"/>
        <pc:sldMkLst>
          <pc:docMk/>
          <pc:sldMk cId="3384143049" sldId="2147347811"/>
        </pc:sldMkLst>
        <pc:spChg chg="mod">
          <ac:chgData name="Juan Manuel Otero Otero" userId="S::jmoteroo@axpec.onmicrosoft.com::70dc746a-c3ec-40de-bd36-bef1df1f59ce" providerId="AD" clId="Web-{C1F7042E-22C7-4185-BC78-B84CA6EB4093}" dt="2022-11-10T12:53:37.799" v="4" actId="20577"/>
          <ac:spMkLst>
            <pc:docMk/>
            <pc:sldMk cId="3384143049" sldId="2147347811"/>
            <ac:spMk id="5" creationId="{42FC9384-A205-D5A9-F567-8FB3C786DD5F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2:58:58.326" v="5" actId="20577"/>
        <pc:sldMkLst>
          <pc:docMk/>
          <pc:sldMk cId="1155659986" sldId="2147347814"/>
        </pc:sldMkLst>
        <pc:spChg chg="mod">
          <ac:chgData name="Juan Manuel Otero Otero" userId="S::jmoteroo@axpec.onmicrosoft.com::70dc746a-c3ec-40de-bd36-bef1df1f59ce" providerId="AD" clId="Web-{C1F7042E-22C7-4185-BC78-B84CA6EB4093}" dt="2022-11-10T12:58:58.326" v="5" actId="20577"/>
          <ac:spMkLst>
            <pc:docMk/>
            <pc:sldMk cId="1155659986" sldId="2147347814"/>
            <ac:spMk id="7" creationId="{88D009B4-0DC0-DA10-F2CA-892D8F6BEA1A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2:59:04.451" v="6" actId="20577"/>
        <pc:sldMkLst>
          <pc:docMk/>
          <pc:sldMk cId="805077371" sldId="2147347815"/>
        </pc:sldMkLst>
        <pc:spChg chg="mod">
          <ac:chgData name="Juan Manuel Otero Otero" userId="S::jmoteroo@axpec.onmicrosoft.com::70dc746a-c3ec-40de-bd36-bef1df1f59ce" providerId="AD" clId="Web-{C1F7042E-22C7-4185-BC78-B84CA6EB4093}" dt="2022-11-10T12:59:04.451" v="6" actId="20577"/>
          <ac:spMkLst>
            <pc:docMk/>
            <pc:sldMk cId="805077371" sldId="2147347815"/>
            <ac:spMk id="7" creationId="{88D009B4-0DC0-DA10-F2CA-892D8F6BEA1A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2:59:18.546" v="9" actId="20577"/>
        <pc:sldMkLst>
          <pc:docMk/>
          <pc:sldMk cId="3174003002" sldId="2147347816"/>
        </pc:sldMkLst>
        <pc:spChg chg="mod">
          <ac:chgData name="Juan Manuel Otero Otero" userId="S::jmoteroo@axpec.onmicrosoft.com::70dc746a-c3ec-40de-bd36-bef1df1f59ce" providerId="AD" clId="Web-{C1F7042E-22C7-4185-BC78-B84CA6EB4093}" dt="2022-11-10T12:59:18.546" v="9" actId="20577"/>
          <ac:spMkLst>
            <pc:docMk/>
            <pc:sldMk cId="3174003002" sldId="2147347816"/>
            <ac:spMk id="7" creationId="{88D009B4-0DC0-DA10-F2CA-892D8F6BEA1A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3:04:05.837" v="55"/>
        <pc:sldMkLst>
          <pc:docMk/>
          <pc:sldMk cId="1728642581" sldId="2147347817"/>
        </pc:sldMkLst>
        <pc:spChg chg="mod">
          <ac:chgData name="Juan Manuel Otero Otero" userId="S::jmoteroo@axpec.onmicrosoft.com::70dc746a-c3ec-40de-bd36-bef1df1f59ce" providerId="AD" clId="Web-{C1F7042E-22C7-4185-BC78-B84CA6EB4093}" dt="2022-11-10T12:59:58.547" v="16" actId="20577"/>
          <ac:spMkLst>
            <pc:docMk/>
            <pc:sldMk cId="1728642581" sldId="2147347817"/>
            <ac:spMk id="4" creationId="{067C4B0A-DCEE-7CD7-6A73-AFA6B4FB6768}"/>
          </ac:spMkLst>
        </pc:spChg>
        <pc:graphicFrameChg chg="mod modGraphic">
          <ac:chgData name="Juan Manuel Otero Otero" userId="S::jmoteroo@axpec.onmicrosoft.com::70dc746a-c3ec-40de-bd36-bef1df1f59ce" providerId="AD" clId="Web-{C1F7042E-22C7-4185-BC78-B84CA6EB4093}" dt="2022-11-10T13:04:05.837" v="55"/>
          <ac:graphicFrameMkLst>
            <pc:docMk/>
            <pc:sldMk cId="1728642581" sldId="2147347817"/>
            <ac:graphicFrameMk id="9" creationId="{E485CD65-2D0F-2AF9-24FA-FA7707995FA0}"/>
          </ac:graphicFrameMkLst>
        </pc:graphicFrameChg>
      </pc:sldChg>
      <pc:sldChg chg="modSp">
        <pc:chgData name="Juan Manuel Otero Otero" userId="S::jmoteroo@axpec.onmicrosoft.com::70dc746a-c3ec-40de-bd36-bef1df1f59ce" providerId="AD" clId="Web-{C1F7042E-22C7-4185-BC78-B84CA6EB4093}" dt="2022-11-10T12:59:27.561" v="10" actId="20577"/>
        <pc:sldMkLst>
          <pc:docMk/>
          <pc:sldMk cId="4167976694" sldId="2147347819"/>
        </pc:sldMkLst>
        <pc:spChg chg="mod">
          <ac:chgData name="Juan Manuel Otero Otero" userId="S::jmoteroo@axpec.onmicrosoft.com::70dc746a-c3ec-40de-bd36-bef1df1f59ce" providerId="AD" clId="Web-{C1F7042E-22C7-4185-BC78-B84CA6EB4093}" dt="2022-11-10T12:59:27.561" v="10" actId="20577"/>
          <ac:spMkLst>
            <pc:docMk/>
            <pc:sldMk cId="4167976694" sldId="2147347819"/>
            <ac:spMk id="7" creationId="{F6924DE9-FF5C-1C18-D4AC-903F0FA33A74}"/>
          </ac:spMkLst>
        </pc:spChg>
      </pc:sldChg>
      <pc:sldChg chg="modSp">
        <pc:chgData name="Juan Manuel Otero Otero" userId="S::jmoteroo@axpec.onmicrosoft.com::70dc746a-c3ec-40de-bd36-bef1df1f59ce" providerId="AD" clId="Web-{C1F7042E-22C7-4185-BC78-B84CA6EB4093}" dt="2022-11-10T12:59:47.953" v="15" actId="20577"/>
        <pc:sldMkLst>
          <pc:docMk/>
          <pc:sldMk cId="384984803" sldId="2147347820"/>
        </pc:sldMkLst>
        <pc:spChg chg="mod">
          <ac:chgData name="Juan Manuel Otero Otero" userId="S::jmoteroo@axpec.onmicrosoft.com::70dc746a-c3ec-40de-bd36-bef1df1f59ce" providerId="AD" clId="Web-{C1F7042E-22C7-4185-BC78-B84CA6EB4093}" dt="2022-11-10T12:59:47.953" v="15" actId="20577"/>
          <ac:spMkLst>
            <pc:docMk/>
            <pc:sldMk cId="384984803" sldId="2147347820"/>
            <ac:spMk id="7" creationId="{F6924DE9-FF5C-1C18-D4AC-903F0FA33A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0041-1D4E-4EE2-8C20-17B24C9A090C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EFBC4-AD13-4FE5-82A4-1B654DF43F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4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44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89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5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3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6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38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60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2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4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9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0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3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3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94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57875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8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5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1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9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8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3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2065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745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434" y="326801"/>
            <a:ext cx="1544997" cy="58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4817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11" Type="http://schemas.openxmlformats.org/officeDocument/2006/relationships/slide" Target="slide24.xml"/><Relationship Id="rId5" Type="http://schemas.openxmlformats.org/officeDocument/2006/relationships/slide" Target="slide6.xml"/><Relationship Id="rId10" Type="http://schemas.openxmlformats.org/officeDocument/2006/relationships/slide" Target="slide22.xml"/><Relationship Id="rId4" Type="http://schemas.openxmlformats.org/officeDocument/2006/relationships/image" Target="../media/image1.png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oplight.io/docs/spectral/docs/reference/functions.md" TargetMode="External"/><Relationship Id="rId2" Type="http://schemas.openxmlformats.org/officeDocument/2006/relationships/hyperlink" Target="https://stoplight.io/open-source/spectr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@stoplight/spectral" TargetMode="External"/><Relationship Id="rId5" Type="http://schemas.openxmlformats.org/officeDocument/2006/relationships/hyperlink" Target="https://goessner.net/articles/JsonPath/index.html" TargetMode="External"/><Relationship Id="rId4" Type="http://schemas.openxmlformats.org/officeDocument/2006/relationships/hyperlink" Target="https://meta.stoplight.io/docs/spectral/e5b9616d6d50c-custom-ruleset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light.io/open-source/spectr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747067" y="667238"/>
            <a:ext cx="9273596" cy="90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s" sz="4250" b="1">
                <a:latin typeface="Montserrat"/>
                <a:ea typeface="Montserrat"/>
                <a:cs typeface="Montserrat"/>
                <a:sym typeface="Montserrat"/>
              </a:rPr>
              <a:t>Herramientas de validación</a:t>
            </a:r>
            <a:endParaRPr sz="42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866600" y="2794001"/>
            <a:ext cx="4356400" cy="86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s-ES" sz="1850" b="1" ker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Spectral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866600" y="1908709"/>
            <a:ext cx="4781200" cy="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1600" b="1">
                <a:latin typeface="Montserrat"/>
                <a:ea typeface="Montserrat"/>
                <a:cs typeface="Montserrat"/>
                <a:sym typeface="Montserrat"/>
              </a:rPr>
              <a:t>14 de Noviembre de 2022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974521" y="190870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866600" y="4559834"/>
            <a:ext cx="47812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525DB-D665-EB7B-4ED7-9B6149E39772}"/>
              </a:ext>
            </a:extLst>
          </p:cNvPr>
          <p:cNvSpPr txBox="1"/>
          <p:nvPr/>
        </p:nvSpPr>
        <p:spPr>
          <a:xfrm>
            <a:off x="1903255" y="5653491"/>
            <a:ext cx="298285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Logo CoE</a:t>
            </a:r>
            <a:endParaRPr kumimoji="0" lang="es-E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Estructura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1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Estructura de las Rules I</a:t>
            </a:r>
            <a:endParaRPr lang="es-ES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E485CD65-2D0F-2AF9-24FA-FA770799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71954"/>
              </p:ext>
            </p:extLst>
          </p:nvPr>
        </p:nvGraphicFramePr>
        <p:xfrm>
          <a:off x="1369021" y="2044608"/>
          <a:ext cx="9643502" cy="4123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330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1255077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  <a:gridCol w="5751095">
                  <a:extLst>
                    <a:ext uri="{9D8B030D-6E8A-4147-A177-3AD203B41FA5}">
                      <a16:colId xmlns:a16="http://schemas.microsoft.com/office/drawing/2014/main" val="11962764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Nombre del campo</a:t>
                      </a:r>
                      <a:endParaRPr lang="es-ES" sz="1600" b="1" i="0" u="none" strike="noStrike">
                        <a:solidFill>
                          <a:schemeClr val="tx1"/>
                        </a:solidFill>
                        <a:effectLst/>
                        <a:latin typeface="Montserra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 b="1" u="none" strike="noStrike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Requerido</a:t>
                      </a:r>
                      <a:endParaRPr lang="es-ES">
                        <a:latin typeface="Montserra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Descripción</a:t>
                      </a:r>
                      <a:endParaRPr lang="es-E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2148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given</a:t>
                      </a:r>
                      <a:endParaRPr lang="es-ES" sz="1600" b="1" i="0" u="none" strike="noStrike" cap="none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Sí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algn="just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Parte del documento a la que se aplican las reglas. Emplea la sintaxis JSON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Path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316114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then</a:t>
                      </a:r>
                      <a:endParaRPr lang="es-ES" sz="1600" b="1" i="0" u="none" strike="noStrike" cap="none" err="1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Sí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algn="just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Señala que función se aplica a la parte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given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 del documento.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description</a:t>
                      </a:r>
                      <a:endParaRPr lang="es-ES" sz="1600" b="1" i="0" u="none" strike="noStrike" cap="none" err="1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algn="just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Descripción de la regla.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29855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message</a:t>
                      </a:r>
                      <a:endParaRPr lang="es-ES" sz="1600" b="1" i="0" u="none" strike="noStrike" cap="none" err="1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algn="just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Mensaje que se muestra al usuario.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58777069"/>
                  </a:ext>
                </a:extLst>
              </a:tr>
              <a:tr h="316114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severity</a:t>
                      </a:r>
                      <a:endParaRPr lang="es-ES" sz="1600" b="1" i="0" u="none" strike="noStrike" cap="none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R="0" algn="just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Gravedad de la regla. Puede ser error,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warn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info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hint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5992548"/>
                  </a:ext>
                </a:extLst>
              </a:tr>
              <a:tr h="3161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formats</a:t>
                      </a:r>
                      <a:endParaRPr lang="es-ES" sz="1600" b="1" i="0" u="none" strike="noStrike" cap="none" err="1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Formato de la regla. Por ejemplo, oas3 para cualquier especificación </a:t>
                      </a:r>
                      <a:r>
                        <a:rPr lang="es-ES" sz="16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OpenAPI</a:t>
                      </a: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 v3.x.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83876330"/>
                  </a:ext>
                </a:extLst>
              </a:tr>
              <a:tr h="3161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cap="none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recommended</a:t>
                      </a:r>
                      <a:endParaRPr lang="es-ES" sz="1600" b="1" i="0" u="none" strike="noStrike" cap="none" err="1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Se utiliza cuando se amplía un conjunto de reglas.</a:t>
                      </a:r>
                      <a:endParaRPr lang="es-ES" sz="1600" b="0" i="0" u="none" strike="noStrike" cap="none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86510165"/>
                  </a:ext>
                </a:extLst>
              </a:tr>
              <a:tr h="3161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i="0" u="none" strike="noStrike" cap="none">
                          <a:solidFill>
                            <a:schemeClr val="tx1"/>
                          </a:solidFill>
                          <a:effectLst/>
                          <a:latin typeface="Consolas"/>
                          <a:ea typeface="+mn-ea"/>
                          <a:cs typeface="+mn-cs"/>
                        </a:rPr>
                        <a:t>resolved</a:t>
                      </a:r>
                      <a:endParaRPr lang="es-ES" sz="1600" b="1" i="0" u="none" strike="noStrike" cap="none">
                        <a:solidFill>
                          <a:schemeClr val="tx1"/>
                        </a:solidFill>
                        <a:effectLst/>
                        <a:latin typeface="Consolas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Opcional</a:t>
                      </a:r>
                      <a:endParaRPr lang="es-ES">
                        <a:latin typeface="Montserrat"/>
                        <a:sym typeface="Arial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Se usa para aplicar una regla a un documento que no están resueltos los $ref.</a:t>
                      </a:r>
                      <a:endParaRPr lang="es-ES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Montserra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9386370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067C4B0A-DCEE-7CD7-6A73-AFA6B4FB6768}"/>
              </a:ext>
            </a:extLst>
          </p:cNvPr>
          <p:cNvSpPr txBox="1"/>
          <p:nvPr/>
        </p:nvSpPr>
        <p:spPr>
          <a:xfrm>
            <a:off x="1575956" y="1447800"/>
            <a:ext cx="90400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latin typeface="Montserrat"/>
              </a:rPr>
              <a:t>Principales partes en las que se divide una regla de </a:t>
            </a:r>
            <a:r>
              <a:rPr lang="es-ES" err="1">
                <a:latin typeface="Montserrat"/>
              </a:rPr>
              <a:t>spectral</a:t>
            </a:r>
            <a:r>
              <a:rPr lang="es-ES">
                <a:latin typeface="Montserrat"/>
              </a:rPr>
              <a:t>.</a:t>
            </a: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6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31272626-3090-1AD7-B6FE-EDB5C08CDCE7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1851C698-3D39-2B1F-4B85-083861EA090C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Estructura de las Rules II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924DE9-FF5C-1C18-D4AC-903F0FA33A74}"/>
              </a:ext>
            </a:extLst>
          </p:cNvPr>
          <p:cNvSpPr txBox="1"/>
          <p:nvPr/>
        </p:nvSpPr>
        <p:spPr>
          <a:xfrm>
            <a:off x="903497" y="1606034"/>
            <a:ext cx="10135978" cy="36215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b="1" err="1">
                <a:latin typeface="Montserrat"/>
                <a:ea typeface="+mn-lt"/>
                <a:cs typeface="+mn-lt"/>
              </a:rPr>
              <a:t>Message</a:t>
            </a:r>
            <a:r>
              <a:rPr lang="es-ES" b="1">
                <a:latin typeface="Montserrat"/>
                <a:ea typeface="+mn-lt"/>
                <a:cs typeface="+mn-lt"/>
              </a:rPr>
              <a:t>:</a:t>
            </a:r>
            <a:r>
              <a:rPr lang="es-ES">
                <a:latin typeface="Montserrat"/>
                <a:ea typeface="+mn-lt"/>
                <a:cs typeface="+mn-lt"/>
              </a:rPr>
              <a:t> Propiedad que se utiliza para devolver el error </a:t>
            </a:r>
            <a:endParaRPr lang="es-ES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>
                <a:latin typeface="Consolas"/>
                <a:ea typeface="+mn-lt"/>
                <a:cs typeface="+mn-lt"/>
              </a:rPr>
              <a:t>{{error}}</a:t>
            </a:r>
            <a:r>
              <a:rPr lang="es-ES">
                <a:latin typeface="Montserrat"/>
                <a:ea typeface="+mn-lt"/>
                <a:cs typeface="+mn-lt"/>
              </a:rPr>
              <a:t> : Error devuelto por la función.</a:t>
            </a:r>
            <a:endParaRPr lang="es-ES">
              <a:latin typeface="Montserra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>
                <a:latin typeface="Consolas"/>
                <a:ea typeface="+mn-lt"/>
                <a:cs typeface="+mn-lt"/>
              </a:rPr>
              <a:t>{{</a:t>
            </a:r>
            <a:r>
              <a:rPr lang="es-ES" err="1">
                <a:latin typeface="Consolas"/>
                <a:ea typeface="+mn-lt"/>
                <a:cs typeface="+mn-lt"/>
              </a:rPr>
              <a:t>description</a:t>
            </a:r>
            <a:r>
              <a:rPr lang="es-ES">
                <a:latin typeface="Consolas"/>
                <a:ea typeface="+mn-lt"/>
                <a:cs typeface="+mn-lt"/>
              </a:rPr>
              <a:t>}}</a:t>
            </a:r>
            <a:r>
              <a:rPr lang="es-ES">
                <a:latin typeface="Montserrat"/>
                <a:ea typeface="+mn-lt"/>
                <a:cs typeface="+mn-lt"/>
              </a:rPr>
              <a:t> : Descripción general de la regla.</a:t>
            </a:r>
            <a:endParaRPr lang="es-ES">
              <a:latin typeface="Montserrat"/>
            </a:endParaRPr>
          </a:p>
          <a:p>
            <a:pPr marL="285750" indent="-285750" algn="just"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>
                <a:latin typeface="Consolas"/>
                <a:ea typeface="+mn-lt"/>
                <a:cs typeface="+mn-lt"/>
              </a:rPr>
              <a:t>{{</a:t>
            </a:r>
            <a:r>
              <a:rPr lang="es-ES" err="1">
                <a:latin typeface="Consolas"/>
                <a:ea typeface="+mn-lt"/>
                <a:cs typeface="+mn-lt"/>
              </a:rPr>
              <a:t>path</a:t>
            </a:r>
            <a:r>
              <a:rPr lang="es-ES">
                <a:latin typeface="Consolas"/>
                <a:ea typeface="+mn-lt"/>
                <a:cs typeface="+mn-lt"/>
              </a:rPr>
              <a:t>}}</a:t>
            </a:r>
            <a:r>
              <a:rPr lang="es-ES">
                <a:latin typeface="Montserrat"/>
                <a:ea typeface="+mn-lt"/>
                <a:cs typeface="+mn-lt"/>
              </a:rPr>
              <a:t> : Retorna la ruta donde se </a:t>
            </a:r>
            <a:r>
              <a:rPr lang="es-ES" err="1">
                <a:latin typeface="Montserrat"/>
                <a:ea typeface="+mn-lt"/>
                <a:cs typeface="+mn-lt"/>
              </a:rPr>
              <a:t>producio</a:t>
            </a:r>
            <a:r>
              <a:rPr lang="es-ES">
                <a:latin typeface="Montserrat"/>
                <a:ea typeface="+mn-lt"/>
                <a:cs typeface="+mn-lt"/>
              </a:rPr>
              <a:t> el error.</a:t>
            </a:r>
          </a:p>
          <a:p>
            <a:pPr marL="285750" indent="-285750" algn="just">
              <a:buFont typeface="Arial"/>
              <a:buChar char="•"/>
            </a:pPr>
            <a:endParaRPr lang="es-ES">
              <a:latin typeface="Montserra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>
                <a:latin typeface="Consolas"/>
                <a:ea typeface="+mn-lt"/>
                <a:cs typeface="+mn-lt"/>
              </a:rPr>
              <a:t>{{</a:t>
            </a:r>
            <a:r>
              <a:rPr lang="es-ES" err="1">
                <a:latin typeface="Consolas"/>
                <a:ea typeface="+mn-lt"/>
                <a:cs typeface="+mn-lt"/>
              </a:rPr>
              <a:t>property</a:t>
            </a:r>
            <a:r>
              <a:rPr lang="es-ES">
                <a:latin typeface="Consolas"/>
                <a:ea typeface="+mn-lt"/>
                <a:cs typeface="+mn-lt"/>
              </a:rPr>
              <a:t>}}</a:t>
            </a:r>
            <a:r>
              <a:rPr lang="es-ES">
                <a:latin typeface="Montserrat"/>
                <a:ea typeface="+mn-lt"/>
                <a:cs typeface="+mn-lt"/>
              </a:rPr>
              <a:t> : Devuelve valor del campo de la especificación donde ocurrió el error.</a:t>
            </a:r>
            <a:endParaRPr lang="es-ES">
              <a:latin typeface="Montserra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>
                <a:latin typeface="Consolas"/>
                <a:ea typeface="+mn-lt"/>
                <a:cs typeface="+mn-lt"/>
              </a:rPr>
              <a:t>{{</a:t>
            </a:r>
            <a:r>
              <a:rPr lang="es-ES" err="1">
                <a:latin typeface="Consolas"/>
                <a:ea typeface="+mn-lt"/>
                <a:cs typeface="+mn-lt"/>
              </a:rPr>
              <a:t>value</a:t>
            </a:r>
            <a:r>
              <a:rPr lang="es-ES">
                <a:latin typeface="Consolas"/>
                <a:ea typeface="+mn-lt"/>
                <a:cs typeface="+mn-lt"/>
              </a:rPr>
              <a:t>}}</a:t>
            </a:r>
            <a:r>
              <a:rPr lang="es-ES">
                <a:latin typeface="Montserrat"/>
                <a:ea typeface="+mn-lt"/>
                <a:cs typeface="+mn-lt"/>
              </a:rPr>
              <a:t> : Retorna el valor devuelvo por la función.</a:t>
            </a: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7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31272626-3090-1AD7-B6FE-EDB5C08CDCE7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1851C698-3D39-2B1F-4B85-083861EA090C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Estructura de las Rules III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924DE9-FF5C-1C18-D4AC-903F0FA33A74}"/>
              </a:ext>
            </a:extLst>
          </p:cNvPr>
          <p:cNvSpPr txBox="1"/>
          <p:nvPr/>
        </p:nvSpPr>
        <p:spPr>
          <a:xfrm>
            <a:off x="903497" y="1606034"/>
            <a:ext cx="10135978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1" err="1">
                <a:latin typeface="Montserrat"/>
                <a:ea typeface="+mn-lt"/>
                <a:cs typeface="+mn-lt"/>
              </a:rPr>
              <a:t>Then</a:t>
            </a:r>
            <a:r>
              <a:rPr lang="es-ES" b="1">
                <a:latin typeface="Montserrat"/>
                <a:ea typeface="+mn-lt"/>
                <a:cs typeface="+mn-lt"/>
              </a:rPr>
              <a:t>:</a:t>
            </a:r>
            <a:r>
              <a:rPr lang="es-ES">
                <a:latin typeface="Montserrat"/>
                <a:ea typeface="+mn-lt"/>
                <a:cs typeface="+mn-lt"/>
              </a:rPr>
              <a:t> La propiedad </a:t>
            </a:r>
            <a:r>
              <a:rPr lang="es-ES" err="1">
                <a:latin typeface="Montserrat"/>
                <a:ea typeface="+mn-lt"/>
                <a:cs typeface="+mn-lt"/>
              </a:rPr>
              <a:t>then</a:t>
            </a:r>
            <a:r>
              <a:rPr lang="es-ES">
                <a:latin typeface="Montserrat"/>
                <a:ea typeface="+mn-lt"/>
                <a:cs typeface="+mn-lt"/>
              </a:rPr>
              <a:t> indica que verificación hay que realizar sobre el </a:t>
            </a:r>
            <a:r>
              <a:rPr lang="es-ES" err="1">
                <a:latin typeface="Montserrat"/>
                <a:ea typeface="+mn-lt"/>
                <a:cs typeface="+mn-lt"/>
              </a:rPr>
              <a:t>given</a:t>
            </a:r>
            <a:r>
              <a:rPr lang="es-ES">
                <a:latin typeface="Montserrat"/>
                <a:ea typeface="+mn-lt"/>
                <a:cs typeface="+mn-lt"/>
              </a:rPr>
              <a:t>.</a:t>
            </a:r>
            <a:endParaRPr lang="es-ES">
              <a:latin typeface="Montserrat"/>
              <a:cs typeface="Arial"/>
            </a:endParaRPr>
          </a:p>
          <a:p>
            <a:pPr algn="just">
              <a:spcAft>
                <a:spcPts val="1200"/>
              </a:spcAft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r>
              <a:rPr lang="es-ES" b="1" err="1">
                <a:latin typeface="Montserrat"/>
                <a:ea typeface="+mn-lt"/>
                <a:cs typeface="+mn-lt"/>
              </a:rPr>
              <a:t>field</a:t>
            </a:r>
            <a:r>
              <a:rPr lang="es-ES">
                <a:latin typeface="Montserrat"/>
                <a:ea typeface="+mn-lt"/>
                <a:cs typeface="+mn-lt"/>
              </a:rPr>
              <a:t>: </a:t>
            </a:r>
            <a:r>
              <a:rPr lang="es-ES" err="1">
                <a:latin typeface="Montserrat"/>
                <a:ea typeface="+mn-lt"/>
                <a:cs typeface="+mn-lt"/>
              </a:rPr>
              <a:t>Especifíca</a:t>
            </a:r>
            <a:r>
              <a:rPr lang="es-ES">
                <a:latin typeface="Montserrat"/>
                <a:ea typeface="+mn-lt"/>
                <a:cs typeface="+mn-lt"/>
              </a:rPr>
              <a:t> el campo donde aplicará la </a:t>
            </a:r>
            <a:r>
              <a:rPr lang="es-ES" i="1">
                <a:latin typeface="Montserrat"/>
                <a:ea typeface="+mn-lt"/>
                <a:cs typeface="+mn-lt"/>
              </a:rPr>
              <a:t>rule</a:t>
            </a:r>
            <a:r>
              <a:rPr lang="es-ES">
                <a:latin typeface="Montserrat"/>
                <a:ea typeface="+mn-lt"/>
                <a:cs typeface="+mn-lt"/>
              </a:rPr>
              <a:t>. (Opcional)</a:t>
            </a:r>
            <a:endParaRPr lang="es-ES">
              <a:latin typeface="Montserrat"/>
            </a:endParaRP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r>
              <a:rPr lang="es-ES" b="1" err="1">
                <a:latin typeface="Montserrat"/>
                <a:ea typeface="+mn-lt"/>
                <a:cs typeface="+mn-lt"/>
              </a:rPr>
              <a:t>function</a:t>
            </a:r>
            <a:r>
              <a:rPr lang="es-ES">
                <a:latin typeface="Montserrat"/>
                <a:ea typeface="+mn-lt"/>
                <a:cs typeface="+mn-lt"/>
              </a:rPr>
              <a:t>: </a:t>
            </a:r>
            <a:r>
              <a:rPr lang="es-ES" err="1">
                <a:latin typeface="Montserrat"/>
                <a:ea typeface="+mn-lt"/>
                <a:cs typeface="+mn-lt"/>
              </a:rPr>
              <a:t>Especifíca</a:t>
            </a:r>
            <a:r>
              <a:rPr lang="es-ES">
                <a:latin typeface="Montserrat"/>
                <a:ea typeface="+mn-lt"/>
                <a:cs typeface="+mn-lt"/>
              </a:rPr>
              <a:t> la función a utilizar en la rule y es un campo obligatorio. En este caso, se podría utilizar una </a:t>
            </a:r>
            <a:r>
              <a:rPr lang="es-ES" i="1">
                <a:latin typeface="Montserrat"/>
                <a:ea typeface="+mn-lt"/>
                <a:cs typeface="+mn-lt"/>
              </a:rPr>
              <a:t>función Core</a:t>
            </a:r>
            <a:r>
              <a:rPr lang="es-ES">
                <a:latin typeface="Montserrat"/>
                <a:ea typeface="+mn-lt"/>
                <a:cs typeface="+mn-lt"/>
              </a:rPr>
              <a:t> o una </a:t>
            </a:r>
            <a:r>
              <a:rPr lang="es-ES" i="1">
                <a:latin typeface="Montserrat"/>
                <a:ea typeface="+mn-lt"/>
                <a:cs typeface="+mn-lt"/>
              </a:rPr>
              <a:t>personalizada</a:t>
            </a:r>
            <a:r>
              <a:rPr lang="es-ES">
                <a:latin typeface="Montserrat"/>
                <a:ea typeface="+mn-lt"/>
                <a:cs typeface="+mn-lt"/>
              </a:rPr>
              <a:t>. </a:t>
            </a:r>
            <a:r>
              <a:rPr lang="es-ES" err="1">
                <a:latin typeface="Montserrat"/>
                <a:ea typeface="+mn-lt"/>
                <a:cs typeface="+mn-lt"/>
              </a:rPr>
              <a:t>Ej</a:t>
            </a:r>
            <a:r>
              <a:rPr lang="es-ES">
                <a:latin typeface="Montserrat"/>
                <a:ea typeface="+mn-lt"/>
                <a:cs typeface="+mn-lt"/>
              </a:rPr>
              <a:t>: </a:t>
            </a:r>
            <a:r>
              <a:rPr lang="es-ES" b="1" err="1">
                <a:latin typeface="Montserrat"/>
                <a:ea typeface="+mn-lt"/>
                <a:cs typeface="+mn-lt"/>
              </a:rPr>
              <a:t>lenght</a:t>
            </a:r>
            <a:r>
              <a:rPr lang="es-ES">
                <a:latin typeface="Montserrat"/>
                <a:ea typeface="+mn-lt"/>
                <a:cs typeface="+mn-lt"/>
              </a:rPr>
              <a:t>.</a:t>
            </a: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r>
              <a:rPr lang="es-ES" b="1" err="1">
                <a:latin typeface="Montserrat"/>
                <a:ea typeface="+mn-lt"/>
                <a:cs typeface="+mn-lt"/>
              </a:rPr>
              <a:t>functionOptions</a:t>
            </a:r>
            <a:r>
              <a:rPr lang="es-ES">
                <a:latin typeface="Montserrat"/>
                <a:ea typeface="+mn-lt"/>
                <a:cs typeface="+mn-lt"/>
              </a:rPr>
              <a:t>: Se indica los parámetros de entrada para dicha función, varía según la función que se utilice. (Requerido)</a:t>
            </a:r>
            <a:endParaRPr lang="es-ES">
              <a:latin typeface="Montserrat"/>
              <a:cs typeface="Arial"/>
            </a:endParaRPr>
          </a:p>
          <a:p>
            <a:pPr algn="just">
              <a:spcAft>
                <a:spcPts val="1200"/>
              </a:spcAft>
            </a:pPr>
            <a:endParaRPr lang="es-ES">
              <a:latin typeface="Montserrat"/>
              <a:ea typeface="+mn-lt"/>
              <a:cs typeface="+mn-lt"/>
            </a:endParaRP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endParaRPr lang="es-ES">
              <a:latin typeface="Montserrat"/>
              <a:ea typeface="+mn-lt"/>
              <a:cs typeface="+mn-lt"/>
            </a:endParaRPr>
          </a:p>
          <a:p>
            <a:pPr algn="just">
              <a:spcAft>
                <a:spcPts val="1200"/>
              </a:spcAft>
            </a:pP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8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sym typeface="Montserrat Medium"/>
              </a:rPr>
              <a:t>Ejemplos</a:t>
            </a:r>
            <a:endParaRPr lang="es-ES"/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7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</a:rPr>
              <a:t>Ejemplo de Rule</a:t>
            </a:r>
          </a:p>
        </p:txBody>
      </p:sp>
      <p:pic>
        <p:nvPicPr>
          <p:cNvPr id="4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B6173FC-31A3-7D55-809C-96AC64E3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48" y="1781308"/>
            <a:ext cx="7034463" cy="36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</a:rPr>
              <a:t>Ejemplo de </a:t>
            </a:r>
            <a:r>
              <a:rPr lang="es-ES" sz="2800" b="1" err="1">
                <a:latin typeface="Montserrat"/>
              </a:rPr>
              <a:t>Function</a:t>
            </a:r>
          </a:p>
        </p:txBody>
      </p:sp>
      <p:pic>
        <p:nvPicPr>
          <p:cNvPr id="5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4D680E-50F5-03C5-F19C-7D452719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83" y="1986943"/>
            <a:ext cx="8999621" cy="34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8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14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      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sym typeface="Montserrat Medium"/>
              </a:rPr>
              <a:t>Integración en </a:t>
            </a:r>
            <a:r>
              <a:rPr lang="es" sz="5300" kern="0" err="1">
                <a:solidFill>
                  <a:srgbClr val="FFFFFF"/>
                </a:solidFill>
                <a:latin typeface="Montserrat Medium"/>
                <a:sym typeface="Montserrat Medium"/>
              </a:rPr>
              <a:t>Stoplight</a:t>
            </a:r>
            <a:endParaRPr lang="es-ES" err="1"/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64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 err="1">
                <a:latin typeface="Montserrat"/>
                <a:sym typeface="Montserrat"/>
              </a:rPr>
              <a:t>Stoplight</a:t>
            </a:r>
            <a:r>
              <a:rPr lang="es-ES" sz="2800" b="1">
                <a:latin typeface="Montserrat"/>
                <a:sym typeface="Montserrat"/>
              </a:rPr>
              <a:t> – Visualización de errores</a:t>
            </a:r>
            <a:endParaRPr lang="es-ES" sz="2800" b="1" err="1">
              <a:latin typeface="Montserra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F47E69-652E-BDB4-44C6-B36BDEC2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89" y="2034688"/>
            <a:ext cx="6412105" cy="38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3AC4D2-546D-1A57-9EFF-FF6EB444E2D2}"/>
              </a:ext>
            </a:extLst>
          </p:cNvPr>
          <p:cNvSpPr txBox="1"/>
          <p:nvPr/>
        </p:nvSpPr>
        <p:spPr>
          <a:xfrm>
            <a:off x="7601549" y="2038777"/>
            <a:ext cx="4028501" cy="30982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ea typeface="+mn-lt"/>
                <a:cs typeface="+mn-lt"/>
              </a:rPr>
              <a:t>Esta es la forma más sencilla y fácil para realizar la validación de las reglas. Cuando empezamos a desarrollar las especificación </a:t>
            </a:r>
            <a:r>
              <a:rPr lang="es-ES" err="1">
                <a:latin typeface="Montserrat"/>
                <a:ea typeface="+mn-lt"/>
                <a:cs typeface="+mn-lt"/>
              </a:rPr>
              <a:t>OpenAPI</a:t>
            </a:r>
            <a:r>
              <a:rPr lang="es-ES">
                <a:latin typeface="Montserrat"/>
                <a:ea typeface="+mn-lt"/>
                <a:cs typeface="+mn-lt"/>
              </a:rPr>
              <a:t> se irán aplicando de forma automática las reglas definidas.</a:t>
            </a:r>
            <a:endParaRPr lang="en-US">
              <a:latin typeface="Montserrat"/>
              <a:ea typeface="+mn-lt"/>
              <a:cs typeface="+mn-lt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24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 err="1">
                <a:latin typeface="Montserrat"/>
                <a:ea typeface="Montserrat"/>
                <a:cs typeface="Montserrat"/>
                <a:sym typeface="Montserrat"/>
              </a:rPr>
              <a:t>Stoplight</a:t>
            </a:r>
            <a:r>
              <a:rPr lang="es-ES" sz="2800" b="1">
                <a:latin typeface="Montserrat"/>
                <a:ea typeface="Montserrat"/>
                <a:cs typeface="Montserrat"/>
                <a:sym typeface="Montserrat"/>
              </a:rPr>
              <a:t> - Visualización de reglas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67EB6C-1EA1-C597-973C-446DF2B6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01" y="1778052"/>
            <a:ext cx="7857905" cy="457422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BC1741-D3DC-3E9C-7346-D35A9C247A3C}"/>
              </a:ext>
            </a:extLst>
          </p:cNvPr>
          <p:cNvSpPr txBox="1"/>
          <p:nvPr/>
        </p:nvSpPr>
        <p:spPr>
          <a:xfrm>
            <a:off x="60549" y="2462057"/>
            <a:ext cx="18631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latin typeface="Montserrat"/>
              </a:rPr>
              <a:t>Reglas definidas por el usuario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5D63A2-9D19-FDA6-9429-78E6CE19782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923654" y="2754445"/>
            <a:ext cx="314647" cy="1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807AD8-04A0-6D66-07BF-606EE7A8A150}"/>
              </a:ext>
            </a:extLst>
          </p:cNvPr>
          <p:cNvSpPr txBox="1"/>
          <p:nvPr/>
        </p:nvSpPr>
        <p:spPr>
          <a:xfrm>
            <a:off x="129821" y="4130785"/>
            <a:ext cx="14406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latin typeface="Montserrat"/>
              </a:rPr>
              <a:t>Reglas predefinidas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576921A-8FDF-CCF4-2844-1CE46D68DA5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570489" y="4438562"/>
            <a:ext cx="723932" cy="10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228515-04F6-306D-EBE3-A506A0022642}"/>
              </a:ext>
            </a:extLst>
          </p:cNvPr>
          <p:cNvSpPr txBox="1"/>
          <p:nvPr/>
        </p:nvSpPr>
        <p:spPr>
          <a:xfrm>
            <a:off x="4498621" y="1004913"/>
            <a:ext cx="17641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latin typeface="Montserrat"/>
              </a:rPr>
              <a:t>Vista general de reglas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67CD93F-144A-39C8-FC0F-ADBF0268D77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380693" y="1589688"/>
            <a:ext cx="1" cy="872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070599-E9FE-2544-F084-711E034B58AA}"/>
              </a:ext>
            </a:extLst>
          </p:cNvPr>
          <p:cNvSpPr txBox="1"/>
          <p:nvPr/>
        </p:nvSpPr>
        <p:spPr>
          <a:xfrm>
            <a:off x="7987741" y="1004913"/>
            <a:ext cx="201161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>
                <a:latin typeface="Montserrat"/>
              </a:rPr>
              <a:t>Pestaña de edición de reglas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6771A9B-2F08-BE8A-0349-DD7CF17CCAB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944067" y="1589688"/>
            <a:ext cx="29689" cy="721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>
            <a:hlinkClick r:id="rId3" action="ppaction://hlinksldjump"/>
          </p:cNvPr>
          <p:cNvSpPr txBox="1"/>
          <p:nvPr/>
        </p:nvSpPr>
        <p:spPr>
          <a:xfrm>
            <a:off x="4802266" y="915768"/>
            <a:ext cx="55916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01.     Introducción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66" y="326801"/>
            <a:ext cx="1375564" cy="5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10245"/>
            <a:ext cx="4473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953867" y="1019643"/>
            <a:ext cx="23932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2" y="5409567"/>
            <a:ext cx="731600" cy="524800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-ES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79;p17">
            <a:hlinkClick r:id="rId5" action="ppaction://hlinksldjump"/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4802266" y="1601407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02.     </a:t>
            </a:r>
            <a:r>
              <a:rPr lang="es" sz="1850" b="1" kern="0">
                <a:solidFill>
                  <a:srgbClr val="000000"/>
                </a:solidFill>
                <a:latin typeface="Montserrat"/>
                <a:ea typeface="Montserrat"/>
                <a:cs typeface="Arial"/>
                <a:sym typeface="Montserrat"/>
              </a:rPr>
              <a:t>Conceptos</a:t>
            </a:r>
            <a:endParaRPr kumimoji="0" lang="es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</p:txBody>
      </p:sp>
      <p:sp>
        <p:nvSpPr>
          <p:cNvPr id="13" name="Google Shape;179;p17">
            <a:hlinkClick r:id="rId6" action="ppaction://hlinksldjump"/>
            <a:extLst>
              <a:ext uri="{FF2B5EF4-FFF2-40B4-BE49-F238E27FC236}">
                <a16:creationId xmlns:a16="http://schemas.microsoft.com/office/drawing/2014/main" id="{E66F29FD-FA0F-5BB0-9C2D-A7E8278B3E3A}"/>
              </a:ext>
            </a:extLst>
          </p:cNvPr>
          <p:cNvSpPr txBox="1"/>
          <p:nvPr/>
        </p:nvSpPr>
        <p:spPr>
          <a:xfrm>
            <a:off x="4802267" y="2284557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03.     </a:t>
            </a:r>
            <a:r>
              <a:rPr lang="es" sz="1850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Estructura</a:t>
            </a:r>
            <a:endParaRPr kumimoji="0" lang="es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14" name="Google Shape;179;p17">
            <a:hlinkClick r:id="rId7" action="ppaction://hlinksldjump"/>
            <a:extLst>
              <a:ext uri="{FF2B5EF4-FFF2-40B4-BE49-F238E27FC236}">
                <a16:creationId xmlns:a16="http://schemas.microsoft.com/office/drawing/2014/main" id="{885550B1-6C9E-4CF7-BA92-209882EA0831}"/>
              </a:ext>
            </a:extLst>
          </p:cNvPr>
          <p:cNvSpPr txBox="1"/>
          <p:nvPr/>
        </p:nvSpPr>
        <p:spPr>
          <a:xfrm>
            <a:off x="4802267" y="2954480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04. </a:t>
            </a:r>
            <a:r>
              <a:rPr lang="es" sz="1850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    Ejemplos</a:t>
            </a:r>
            <a:endParaRPr lang="es-ES" sz="185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</p:txBody>
      </p:sp>
      <p:sp>
        <p:nvSpPr>
          <p:cNvPr id="4" name="Google Shape;179;p17">
            <a:hlinkClick r:id="rId8" action="ppaction://hlinksldjump"/>
            <a:extLst>
              <a:ext uri="{FF2B5EF4-FFF2-40B4-BE49-F238E27FC236}">
                <a16:creationId xmlns:a16="http://schemas.microsoft.com/office/drawing/2014/main" id="{2C4CBDDD-F043-5F7D-A7F6-2833BEAB91BF}"/>
              </a:ext>
            </a:extLst>
          </p:cNvPr>
          <p:cNvSpPr txBox="1"/>
          <p:nvPr/>
        </p:nvSpPr>
        <p:spPr>
          <a:xfrm>
            <a:off x="4802267" y="3633061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05.      </a:t>
            </a:r>
            <a:r>
              <a:rPr lang="es-ES" sz="1850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Integración en </a:t>
            </a:r>
            <a:r>
              <a:rPr lang="es-ES" sz="1850" b="1" kern="0" err="1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Stoplight</a:t>
            </a:r>
            <a:endParaRPr kumimoji="0" lang="es" sz="1867" b="1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3" name="Google Shape;179;p17">
            <a:hlinkClick r:id="rId9" action="ppaction://hlinksldjump"/>
            <a:extLst>
              <a:ext uri="{FF2B5EF4-FFF2-40B4-BE49-F238E27FC236}">
                <a16:creationId xmlns:a16="http://schemas.microsoft.com/office/drawing/2014/main" id="{4AD82BD0-6A9B-ED29-D87D-FC293C7E4AB1}"/>
              </a:ext>
            </a:extLst>
          </p:cNvPr>
          <p:cNvSpPr txBox="1"/>
          <p:nvPr/>
        </p:nvSpPr>
        <p:spPr>
          <a:xfrm>
            <a:off x="4802265" y="4311642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06. </a:t>
            </a:r>
            <a:r>
              <a:rPr lang="es" sz="1850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    Integración en Visual Studio </a:t>
            </a:r>
            <a:r>
              <a:rPr lang="es" sz="1850" b="1" kern="0" err="1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Code</a:t>
            </a:r>
            <a:endParaRPr kumimoji="0" lang="es" sz="1850" b="1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5" name="Google Shape;179;p17">
            <a:hlinkClick r:id="rId10" action="ppaction://hlinksldjump"/>
            <a:extLst>
              <a:ext uri="{FF2B5EF4-FFF2-40B4-BE49-F238E27FC236}">
                <a16:creationId xmlns:a16="http://schemas.microsoft.com/office/drawing/2014/main" id="{0926C592-F628-5AE6-A9B1-D0388081BE05}"/>
              </a:ext>
            </a:extLst>
          </p:cNvPr>
          <p:cNvSpPr txBox="1"/>
          <p:nvPr/>
        </p:nvSpPr>
        <p:spPr>
          <a:xfrm>
            <a:off x="4802265" y="4981565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kumimoji="0" lang="es" sz="18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07. </a:t>
            </a:r>
            <a:r>
              <a:rPr lang="es" sz="1850" b="1" kern="0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    Integración en </a:t>
            </a:r>
            <a:r>
              <a:rPr lang="es" sz="1850" b="1" kern="0" err="1">
                <a:solidFill>
                  <a:srgbClr val="000000"/>
                </a:solidFill>
                <a:latin typeface="Montserrat"/>
                <a:cs typeface="Arial"/>
                <a:sym typeface="Montserrat"/>
              </a:rPr>
              <a:t>Standalone</a:t>
            </a:r>
            <a:endParaRPr kumimoji="0" lang="es" sz="1850" b="1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  <p:sp>
        <p:nvSpPr>
          <p:cNvPr id="6" name="Google Shape;179;p17">
            <a:hlinkClick r:id="rId11" action="ppaction://hlinksldjump"/>
            <a:extLst>
              <a:ext uri="{FF2B5EF4-FFF2-40B4-BE49-F238E27FC236}">
                <a16:creationId xmlns:a16="http://schemas.microsoft.com/office/drawing/2014/main" id="{DABBBB23-1D82-6680-955F-EC5206062C92}"/>
              </a:ext>
            </a:extLst>
          </p:cNvPr>
          <p:cNvSpPr txBox="1"/>
          <p:nvPr/>
        </p:nvSpPr>
        <p:spPr>
          <a:xfrm>
            <a:off x="4802265" y="5668804"/>
            <a:ext cx="578953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08.     Referencias</a:t>
            </a:r>
            <a:endParaRPr kumimoji="0" lang="es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14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      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sym typeface="Montserrat Medium"/>
              </a:rPr>
              <a:t>Integración en Visual Studio </a:t>
            </a:r>
            <a:r>
              <a:rPr lang="es" sz="5300" kern="0" err="1">
                <a:solidFill>
                  <a:srgbClr val="FFFFFF"/>
                </a:solidFill>
                <a:latin typeface="Montserrat Medium"/>
                <a:sym typeface="Montserrat Medium"/>
              </a:rPr>
              <a:t>Code</a:t>
            </a:r>
            <a:endParaRPr lang="es-ES" err="1"/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81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Visual Studio </a:t>
            </a:r>
            <a:r>
              <a:rPr lang="es-ES" sz="2800" b="1" err="1">
                <a:latin typeface="Montserrat"/>
                <a:sym typeface="Montserrat"/>
              </a:rPr>
              <a:t>Code</a:t>
            </a:r>
            <a:endParaRPr lang="es-ES" sz="2800" b="1" err="1">
              <a:latin typeface="Montserra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3AC4D2-546D-1A57-9EFF-FF6EB444E2D2}"/>
              </a:ext>
            </a:extLst>
          </p:cNvPr>
          <p:cNvSpPr txBox="1"/>
          <p:nvPr/>
        </p:nvSpPr>
        <p:spPr>
          <a:xfrm>
            <a:off x="6652644" y="2038777"/>
            <a:ext cx="4568731" cy="2821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 dirty="0">
                <a:ea typeface="+mn-lt"/>
                <a:cs typeface="+mn-lt"/>
              </a:rPr>
              <a:t>Mismo funcionamiento que en el anterior caso, para ello deberemos bajar las extensión de </a:t>
            </a:r>
            <a:r>
              <a:rPr lang="es-ES" dirty="0" err="1">
                <a:ea typeface="+mn-lt"/>
                <a:cs typeface="+mn-lt"/>
              </a:rPr>
              <a:t>spectral</a:t>
            </a:r>
            <a:r>
              <a:rPr lang="es-ES" dirty="0">
                <a:ea typeface="+mn-lt"/>
                <a:cs typeface="+mn-lt"/>
              </a:rPr>
              <a:t>. Una vez bajada, se configurará para que se validen los ficheros de tipo JSON/YAML y se indicará cuando se requiere que se pase dicha validación.</a:t>
            </a:r>
            <a:endParaRPr lang="en-US" dirty="0">
              <a:ea typeface="+mn-lt"/>
              <a:cs typeface="+mn-lt"/>
            </a:endParaRPr>
          </a:p>
          <a:p>
            <a:pPr algn="just">
              <a:spcAft>
                <a:spcPts val="800"/>
              </a:spcAft>
            </a:pPr>
            <a:endParaRPr lang="es-ES" dirty="0"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 dirty="0">
              <a:cs typeface="Arial"/>
            </a:endParaRPr>
          </a:p>
        </p:txBody>
      </p:sp>
      <p:pic>
        <p:nvPicPr>
          <p:cNvPr id="4" name="Imagen 5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3FE8C1C1-2F7C-B282-ACF5-6DD93D6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1" y="1389836"/>
            <a:ext cx="3850255" cy="5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14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      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sym typeface="Montserrat Medium"/>
              </a:rPr>
              <a:t>Integración en </a:t>
            </a:r>
            <a:r>
              <a:rPr lang="es" sz="5300" kern="0" err="1">
                <a:solidFill>
                  <a:srgbClr val="FFFFFF"/>
                </a:solidFill>
                <a:latin typeface="Montserrat Medium"/>
                <a:sym typeface="Montserrat Medium"/>
              </a:rPr>
              <a:t>Standalone</a:t>
            </a:r>
            <a:endParaRPr lang="es" sz="5300" kern="0" err="1">
              <a:solidFill>
                <a:srgbClr val="FFFFFF"/>
              </a:solidFill>
              <a:latin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22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ACA9C82E-9E4E-F307-ABC0-E14754D00104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16F3C262-073A-3667-DAC6-773E5DEDEC51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 err="1">
                <a:latin typeface="Montserrat"/>
                <a:sym typeface="Montserrat"/>
              </a:rPr>
              <a:t>Standalone</a:t>
            </a:r>
            <a:endParaRPr lang="es-ES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3AC4D2-546D-1A57-9EFF-FF6EB444E2D2}"/>
              </a:ext>
            </a:extLst>
          </p:cNvPr>
          <p:cNvSpPr txBox="1"/>
          <p:nvPr/>
        </p:nvSpPr>
        <p:spPr>
          <a:xfrm>
            <a:off x="6652644" y="2038777"/>
            <a:ext cx="4977406" cy="3026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ea typeface="+mn-lt"/>
                <a:cs typeface="+mn-lt"/>
              </a:rPr>
              <a:t>Esta forma se debería utilizar solo cuando se desees integrar </a:t>
            </a:r>
            <a:r>
              <a:rPr lang="es-ES" err="1">
                <a:latin typeface="Montserrat"/>
                <a:ea typeface="+mn-lt"/>
                <a:cs typeface="+mn-lt"/>
              </a:rPr>
              <a:t>Spectral</a:t>
            </a:r>
            <a:r>
              <a:rPr lang="es-ES">
                <a:latin typeface="Montserrat"/>
                <a:ea typeface="+mn-lt"/>
                <a:cs typeface="+mn-lt"/>
              </a:rPr>
              <a:t> en alguna pipeline o ejecución automática.</a:t>
            </a:r>
            <a:endParaRPr lang="en-US">
              <a:latin typeface="Montserrat"/>
              <a:ea typeface="+mn-lt"/>
              <a:cs typeface="+mn-lt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r>
              <a:rPr lang="es-ES">
                <a:latin typeface="Montserrat"/>
                <a:cs typeface="Arial"/>
              </a:rPr>
              <a:t>*Necesario tener instalado </a:t>
            </a:r>
            <a:r>
              <a:rPr lang="es-ES" err="1">
                <a:latin typeface="Montserrat"/>
                <a:cs typeface="Arial"/>
              </a:rPr>
              <a:t>NodeJS</a:t>
            </a:r>
            <a:r>
              <a:rPr lang="es-ES">
                <a:latin typeface="Montserrat"/>
                <a:cs typeface="Arial"/>
              </a:rPr>
              <a:t> con el paquete de </a:t>
            </a:r>
            <a:r>
              <a:rPr lang="es-ES" err="1">
                <a:latin typeface="Montserrat"/>
                <a:cs typeface="Arial"/>
              </a:rPr>
              <a:t>Spectral</a:t>
            </a:r>
            <a:r>
              <a:rPr lang="es-ES">
                <a:latin typeface="Montserrat"/>
                <a:cs typeface="Arial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latin typeface="Montserrat"/>
              <a:cs typeface="Arial"/>
            </a:endParaRPr>
          </a:p>
        </p:txBody>
      </p:sp>
      <p:pic>
        <p:nvPicPr>
          <p:cNvPr id="6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D662C2B-25F5-126F-A45F-D0148225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2034994"/>
            <a:ext cx="6294407" cy="22272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C0FA8F8-A39F-5303-6882-F180CF7B6393}"/>
              </a:ext>
            </a:extLst>
          </p:cNvPr>
          <p:cNvSpPr txBox="1"/>
          <p:nvPr/>
        </p:nvSpPr>
        <p:spPr>
          <a:xfrm>
            <a:off x="2281927" y="4526059"/>
            <a:ext cx="7148386" cy="2544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err="1">
                <a:latin typeface="Consolas"/>
                <a:ea typeface="+mn-lt"/>
                <a:cs typeface="+mn-lt"/>
              </a:rPr>
              <a:t>spectral</a:t>
            </a:r>
            <a:r>
              <a:rPr lang="es-ES">
                <a:latin typeface="Consolas"/>
                <a:ea typeface="+mn-lt"/>
                <a:cs typeface="+mn-lt"/>
              </a:rPr>
              <a:t> </a:t>
            </a:r>
            <a:r>
              <a:rPr lang="es-ES" err="1">
                <a:latin typeface="Consolas"/>
                <a:ea typeface="+mn-lt"/>
                <a:cs typeface="+mn-lt"/>
              </a:rPr>
              <a:t>lint</a:t>
            </a:r>
            <a:r>
              <a:rPr lang="es-ES">
                <a:latin typeface="Consolas"/>
                <a:ea typeface="+mn-lt"/>
                <a:cs typeface="+mn-lt"/>
              </a:rPr>
              <a:t> </a:t>
            </a:r>
            <a:r>
              <a:rPr lang="es-ES" err="1">
                <a:latin typeface="Consolas"/>
                <a:ea typeface="+mn-lt"/>
                <a:cs typeface="+mn-lt"/>
              </a:rPr>
              <a:t>reference</a:t>
            </a:r>
            <a:r>
              <a:rPr lang="es-ES">
                <a:latin typeface="Consolas"/>
                <a:ea typeface="+mn-lt"/>
                <a:cs typeface="+mn-lt"/>
              </a:rPr>
              <a:t>/</a:t>
            </a:r>
            <a:r>
              <a:rPr lang="es-ES" err="1">
                <a:latin typeface="Consolas"/>
                <a:ea typeface="+mn-lt"/>
                <a:cs typeface="+mn-lt"/>
              </a:rPr>
              <a:t>pets.yaml</a:t>
            </a:r>
            <a:r>
              <a:rPr lang="es-ES">
                <a:latin typeface="Consolas"/>
                <a:ea typeface="+mn-lt"/>
                <a:cs typeface="+mn-lt"/>
              </a:rPr>
              <a:t> -r .</a:t>
            </a:r>
            <a:r>
              <a:rPr lang="es-ES" err="1">
                <a:latin typeface="Consolas"/>
                <a:ea typeface="+mn-lt"/>
                <a:cs typeface="+mn-lt"/>
              </a:rPr>
              <a:t>spectral.yml</a:t>
            </a:r>
            <a:r>
              <a:rPr lang="es-ES">
                <a:latin typeface="Consolas"/>
                <a:ea typeface="+mn-lt"/>
                <a:cs typeface="+mn-lt"/>
              </a:rPr>
              <a:t> -v</a:t>
            </a:r>
            <a:endParaRPr lang="es-ES">
              <a:latin typeface="Consolas"/>
            </a:endParaRPr>
          </a:p>
          <a:p>
            <a:endParaRPr lang="es-ES" b="1">
              <a:ea typeface="+mn-lt"/>
              <a:cs typeface="+mn-lt"/>
            </a:endParaRPr>
          </a:p>
          <a:p>
            <a:r>
              <a:rPr lang="es-ES" b="1">
                <a:latin typeface="Montserrat"/>
                <a:ea typeface="+mn-lt"/>
                <a:cs typeface="+mn-lt"/>
              </a:rPr>
              <a:t>Parámetros</a:t>
            </a:r>
            <a:endParaRPr lang="es-ES">
              <a:latin typeface="Montserra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Montserrat"/>
                <a:ea typeface="+mn-lt"/>
                <a:cs typeface="+mn-lt"/>
              </a:rPr>
              <a:t>r : Parámetro para adjuntar los archivos de reglas, puede existes N archivos de reglas.</a:t>
            </a:r>
            <a:endParaRPr lang="es-ES">
              <a:latin typeface="Montserra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Montserrat"/>
                <a:ea typeface="+mn-lt"/>
                <a:cs typeface="+mn-lt"/>
              </a:rPr>
              <a:t>v : Parámetro para activar modo verbose.</a:t>
            </a:r>
            <a:endParaRPr lang="es-ES">
              <a:latin typeface="Montserrat"/>
            </a:endParaRPr>
          </a:p>
          <a:p>
            <a:pPr algn="just">
              <a:spcAft>
                <a:spcPts val="800"/>
              </a:spcAft>
            </a:pPr>
            <a:endParaRPr lang="es-ES"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78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14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s" sz="3200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      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15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901000" y="1312689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1" y="-256017"/>
            <a:ext cx="246286" cy="4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s-E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1" y="-84553"/>
            <a:ext cx="6597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79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2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  <a:p>
            <a:pPr marL="0" marR="0" lvl="0" indent="30479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718786" y="1820993"/>
            <a:ext cx="5856933" cy="430887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marL="380365" marR="0" lvl="0" indent="-380365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</a:rPr>
              <a:t>¿Qué es </a:t>
            </a:r>
            <a:r>
              <a:rPr lang="es-ES" sz="1600" err="1">
                <a:solidFill>
                  <a:srgbClr val="000000"/>
                </a:solidFill>
                <a:latin typeface="Montserrat"/>
              </a:rPr>
              <a:t>Spectral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</a:rPr>
              <a:t>?:</a:t>
            </a:r>
            <a:endParaRPr lang="es-ES">
              <a:latin typeface="Montserrat"/>
            </a:endParaRPr>
          </a:p>
          <a:p>
            <a:pPr defTabSz="1219170">
              <a:defRPr/>
            </a:pP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stoplight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.io/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open-source/spectral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</a:rPr>
              <a:t> </a:t>
            </a:r>
            <a:endParaRPr lang="es-ES">
              <a:latin typeface="Montserrat"/>
              <a:ea typeface="+mn-lt"/>
              <a:cs typeface="+mn-l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s-ES" sz="1600" kern="0">
              <a:solidFill>
                <a:srgbClr val="000000"/>
              </a:solidFill>
              <a:latin typeface="Montserrat"/>
              <a:cs typeface="Arial"/>
            </a:endParaRPr>
          </a:p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s-ES" sz="1600">
                <a:solidFill>
                  <a:srgbClr val="000000"/>
                </a:solidFill>
                <a:latin typeface="Montserrat"/>
              </a:rPr>
              <a:t>Core </a:t>
            </a:r>
            <a:r>
              <a:rPr lang="es-ES" sz="1600" err="1">
                <a:solidFill>
                  <a:srgbClr val="000000"/>
                </a:solidFill>
                <a:latin typeface="Montserrat"/>
              </a:rPr>
              <a:t>Functions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</a:rPr>
              <a:t>:</a:t>
            </a:r>
            <a:endParaRPr lang="es-E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 defTabSz="1219170">
              <a:defRPr/>
            </a:pP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stoplight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io/docs/spectral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functions.md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</a:rPr>
              <a:t> </a:t>
            </a:r>
            <a:endParaRPr lang="es-ES">
              <a:latin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s-E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 marL="380365" marR="0" lvl="0" indent="-380365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600">
                <a:solidFill>
                  <a:srgbClr val="000000"/>
                </a:solidFill>
                <a:latin typeface="Montserrat"/>
              </a:rPr>
              <a:t>Rules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</a:rPr>
              <a:t>:</a:t>
            </a:r>
            <a:endParaRPr lang="es-E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 defTabSz="1219170">
              <a:defRPr/>
            </a:pP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stoplight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.io/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docs/spectral/e5b9616d6d50c-custom-rulesets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</a:rPr>
              <a:t> </a:t>
            </a:r>
            <a:endParaRPr lang="es-ES">
              <a:latin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s-E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  <a:p>
            <a:pPr marL="380365" indent="-380365">
              <a:buFont typeface="Arial" panose="020B0604020202020204" pitchFamily="34" charset="0"/>
              <a:buChar char="–"/>
              <a:defRPr/>
            </a:pPr>
            <a:r>
              <a:rPr lang="es-ES" sz="1600">
                <a:solidFill>
                  <a:srgbClr val="000000"/>
                </a:solidFill>
                <a:latin typeface="Montserrat"/>
                <a:cs typeface="Arial"/>
              </a:rPr>
              <a:t>Sintaxis JSON </a:t>
            </a:r>
            <a:r>
              <a:rPr lang="es-ES" sz="1600" err="1">
                <a:solidFill>
                  <a:srgbClr val="000000"/>
                </a:solidFill>
                <a:latin typeface="Montserrat"/>
                <a:cs typeface="Arial"/>
              </a:rPr>
              <a:t>Path</a:t>
            </a:r>
            <a:endParaRPr lang="es-E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ES" sz="1600"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goessner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s-ES" sz="1600"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JsonPath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sz="1600">
                <a:latin typeface="Montserra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</a:t>
            </a:r>
            <a:r>
              <a:rPr lang="es-ES" sz="1600">
                <a:latin typeface="Montserrat"/>
                <a:ea typeface="+mn-lt"/>
                <a:cs typeface="+mn-lt"/>
              </a:rPr>
              <a:t> </a:t>
            </a:r>
            <a:endParaRPr lang="es-ES">
              <a:latin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 marL="380365" indent="-380365" defTabSz="1219170"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s-ES" sz="1600" kern="0" err="1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Npm</a:t>
            </a:r>
            <a:r>
              <a:rPr lang="es-ES" sz="1600" kern="0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 </a:t>
            </a:r>
            <a:r>
              <a:rPr lang="es-ES" sz="1600" kern="0" err="1">
                <a:solidFill>
                  <a:srgbClr val="000000"/>
                </a:solidFill>
                <a:latin typeface="Montserrat"/>
                <a:cs typeface="Arial"/>
                <a:sym typeface="Arial"/>
              </a:rPr>
              <a:t>Spectral</a:t>
            </a:r>
            <a:endParaRPr lang="es-E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  <a:p>
            <a:pPr defTabSz="1219170">
              <a:defRPr/>
            </a:pP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@stoplight/spectral - npm (npmjs</a:t>
            </a:r>
            <a:r>
              <a:rPr kumimoji="0" lang="es-E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ontserrat"/>
                <a:ea typeface="+mn-lt"/>
                <a:cs typeface="+mn-lt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r>
              <a:rPr lang="es-ES" sz="1600" kern="0">
                <a:latin typeface="Montserrat"/>
                <a:ea typeface="+mn-lt"/>
                <a:cs typeface="+mn-lt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 </a:t>
            </a:r>
            <a:endParaRPr lang="es-ES">
              <a:latin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s-E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986133" y="707167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986133" y="2025601"/>
            <a:ext cx="10159297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952733" y="2862000"/>
            <a:ext cx="25960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3796133" y="2862003"/>
            <a:ext cx="2962800" cy="142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6441739" y="2862001"/>
            <a:ext cx="2962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952733" y="4382167"/>
            <a:ext cx="2854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3796133" y="4382167"/>
            <a:ext cx="25960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9276007" y="4346454"/>
            <a:ext cx="24172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121917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9276007" y="5543366"/>
            <a:ext cx="2321600" cy="7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9278039" y="1550393"/>
            <a:ext cx="19768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 Saint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Stockholm Paris 8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6441737" y="4348828"/>
            <a:ext cx="2962800" cy="13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Parque Tecnológico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Edificio </a:t>
            </a:r>
            <a:r>
              <a:rPr kumimoji="0" lang="es" sz="1333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Centroelena</a:t>
            </a: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 II, 2B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33428 Llanera, Asturias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+mn-ea"/>
                <a:cs typeface="Arial"/>
                <a:sym typeface="Montserrat SemiBold"/>
              </a:rPr>
              <a:t>Tel: 984 498 079</a:t>
            </a:r>
            <a:endParaRPr kumimoji="0" lang="es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+mn-ea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9276007" y="2866597"/>
            <a:ext cx="2321600" cy="118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Montserrat"/>
              </a:rPr>
              <a:t>A CORUÑA</a:t>
            </a:r>
            <a:endParaRPr kumimoji="0" sz="13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Arial"/>
              <a:sym typeface="Montserrat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C/ Real 74-76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15003 A Coruña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13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3" y="308230"/>
            <a:ext cx="1402555" cy="65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-25197"/>
            <a:ext cx="12195907" cy="6967008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5006701" y="2975563"/>
            <a:ext cx="30908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defRPr/>
            </a:pPr>
            <a:r>
              <a:rPr lang="es" sz="3733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3200" b="1" ker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5006701" y="3992219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852" y="308229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5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713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lang="es-ES" sz="2800" b="1" err="1">
                <a:latin typeface="Montserrat"/>
                <a:ea typeface="Montserrat"/>
                <a:cs typeface="Montserrat"/>
                <a:sym typeface="Montserrat"/>
              </a:rPr>
              <a:t>Spectral</a:t>
            </a:r>
            <a:r>
              <a:rPr lang="es-ES" sz="2800" b="1"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923758"/>
            <a:ext cx="4589217" cy="2544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 b="1">
                <a:latin typeface="Montserrat"/>
                <a:ea typeface="+mn-lt"/>
                <a:cs typeface="+mn-lt"/>
                <a:hlinkClick r:id="rId3"/>
              </a:rPr>
              <a:t>Spectral</a:t>
            </a:r>
            <a:r>
              <a:rPr lang="es-ES">
                <a:latin typeface="Montserrat"/>
                <a:ea typeface="+mn-lt"/>
                <a:cs typeface="+mn-lt"/>
              </a:rPr>
              <a:t> es un </a:t>
            </a:r>
            <a:r>
              <a:rPr lang="es-ES" err="1">
                <a:latin typeface="Montserrat"/>
                <a:ea typeface="+mn-lt"/>
                <a:cs typeface="+mn-lt"/>
              </a:rPr>
              <a:t>linter</a:t>
            </a:r>
            <a:r>
              <a:rPr lang="es-ES">
                <a:latin typeface="Montserrat"/>
                <a:ea typeface="+mn-lt"/>
                <a:cs typeface="+mn-lt"/>
              </a:rPr>
              <a:t> JSON/YAML </a:t>
            </a:r>
            <a:r>
              <a:rPr lang="es-ES" err="1">
                <a:latin typeface="Montserrat"/>
                <a:ea typeface="+mn-lt"/>
                <a:cs typeface="+mn-lt"/>
              </a:rPr>
              <a:t>opensource</a:t>
            </a:r>
            <a:r>
              <a:rPr lang="es-ES">
                <a:latin typeface="Montserrat"/>
                <a:ea typeface="+mn-lt"/>
                <a:cs typeface="+mn-lt"/>
              </a:rPr>
              <a:t>, que permite crear, definir reglas, validar dichas reglas y aplicarlas para ficheros que contengan OAS versión3, </a:t>
            </a:r>
            <a:r>
              <a:rPr lang="es-ES" err="1">
                <a:latin typeface="Montserrat"/>
                <a:ea typeface="+mn-lt"/>
                <a:cs typeface="+mn-lt"/>
              </a:rPr>
              <a:t>Swagger</a:t>
            </a:r>
            <a:r>
              <a:rPr lang="es-ES">
                <a:latin typeface="Montserrat"/>
                <a:ea typeface="+mn-lt"/>
                <a:cs typeface="+mn-lt"/>
              </a:rPr>
              <a:t> versión 2 y </a:t>
            </a:r>
            <a:r>
              <a:rPr lang="es-ES" err="1">
                <a:latin typeface="Montserrat"/>
                <a:ea typeface="+mn-lt"/>
                <a:cs typeface="+mn-lt"/>
              </a:rPr>
              <a:t>AsyncAPI</a:t>
            </a:r>
            <a:r>
              <a:rPr lang="es-ES">
                <a:latin typeface="Montserrat"/>
                <a:ea typeface="+mn-lt"/>
                <a:cs typeface="+mn-lt"/>
              </a:rPr>
              <a:t> v2.</a:t>
            </a:r>
            <a:endParaRPr lang="en-US">
              <a:latin typeface="Montserrat"/>
              <a:ea typeface="+mn-lt"/>
              <a:cs typeface="+mn-lt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latin typeface="Montserrat"/>
              <a:cs typeface="Arial"/>
            </a:endParaRPr>
          </a:p>
        </p:txBody>
      </p:sp>
      <p:pic>
        <p:nvPicPr>
          <p:cNvPr id="4" name="Imagen 5" descr="Logotipo&#10;&#10;Descripción generada automáticamente">
            <a:extLst>
              <a:ext uri="{FF2B5EF4-FFF2-40B4-BE49-F238E27FC236}">
                <a16:creationId xmlns:a16="http://schemas.microsoft.com/office/drawing/2014/main" id="{D124BAF4-BF8F-83F2-FF36-8918FE309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910" y="1925935"/>
            <a:ext cx="3692105" cy="12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747067" y="294650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800" b="1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lang="es-ES" sz="28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901700" y="1923758"/>
            <a:ext cx="10182009" cy="4165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ea typeface="+mn-lt"/>
                <a:cs typeface="+mn-lt"/>
              </a:rPr>
              <a:t>Es una herramienta que nos facilita la validación de ficheros de tipo </a:t>
            </a:r>
            <a:r>
              <a:rPr lang="es-ES" err="1">
                <a:latin typeface="Montserrat"/>
                <a:ea typeface="+mn-lt"/>
                <a:cs typeface="+mn-lt"/>
              </a:rPr>
              <a:t>OpenAPI</a:t>
            </a:r>
            <a:r>
              <a:rPr lang="es-ES">
                <a:latin typeface="Montserrat"/>
                <a:ea typeface="+mn-lt"/>
                <a:cs typeface="+mn-lt"/>
              </a:rPr>
              <a:t> 2.X, 3.X. Por defecto ofrece un conjunto de reglas de validación básicas, pero además con </a:t>
            </a:r>
            <a:r>
              <a:rPr lang="es-ES" err="1">
                <a:latin typeface="Montserrat"/>
                <a:ea typeface="+mn-lt"/>
                <a:cs typeface="+mn-lt"/>
              </a:rPr>
              <a:t>Spectral</a:t>
            </a:r>
            <a:r>
              <a:rPr lang="es-ES">
                <a:latin typeface="Montserrat"/>
                <a:ea typeface="+mn-lt"/>
                <a:cs typeface="+mn-lt"/>
              </a:rPr>
              <a:t> se puede:</a:t>
            </a:r>
            <a:endParaRPr lang="en-US">
              <a:latin typeface="Montserrat"/>
              <a:ea typeface="+mn-lt"/>
              <a:cs typeface="+mn-lt"/>
            </a:endParaRPr>
          </a:p>
          <a:p>
            <a:pPr marL="742950" lvl="1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cs typeface="Arial"/>
              </a:rPr>
              <a:t>Crear </a:t>
            </a:r>
            <a:r>
              <a:rPr lang="es-ES">
                <a:latin typeface="Montserrat"/>
                <a:ea typeface="+mn-lt"/>
                <a:cs typeface="+mn-lt"/>
              </a:rPr>
              <a:t>o definir nuevas reglas para aplicar a objetos dentro de ficheros JSON o YAML.</a:t>
            </a:r>
            <a:endParaRPr lang="es-ES">
              <a:latin typeface="Montserrat"/>
              <a:cs typeface="Arial"/>
            </a:endParaRPr>
          </a:p>
          <a:p>
            <a:pPr marL="742950" lvl="1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cs typeface="Arial"/>
              </a:rPr>
              <a:t>Modificar las reglas por defecto.</a:t>
            </a:r>
          </a:p>
          <a:p>
            <a:pPr marL="742950" lvl="1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cs typeface="Arial"/>
              </a:rPr>
              <a:t>Usar JSON </a:t>
            </a:r>
            <a:r>
              <a:rPr lang="es-ES" err="1">
                <a:latin typeface="Montserrat"/>
                <a:cs typeface="Arial"/>
              </a:rPr>
              <a:t>Path</a:t>
            </a:r>
            <a:r>
              <a:rPr lang="es-ES">
                <a:latin typeface="Montserrat"/>
                <a:cs typeface="Arial"/>
              </a:rPr>
              <a:t> para definir en qué puntos de los ficheros JSON aplica una regla en concreto.</a:t>
            </a:r>
          </a:p>
          <a:p>
            <a:pPr marL="742950" lvl="1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cs typeface="Arial"/>
              </a:rPr>
              <a:t>Crear funciones personalizadas para casos de uso avanzados.</a:t>
            </a:r>
          </a:p>
          <a:p>
            <a:pPr marL="742950" lvl="1" indent="-285750" algn="just">
              <a:spcAft>
                <a:spcPts val="800"/>
              </a:spcAft>
              <a:buFont typeface="Arial,Sans-Serif"/>
              <a:buChar char="•"/>
            </a:pPr>
            <a:r>
              <a:rPr lang="es-ES">
                <a:latin typeface="Montserrat"/>
                <a:cs typeface="Arial"/>
              </a:rPr>
              <a:t>Validar JSON contra </a:t>
            </a:r>
            <a:r>
              <a:rPr lang="es-ES" err="1">
                <a:latin typeface="Montserrat"/>
                <a:cs typeface="Arial"/>
              </a:rPr>
              <a:t>Json</a:t>
            </a:r>
            <a:r>
              <a:rPr lang="es-ES">
                <a:latin typeface="Montserrat"/>
                <a:cs typeface="Arial"/>
              </a:rPr>
              <a:t> </a:t>
            </a:r>
            <a:r>
              <a:rPr lang="es-ES" err="1">
                <a:latin typeface="Montserrat"/>
                <a:cs typeface="Arial"/>
              </a:rPr>
              <a:t>Schemas</a:t>
            </a:r>
            <a:r>
              <a:rPr lang="es-ES">
                <a:latin typeface="Montserrat"/>
                <a:cs typeface="Arial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marL="285750" indent="-285750" algn="just">
              <a:spcAft>
                <a:spcPts val="800"/>
              </a:spcAft>
              <a:buFont typeface="Arial,Sans-Serif"/>
              <a:buChar char="•"/>
            </a:pP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4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986133" y="707167"/>
            <a:ext cx="1497200" cy="90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" sz="3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kumimoji="0" lang="e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986133" y="1723823"/>
            <a:ext cx="250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879332" y="2647800"/>
            <a:ext cx="9251640" cy="106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s" sz="5300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Conceptos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852" y="308226"/>
            <a:ext cx="1402555" cy="65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63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Conceptos I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D009B4-0DC0-DA10-F2CA-892D8F6BEA1A}"/>
              </a:ext>
            </a:extLst>
          </p:cNvPr>
          <p:cNvSpPr txBox="1"/>
          <p:nvPr/>
        </p:nvSpPr>
        <p:spPr>
          <a:xfrm>
            <a:off x="903497" y="1606034"/>
            <a:ext cx="10135978" cy="16825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b="1" err="1">
                <a:latin typeface="Montserrat"/>
                <a:ea typeface="+mn-lt"/>
                <a:cs typeface="+mn-lt"/>
              </a:rPr>
              <a:t>Rulesets</a:t>
            </a:r>
            <a:r>
              <a:rPr lang="es-ES" b="1">
                <a:latin typeface="Montserrat"/>
                <a:ea typeface="+mn-lt"/>
                <a:cs typeface="+mn-lt"/>
              </a:rPr>
              <a:t>:</a:t>
            </a:r>
            <a:r>
              <a:rPr lang="es-ES">
                <a:latin typeface="Montserrat"/>
                <a:ea typeface="+mn-lt"/>
                <a:cs typeface="+mn-lt"/>
              </a:rPr>
              <a:t> Son ficheros que contienen las reglas y las funciones. Pueden tener cualquier nombre, pero para integrarlo e iniciar la revisión debe existir al menos un fichero con extensión </a:t>
            </a:r>
            <a:r>
              <a:rPr lang="es-ES" b="1">
                <a:latin typeface="Montserrat"/>
                <a:ea typeface="+mn-lt"/>
                <a:cs typeface="+mn-lt"/>
              </a:rPr>
              <a:t>.</a:t>
            </a:r>
            <a:r>
              <a:rPr lang="es-ES" b="1" err="1">
                <a:latin typeface="Montserrat"/>
                <a:ea typeface="+mn-lt"/>
                <a:cs typeface="+mn-lt"/>
              </a:rPr>
              <a:t>spectral.yaml</a:t>
            </a:r>
            <a:endParaRPr lang="es-ES" b="1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</p:txBody>
      </p:sp>
      <p:pic>
        <p:nvPicPr>
          <p:cNvPr id="6" name="Imagen 7" descr="Texto&#10;&#10;Descripción generada automáticamente">
            <a:extLst>
              <a:ext uri="{FF2B5EF4-FFF2-40B4-BE49-F238E27FC236}">
                <a16:creationId xmlns:a16="http://schemas.microsoft.com/office/drawing/2014/main" id="{D4818A04-5630-BC83-3E75-51DAF91F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2" y="2707558"/>
            <a:ext cx="5152103" cy="38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Conceptos II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D009B4-0DC0-DA10-F2CA-892D8F6BEA1A}"/>
              </a:ext>
            </a:extLst>
          </p:cNvPr>
          <p:cNvSpPr txBox="1"/>
          <p:nvPr/>
        </p:nvSpPr>
        <p:spPr>
          <a:xfrm>
            <a:off x="903497" y="1606034"/>
            <a:ext cx="10135978" cy="14055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b="1">
                <a:latin typeface="Montserrat"/>
                <a:ea typeface="+mn-lt"/>
                <a:cs typeface="+mn-lt"/>
              </a:rPr>
              <a:t>Rules:</a:t>
            </a:r>
            <a:r>
              <a:rPr lang="es-ES">
                <a:latin typeface="Montserrat"/>
                <a:ea typeface="+mn-lt"/>
                <a:cs typeface="+mn-lt"/>
              </a:rPr>
              <a:t> Son reglas que se definen y que posteriormente se utilizan para revisar y validar la especificación de la API.</a:t>
            </a:r>
            <a:endParaRPr lang="es-ES" b="1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  <a:p>
            <a:pPr algn="just">
              <a:spcAft>
                <a:spcPts val="800"/>
              </a:spcAft>
            </a:pPr>
            <a:endParaRPr lang="es-ES">
              <a:latin typeface="Montserrat"/>
              <a:cs typeface="Arial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8222ECF8-1BE8-4FB0-AD88-2E788677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7" y="2867348"/>
            <a:ext cx="6504038" cy="34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903497" y="1220323"/>
            <a:ext cx="253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747067" y="294649"/>
            <a:ext cx="800408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800" b="1">
                <a:latin typeface="Montserrat"/>
                <a:sym typeface="Montserrat"/>
              </a:rPr>
              <a:t>Conceptos III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D009B4-0DC0-DA10-F2CA-892D8F6BEA1A}"/>
              </a:ext>
            </a:extLst>
          </p:cNvPr>
          <p:cNvSpPr txBox="1"/>
          <p:nvPr/>
        </p:nvSpPr>
        <p:spPr>
          <a:xfrm>
            <a:off x="903497" y="1606034"/>
            <a:ext cx="10135978" cy="27699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1" err="1">
                <a:latin typeface="Montserrat"/>
                <a:ea typeface="+mn-lt"/>
                <a:cs typeface="+mn-lt"/>
              </a:rPr>
              <a:t>Functions</a:t>
            </a:r>
            <a:r>
              <a:rPr lang="es-ES" b="1">
                <a:latin typeface="Montserrat"/>
                <a:ea typeface="+mn-lt"/>
                <a:cs typeface="+mn-lt"/>
              </a:rPr>
              <a:t>:</a:t>
            </a:r>
            <a:r>
              <a:rPr lang="es-ES">
                <a:latin typeface="Montserrat"/>
                <a:ea typeface="+mn-lt"/>
                <a:cs typeface="+mn-lt"/>
              </a:rPr>
              <a:t> La </a:t>
            </a:r>
            <a:r>
              <a:rPr lang="es-ES" err="1">
                <a:latin typeface="Montserrat"/>
                <a:ea typeface="+mn-lt"/>
                <a:cs typeface="+mn-lt"/>
              </a:rPr>
              <a:t>function</a:t>
            </a:r>
            <a:r>
              <a:rPr lang="es-ES">
                <a:latin typeface="Montserrat"/>
                <a:ea typeface="+mn-lt"/>
                <a:cs typeface="+mn-lt"/>
              </a:rPr>
              <a:t> se asocia a una regla con el objetivo de verificar el cumplimiento de dicha regla. Se clasifican en predefinidas o personalizadas. </a:t>
            </a:r>
            <a:endParaRPr lang="es-ES">
              <a:latin typeface="Montserrat"/>
              <a:cs typeface="Arial"/>
            </a:endParaRPr>
          </a:p>
          <a:p>
            <a:pPr algn="just">
              <a:spcAft>
                <a:spcPts val="1200"/>
              </a:spcAft>
            </a:pPr>
            <a:r>
              <a:rPr lang="es-ES">
                <a:latin typeface="Montserrat"/>
                <a:cs typeface="Arial"/>
              </a:rPr>
              <a:t>En el caso de las reglas </a:t>
            </a:r>
            <a:r>
              <a:rPr lang="es-ES" err="1">
                <a:latin typeface="Montserrat"/>
                <a:cs typeface="Arial"/>
              </a:rPr>
              <a:t>personalidadas</a:t>
            </a:r>
            <a:r>
              <a:rPr lang="es-ES">
                <a:latin typeface="Montserrat"/>
                <a:cs typeface="Arial"/>
              </a:rPr>
              <a:t>, deben estar definidas dentro de la ruta "/</a:t>
            </a:r>
            <a:r>
              <a:rPr lang="es-ES" err="1">
                <a:latin typeface="Montserrat"/>
                <a:cs typeface="Arial"/>
              </a:rPr>
              <a:t>functions</a:t>
            </a:r>
            <a:r>
              <a:rPr lang="es-ES">
                <a:latin typeface="Montserrat"/>
                <a:cs typeface="Arial"/>
              </a:rPr>
              <a:t>" y siempre escrutas en </a:t>
            </a:r>
            <a:r>
              <a:rPr lang="es-ES" err="1">
                <a:latin typeface="Montserrat"/>
                <a:cs typeface="Arial"/>
              </a:rPr>
              <a:t>NodeJS</a:t>
            </a:r>
            <a:r>
              <a:rPr lang="es-ES">
                <a:latin typeface="Montserrat"/>
                <a:cs typeface="Arial"/>
              </a:rPr>
              <a:t>.</a:t>
            </a:r>
          </a:p>
          <a:p>
            <a:pPr marL="285750" algn="just">
              <a:spcAft>
                <a:spcPts val="1200"/>
              </a:spcAft>
              <a:buFont typeface="Arial"/>
              <a:buChar char="•"/>
            </a:pPr>
            <a:r>
              <a:rPr lang="es-ES">
                <a:latin typeface="Montserrat"/>
                <a:cs typeface="Arial"/>
              </a:rPr>
              <a:t>En el caso de las reglas predefinidas, existen las siguientes: </a:t>
            </a:r>
            <a:r>
              <a:rPr lang="es-ES" err="1">
                <a:latin typeface="Montserrat"/>
                <a:ea typeface="+mn-lt"/>
                <a:cs typeface="+mn-lt"/>
              </a:rPr>
              <a:t>alphabetical</a:t>
            </a:r>
            <a:r>
              <a:rPr lang="es-ES">
                <a:latin typeface="Montserrat"/>
                <a:ea typeface="+mn-lt"/>
                <a:cs typeface="+mn-lt"/>
              </a:rPr>
              <a:t>, </a:t>
            </a:r>
            <a:r>
              <a:rPr lang="es-ES" err="1">
                <a:latin typeface="Montserrat"/>
                <a:ea typeface="+mn-lt"/>
                <a:cs typeface="+mn-lt"/>
              </a:rPr>
              <a:t>enumeration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falsy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length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pattern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casing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schema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schemaPath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truthy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undefined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unreferencedReusableObject</a:t>
            </a:r>
            <a:r>
              <a:rPr lang="es-ES">
                <a:latin typeface="Montserrat"/>
                <a:ea typeface="+mn-lt"/>
                <a:cs typeface="+mn-lt"/>
              </a:rPr>
              <a:t>, </a:t>
            </a:r>
            <a:r>
              <a:rPr lang="es-ES" err="1">
                <a:latin typeface="Montserrat"/>
                <a:ea typeface="+mn-lt"/>
                <a:cs typeface="+mn-lt"/>
              </a:rPr>
              <a:t>xor</a:t>
            </a:r>
            <a:r>
              <a:rPr lang="es-ES">
                <a:latin typeface="Montserrat"/>
                <a:ea typeface="+mn-lt"/>
                <a:cs typeface="+mn-lt"/>
              </a:rPr>
              <a:t> y </a:t>
            </a:r>
            <a:r>
              <a:rPr lang="es-ES" err="1">
                <a:latin typeface="Montserrat"/>
                <a:ea typeface="+mn-lt"/>
                <a:cs typeface="+mn-lt"/>
              </a:rPr>
              <a:t>typedEnum</a:t>
            </a:r>
            <a:r>
              <a:rPr lang="es-ES">
                <a:latin typeface="Montserrat"/>
                <a:ea typeface="+mn-lt"/>
                <a:cs typeface="+mn-lt"/>
              </a:rPr>
              <a:t>.</a:t>
            </a:r>
          </a:p>
          <a:p>
            <a:pPr algn="just">
              <a:spcAft>
                <a:spcPts val="1200"/>
              </a:spcAft>
            </a:pPr>
            <a:endParaRPr lang="es-ES">
              <a:latin typeface="Montserr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003002"/>
      </p:ext>
    </p:extLst>
  </p:cSld>
  <p:clrMapOvr>
    <a:masterClrMapping/>
  </p:clrMapOvr>
</p:sld>
</file>

<file path=ppt/theme/theme1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Panorámica</PresentationFormat>
  <Paragraphs>178</Paragraphs>
  <Slides>27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Arial,Sans-Serif</vt:lpstr>
      <vt:lpstr>Calibri</vt:lpstr>
      <vt:lpstr>Consolas</vt:lpstr>
      <vt:lpstr>Montserrat</vt:lpstr>
      <vt:lpstr>Montserrat Medium</vt:lpstr>
      <vt:lpstr>Montserrat SemiBold</vt:lpstr>
      <vt:lpstr>1_Homologación</vt:lpstr>
      <vt:lpstr>1_Simple Light</vt:lpstr>
      <vt:lpstr>Homologación</vt:lpstr>
      <vt:lpstr>Herramientas de validación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Daniel Velerdas Sedano</dc:creator>
  <cp:lastModifiedBy>Cliente77</cp:lastModifiedBy>
  <cp:revision>3</cp:revision>
  <dcterms:created xsi:type="dcterms:W3CDTF">2022-10-25T09:22:04Z</dcterms:created>
  <dcterms:modified xsi:type="dcterms:W3CDTF">2022-11-11T13:08:07Z</dcterms:modified>
</cp:coreProperties>
</file>